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6"/>
  </p:notesMasterIdLst>
  <p:sldIdLst>
    <p:sldId id="275" r:id="rId5"/>
    <p:sldId id="639" r:id="rId6"/>
    <p:sldId id="533" r:id="rId7"/>
    <p:sldId id="638" r:id="rId8"/>
    <p:sldId id="536" r:id="rId9"/>
    <p:sldId id="372" r:id="rId10"/>
    <p:sldId id="518" r:id="rId11"/>
    <p:sldId id="718" r:id="rId12"/>
    <p:sldId id="719" r:id="rId13"/>
    <p:sldId id="866" r:id="rId14"/>
    <p:sldId id="721" r:id="rId15"/>
    <p:sldId id="867" r:id="rId16"/>
    <p:sldId id="869" r:id="rId17"/>
    <p:sldId id="868" r:id="rId18"/>
    <p:sldId id="723" r:id="rId19"/>
    <p:sldId id="870" r:id="rId20"/>
    <p:sldId id="871" r:id="rId21"/>
    <p:sldId id="726" r:id="rId22"/>
    <p:sldId id="853" r:id="rId23"/>
    <p:sldId id="506" r:id="rId24"/>
    <p:sldId id="508" r:id="rId25"/>
    <p:sldId id="378" r:id="rId26"/>
    <p:sldId id="290" r:id="rId27"/>
    <p:sldId id="292" r:id="rId28"/>
    <p:sldId id="936" r:id="rId29"/>
    <p:sldId id="937" r:id="rId30"/>
    <p:sldId id="938" r:id="rId31"/>
    <p:sldId id="939" r:id="rId32"/>
    <p:sldId id="940" r:id="rId33"/>
    <p:sldId id="879" r:id="rId34"/>
    <p:sldId id="728" r:id="rId35"/>
    <p:sldId id="878" r:id="rId36"/>
    <p:sldId id="882" r:id="rId37"/>
    <p:sldId id="884" r:id="rId38"/>
    <p:sldId id="885" r:id="rId39"/>
    <p:sldId id="883" r:id="rId40"/>
    <p:sldId id="886" r:id="rId41"/>
    <p:sldId id="876" r:id="rId42"/>
    <p:sldId id="887" r:id="rId43"/>
    <p:sldId id="889" r:id="rId44"/>
    <p:sldId id="892" r:id="rId45"/>
    <p:sldId id="888" r:id="rId46"/>
    <p:sldId id="893" r:id="rId47"/>
    <p:sldId id="894" r:id="rId48"/>
    <p:sldId id="897" r:id="rId49"/>
    <p:sldId id="901" r:id="rId50"/>
    <p:sldId id="904" r:id="rId51"/>
    <p:sldId id="906" r:id="rId52"/>
    <p:sldId id="908" r:id="rId53"/>
    <p:sldId id="943" r:id="rId54"/>
    <p:sldId id="944" r:id="rId55"/>
    <p:sldId id="946" r:id="rId56"/>
    <p:sldId id="947" r:id="rId57"/>
    <p:sldId id="948" r:id="rId58"/>
    <p:sldId id="945" r:id="rId59"/>
    <p:sldId id="941" r:id="rId60"/>
    <p:sldId id="942" r:id="rId61"/>
    <p:sldId id="907" r:id="rId62"/>
    <p:sldId id="909" r:id="rId63"/>
    <p:sldId id="910" r:id="rId64"/>
    <p:sldId id="911" r:id="rId65"/>
    <p:sldId id="912" r:id="rId66"/>
    <p:sldId id="913" r:id="rId67"/>
    <p:sldId id="914" r:id="rId68"/>
    <p:sldId id="916" r:id="rId69"/>
    <p:sldId id="917" r:id="rId70"/>
    <p:sldId id="918" r:id="rId71"/>
    <p:sldId id="919" r:id="rId72"/>
    <p:sldId id="920" r:id="rId73"/>
    <p:sldId id="632" r:id="rId74"/>
    <p:sldId id="633" r:id="rId75"/>
    <p:sldId id="949" r:id="rId76"/>
    <p:sldId id="634" r:id="rId77"/>
    <p:sldId id="640" r:id="rId78"/>
    <p:sldId id="641" r:id="rId79"/>
    <p:sldId id="950" r:id="rId80"/>
    <p:sldId id="951" r:id="rId81"/>
    <p:sldId id="953" r:id="rId82"/>
    <p:sldId id="955" r:id="rId83"/>
    <p:sldId id="956" r:id="rId84"/>
    <p:sldId id="954" r:id="rId85"/>
    <p:sldId id="957" r:id="rId86"/>
    <p:sldId id="958" r:id="rId87"/>
    <p:sldId id="959" r:id="rId88"/>
    <p:sldId id="960" r:id="rId89"/>
    <p:sldId id="964" r:id="rId90"/>
    <p:sldId id="965" r:id="rId91"/>
    <p:sldId id="967" r:id="rId92"/>
    <p:sldId id="968" r:id="rId93"/>
    <p:sldId id="969" r:id="rId94"/>
    <p:sldId id="972" r:id="rId95"/>
    <p:sldId id="970" r:id="rId96"/>
    <p:sldId id="971" r:id="rId97"/>
    <p:sldId id="644" r:id="rId98"/>
    <p:sldId id="645" r:id="rId99"/>
    <p:sldId id="646" r:id="rId100"/>
    <p:sldId id="647" r:id="rId101"/>
    <p:sldId id="973" r:id="rId102"/>
    <p:sldId id="976" r:id="rId103"/>
    <p:sldId id="974" r:id="rId104"/>
    <p:sldId id="975" r:id="rId105"/>
    <p:sldId id="977" r:id="rId106"/>
    <p:sldId id="979" r:id="rId107"/>
    <p:sldId id="983" r:id="rId108"/>
    <p:sldId id="986" r:id="rId109"/>
    <p:sldId id="987" r:id="rId110"/>
    <p:sldId id="988" r:id="rId111"/>
    <p:sldId id="989" r:id="rId112"/>
    <p:sldId id="990" r:id="rId113"/>
    <p:sldId id="991" r:id="rId114"/>
    <p:sldId id="995" r:id="rId115"/>
    <p:sldId id="993" r:id="rId116"/>
    <p:sldId id="992" r:id="rId117"/>
    <p:sldId id="650" r:id="rId118"/>
    <p:sldId id="651" r:id="rId119"/>
    <p:sldId id="652" r:id="rId120"/>
    <p:sldId id="653" r:id="rId121"/>
    <p:sldId id="996" r:id="rId122"/>
    <p:sldId id="997" r:id="rId123"/>
    <p:sldId id="998" r:id="rId124"/>
    <p:sldId id="999" r:id="rId125"/>
    <p:sldId id="1000" r:id="rId126"/>
    <p:sldId id="1001" r:id="rId127"/>
    <p:sldId id="1002" r:id="rId128"/>
    <p:sldId id="1003" r:id="rId129"/>
    <p:sldId id="1004" r:id="rId130"/>
    <p:sldId id="1005" r:id="rId131"/>
    <p:sldId id="1006" r:id="rId132"/>
    <p:sldId id="1007" r:id="rId133"/>
    <p:sldId id="1008" r:id="rId134"/>
    <p:sldId id="656" r:id="rId135"/>
    <p:sldId id="657" r:id="rId136"/>
    <p:sldId id="658" r:id="rId137"/>
    <p:sldId id="659" r:id="rId138"/>
    <p:sldId id="1009" r:id="rId139"/>
    <p:sldId id="1010" r:id="rId140"/>
    <p:sldId id="1011" r:id="rId141"/>
    <p:sldId id="1012" r:id="rId142"/>
    <p:sldId id="1013" r:id="rId143"/>
    <p:sldId id="1014" r:id="rId144"/>
    <p:sldId id="1015" r:id="rId145"/>
    <p:sldId id="661" r:id="rId146"/>
    <p:sldId id="662" r:id="rId147"/>
    <p:sldId id="663" r:id="rId148"/>
    <p:sldId id="664" r:id="rId149"/>
    <p:sldId id="666" r:id="rId150"/>
    <p:sldId id="768" r:id="rId151"/>
    <p:sldId id="1022" r:id="rId152"/>
    <p:sldId id="1023" r:id="rId153"/>
    <p:sldId id="1024" r:id="rId154"/>
    <p:sldId id="769" r:id="rId155"/>
    <p:sldId id="770" r:id="rId156"/>
    <p:sldId id="1025" r:id="rId157"/>
    <p:sldId id="1026" r:id="rId158"/>
    <p:sldId id="1027" r:id="rId159"/>
    <p:sldId id="1028" r:id="rId160"/>
    <p:sldId id="775" r:id="rId161"/>
    <p:sldId id="1029" r:id="rId162"/>
    <p:sldId id="1030" r:id="rId163"/>
    <p:sldId id="1031" r:id="rId164"/>
    <p:sldId id="1032" r:id="rId165"/>
    <p:sldId id="1033" r:id="rId166"/>
    <p:sldId id="1034" r:id="rId167"/>
    <p:sldId id="1035" r:id="rId168"/>
    <p:sldId id="1036" r:id="rId169"/>
    <p:sldId id="1037" r:id="rId170"/>
    <p:sldId id="1038" r:id="rId171"/>
    <p:sldId id="1039" r:id="rId172"/>
    <p:sldId id="1040" r:id="rId173"/>
    <p:sldId id="1041" r:id="rId174"/>
    <p:sldId id="1042" r:id="rId175"/>
    <p:sldId id="667" r:id="rId176"/>
    <p:sldId id="668" r:id="rId177"/>
    <p:sldId id="669" r:id="rId178"/>
    <p:sldId id="670" r:id="rId179"/>
    <p:sldId id="671" r:id="rId180"/>
    <p:sldId id="872" r:id="rId181"/>
    <p:sldId id="1049" r:id="rId182"/>
    <p:sldId id="672" r:id="rId183"/>
    <p:sldId id="1043" r:id="rId184"/>
    <p:sldId id="1044" r:id="rId185"/>
    <p:sldId id="778" r:id="rId186"/>
    <p:sldId id="779" r:id="rId187"/>
    <p:sldId id="1045" r:id="rId188"/>
    <p:sldId id="1046" r:id="rId189"/>
    <p:sldId id="1047" r:id="rId190"/>
    <p:sldId id="1048" r:id="rId191"/>
    <p:sldId id="1050" r:id="rId192"/>
    <p:sldId id="1051" r:id="rId193"/>
    <p:sldId id="1052" r:id="rId194"/>
    <p:sldId id="1054" r:id="rId195"/>
    <p:sldId id="673" r:id="rId196"/>
    <p:sldId id="674" r:id="rId197"/>
    <p:sldId id="675" r:id="rId198"/>
    <p:sldId id="676" r:id="rId199"/>
    <p:sldId id="677" r:id="rId200"/>
    <p:sldId id="873" r:id="rId201"/>
    <p:sldId id="875" r:id="rId202"/>
    <p:sldId id="1055" r:id="rId203"/>
    <p:sldId id="1056" r:id="rId204"/>
    <p:sldId id="1057" r:id="rId205"/>
    <p:sldId id="1058" r:id="rId206"/>
    <p:sldId id="1059" r:id="rId207"/>
    <p:sldId id="1060" r:id="rId208"/>
    <p:sldId id="679" r:id="rId209"/>
    <p:sldId id="680" r:id="rId210"/>
    <p:sldId id="1126" r:id="rId211"/>
    <p:sldId id="681" r:id="rId212"/>
    <p:sldId id="682" r:id="rId213"/>
    <p:sldId id="683" r:id="rId214"/>
    <p:sldId id="684" r:id="rId215"/>
    <p:sldId id="1061" r:id="rId216"/>
    <p:sldId id="1064" r:id="rId217"/>
    <p:sldId id="1071" r:id="rId218"/>
    <p:sldId id="1074" r:id="rId219"/>
    <p:sldId id="1070" r:id="rId220"/>
    <p:sldId id="1073" r:id="rId221"/>
    <p:sldId id="1072" r:id="rId222"/>
    <p:sldId id="1062" r:id="rId223"/>
    <p:sldId id="1063" r:id="rId224"/>
    <p:sldId id="1065" r:id="rId225"/>
    <p:sldId id="1066" r:id="rId226"/>
    <p:sldId id="1067" r:id="rId227"/>
    <p:sldId id="1068" r:id="rId228"/>
    <p:sldId id="1069" r:id="rId229"/>
    <p:sldId id="685" r:id="rId230"/>
    <p:sldId id="686" r:id="rId231"/>
    <p:sldId id="687" r:id="rId232"/>
    <p:sldId id="688" r:id="rId233"/>
    <p:sldId id="689" r:id="rId234"/>
    <p:sldId id="690" r:id="rId235"/>
    <p:sldId id="1075" r:id="rId236"/>
    <p:sldId id="1076" r:id="rId237"/>
    <p:sldId id="1077" r:id="rId238"/>
    <p:sldId id="1078" r:id="rId239"/>
    <p:sldId id="1079" r:id="rId240"/>
    <p:sldId id="1080" r:id="rId241"/>
    <p:sldId id="1081" r:id="rId242"/>
    <p:sldId id="1082" r:id="rId243"/>
    <p:sldId id="1083" r:id="rId244"/>
    <p:sldId id="1084" r:id="rId245"/>
    <p:sldId id="1085" r:id="rId246"/>
    <p:sldId id="1086" r:id="rId247"/>
    <p:sldId id="1087" r:id="rId248"/>
    <p:sldId id="1089" r:id="rId249"/>
    <p:sldId id="1088" r:id="rId250"/>
    <p:sldId id="1090" r:id="rId251"/>
    <p:sldId id="1091" r:id="rId252"/>
    <p:sldId id="691" r:id="rId253"/>
    <p:sldId id="692" r:id="rId254"/>
    <p:sldId id="1125" r:id="rId255"/>
    <p:sldId id="693" r:id="rId256"/>
    <p:sldId id="694" r:id="rId257"/>
    <p:sldId id="695" r:id="rId258"/>
    <p:sldId id="696" r:id="rId259"/>
    <p:sldId id="1093" r:id="rId260"/>
    <p:sldId id="1092" r:id="rId261"/>
    <p:sldId id="1095" r:id="rId262"/>
    <p:sldId id="1094" r:id="rId263"/>
    <p:sldId id="1097" r:id="rId264"/>
    <p:sldId id="1098" r:id="rId265"/>
    <p:sldId id="1099" r:id="rId266"/>
    <p:sldId id="1100" r:id="rId267"/>
    <p:sldId id="1101" r:id="rId268"/>
    <p:sldId id="1105" r:id="rId269"/>
    <p:sldId id="1106" r:id="rId270"/>
    <p:sldId id="1107" r:id="rId271"/>
    <p:sldId id="1108" r:id="rId272"/>
    <p:sldId id="1109" r:id="rId273"/>
    <p:sldId id="1096" r:id="rId274"/>
    <p:sldId id="1102" r:id="rId275"/>
    <p:sldId id="1103" r:id="rId276"/>
    <p:sldId id="1104" r:id="rId277"/>
    <p:sldId id="697" r:id="rId278"/>
    <p:sldId id="698" r:id="rId279"/>
    <p:sldId id="699" r:id="rId280"/>
    <p:sldId id="706" r:id="rId281"/>
    <p:sldId id="707" r:id="rId282"/>
    <p:sldId id="708" r:id="rId283"/>
    <p:sldId id="1110" r:id="rId284"/>
    <p:sldId id="1111" r:id="rId285"/>
    <p:sldId id="1112" r:id="rId286"/>
    <p:sldId id="1113" r:id="rId287"/>
    <p:sldId id="1114" r:id="rId288"/>
    <p:sldId id="1115" r:id="rId289"/>
    <p:sldId id="1116" r:id="rId290"/>
    <p:sldId id="1119" r:id="rId291"/>
    <p:sldId id="1117" r:id="rId292"/>
    <p:sldId id="1121" r:id="rId293"/>
    <p:sldId id="1122" r:id="rId294"/>
    <p:sldId id="1120" r:id="rId295"/>
    <p:sldId id="1118" r:id="rId296"/>
    <p:sldId id="1123" r:id="rId297"/>
    <p:sldId id="1124" r:id="rId298"/>
    <p:sldId id="709" r:id="rId299"/>
    <p:sldId id="710" r:id="rId300"/>
    <p:sldId id="711" r:id="rId301"/>
    <p:sldId id="391" r:id="rId302"/>
    <p:sldId id="531" r:id="rId303"/>
    <p:sldId id="524" r:id="rId304"/>
    <p:sldId id="1016" r:id="rId305"/>
    <p:sldId id="1019" r:id="rId306"/>
    <p:sldId id="636" r:id="rId307"/>
    <p:sldId id="637" r:id="rId308"/>
    <p:sldId id="1021" r:id="rId309"/>
    <p:sldId id="714" r:id="rId310"/>
    <p:sldId id="1127" r:id="rId311"/>
    <p:sldId id="1128" r:id="rId312"/>
    <p:sldId id="715" r:id="rId313"/>
    <p:sldId id="1130" r:id="rId314"/>
    <p:sldId id="1131" r:id="rId315"/>
    <p:sldId id="1132" r:id="rId316"/>
    <p:sldId id="1133" r:id="rId317"/>
    <p:sldId id="1134" r:id="rId318"/>
    <p:sldId id="716" r:id="rId319"/>
    <p:sldId id="717" r:id="rId320"/>
    <p:sldId id="1135" r:id="rId321"/>
    <p:sldId id="530" r:id="rId322"/>
    <p:sldId id="635" r:id="rId323"/>
    <p:sldId id="712" r:id="rId324"/>
    <p:sldId id="713" r:id="rId325"/>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jdek Bartłomiej" initials="FB" lastIdx="1" clrIdx="0">
    <p:extLst>
      <p:ext uri="{19B8F6BF-5375-455C-9EA6-DF929625EA0E}">
        <p15:presenceInfo xmlns:p15="http://schemas.microsoft.com/office/powerpoint/2012/main" userId="Fajdek Bartłomie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5939"/>
    <a:srgbClr val="EC4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snapToGrid="0">
      <p:cViewPr varScale="1">
        <p:scale>
          <a:sx n="108" d="100"/>
          <a:sy n="108"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notesMaster" Target="notesMasters/notesMaster1.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commentAuthors" Target="commentAuthors.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presProps" Target="presProps.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viewProps" Target="view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theme" Target="theme/theme1.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tableStyles" Target="tableStyles.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microsoft.com/office/2016/11/relationships/changesInfo" Target="changesInfos/changesInfo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jdek Bartłomiej" userId="c3d554c6-c3b5-4180-b4b1-0a992a7fbbb9" providerId="ADAL" clId="{B2872188-EB0A-4A51-96D7-3C1B1A68EDDE}"/>
    <pc:docChg chg="undo custSel addSld delSld modSld sldOrd">
      <pc:chgData name="Fajdek Bartłomiej" userId="c3d554c6-c3b5-4180-b4b1-0a992a7fbbb9" providerId="ADAL" clId="{B2872188-EB0A-4A51-96D7-3C1B1A68EDDE}" dt="2021-11-10T16:38:48.027" v="14713" actId="14100"/>
      <pc:docMkLst>
        <pc:docMk/>
      </pc:docMkLst>
      <pc:sldChg chg="modSp mod">
        <pc:chgData name="Fajdek Bartłomiej" userId="c3d554c6-c3b5-4180-b4b1-0a992a7fbbb9" providerId="ADAL" clId="{B2872188-EB0A-4A51-96D7-3C1B1A68EDDE}" dt="2021-11-10T07:31:19.741" v="9258" actId="20577"/>
        <pc:sldMkLst>
          <pc:docMk/>
          <pc:sldMk cId="45437439" sldId="533"/>
        </pc:sldMkLst>
        <pc:spChg chg="mod">
          <ac:chgData name="Fajdek Bartłomiej" userId="c3d554c6-c3b5-4180-b4b1-0a992a7fbbb9" providerId="ADAL" clId="{B2872188-EB0A-4A51-96D7-3C1B1A68EDDE}" dt="2021-11-10T07:31:19.741" v="9258" actId="20577"/>
          <ac:spMkLst>
            <pc:docMk/>
            <pc:sldMk cId="45437439" sldId="533"/>
            <ac:spMk id="2" creationId="{00000000-0000-0000-0000-000000000000}"/>
          </ac:spMkLst>
        </pc:spChg>
      </pc:sldChg>
      <pc:sldChg chg="modSp mod">
        <pc:chgData name="Fajdek Bartłomiej" userId="c3d554c6-c3b5-4180-b4b1-0a992a7fbbb9" providerId="ADAL" clId="{B2872188-EB0A-4A51-96D7-3C1B1A68EDDE}" dt="2021-11-10T07:31:25.924" v="9261" actId="20577"/>
        <pc:sldMkLst>
          <pc:docMk/>
          <pc:sldMk cId="3192441872" sldId="638"/>
        </pc:sldMkLst>
        <pc:spChg chg="mod">
          <ac:chgData name="Fajdek Bartłomiej" userId="c3d554c6-c3b5-4180-b4b1-0a992a7fbbb9" providerId="ADAL" clId="{B2872188-EB0A-4A51-96D7-3C1B1A68EDDE}" dt="2021-11-10T07:31:25.924" v="9261" actId="20577"/>
          <ac:spMkLst>
            <pc:docMk/>
            <pc:sldMk cId="3192441872" sldId="638"/>
            <ac:spMk id="2" creationId="{00000000-0000-0000-0000-000000000000}"/>
          </ac:spMkLst>
        </pc:spChg>
      </pc:sldChg>
      <pc:sldChg chg="modSp mod">
        <pc:chgData name="Fajdek Bartłomiej" userId="c3d554c6-c3b5-4180-b4b1-0a992a7fbbb9" providerId="ADAL" clId="{B2872188-EB0A-4A51-96D7-3C1B1A68EDDE}" dt="2021-11-08T15:38:04.596" v="4696" actId="20577"/>
        <pc:sldMkLst>
          <pc:docMk/>
          <pc:sldMk cId="514299053" sldId="666"/>
        </pc:sldMkLst>
        <pc:spChg chg="mod">
          <ac:chgData name="Fajdek Bartłomiej" userId="c3d554c6-c3b5-4180-b4b1-0a992a7fbbb9" providerId="ADAL" clId="{B2872188-EB0A-4A51-96D7-3C1B1A68EDDE}" dt="2021-11-08T15:38:04.596" v="4696" actId="20577"/>
          <ac:spMkLst>
            <pc:docMk/>
            <pc:sldMk cId="514299053" sldId="666"/>
            <ac:spMk id="29701" creationId="{00000000-0000-0000-0000-000000000000}"/>
          </ac:spMkLst>
        </pc:spChg>
      </pc:sldChg>
      <pc:sldChg chg="modSp mod">
        <pc:chgData name="Fajdek Bartłomiej" userId="c3d554c6-c3b5-4180-b4b1-0a992a7fbbb9" providerId="ADAL" clId="{B2872188-EB0A-4A51-96D7-3C1B1A68EDDE}" dt="2021-11-08T16:17:17.849" v="5368" actId="20577"/>
        <pc:sldMkLst>
          <pc:docMk/>
          <pc:sldMk cId="297562906" sldId="667"/>
        </pc:sldMkLst>
        <pc:spChg chg="mod">
          <ac:chgData name="Fajdek Bartłomiej" userId="c3d554c6-c3b5-4180-b4b1-0a992a7fbbb9" providerId="ADAL" clId="{B2872188-EB0A-4A51-96D7-3C1B1A68EDDE}" dt="2021-11-08T16:17:17.849" v="5368" actId="20577"/>
          <ac:spMkLst>
            <pc:docMk/>
            <pc:sldMk cId="297562906" sldId="667"/>
            <ac:spMk id="2" creationId="{00000000-0000-0000-0000-000000000000}"/>
          </ac:spMkLst>
        </pc:spChg>
      </pc:sldChg>
      <pc:sldChg chg="modSp mod">
        <pc:chgData name="Fajdek Bartłomiej" userId="c3d554c6-c3b5-4180-b4b1-0a992a7fbbb9" providerId="ADAL" clId="{B2872188-EB0A-4A51-96D7-3C1B1A68EDDE}" dt="2021-11-08T16:23:20.611" v="5654" actId="20577"/>
        <pc:sldMkLst>
          <pc:docMk/>
          <pc:sldMk cId="3824281663" sldId="668"/>
        </pc:sldMkLst>
        <pc:spChg chg="mod">
          <ac:chgData name="Fajdek Bartłomiej" userId="c3d554c6-c3b5-4180-b4b1-0a992a7fbbb9" providerId="ADAL" clId="{B2872188-EB0A-4A51-96D7-3C1B1A68EDDE}" dt="2021-11-08T16:23:20.611" v="5654" actId="20577"/>
          <ac:spMkLst>
            <pc:docMk/>
            <pc:sldMk cId="3824281663" sldId="668"/>
            <ac:spMk id="2" creationId="{00000000-0000-0000-0000-000000000000}"/>
          </ac:spMkLst>
        </pc:spChg>
      </pc:sldChg>
      <pc:sldChg chg="modSp mod">
        <pc:chgData name="Fajdek Bartłomiej" userId="c3d554c6-c3b5-4180-b4b1-0a992a7fbbb9" providerId="ADAL" clId="{B2872188-EB0A-4A51-96D7-3C1B1A68EDDE}" dt="2021-11-09T11:09:28.786" v="7383" actId="20577"/>
        <pc:sldMkLst>
          <pc:docMk/>
          <pc:sldMk cId="4041583717" sldId="672"/>
        </pc:sldMkLst>
        <pc:spChg chg="mod">
          <ac:chgData name="Fajdek Bartłomiej" userId="c3d554c6-c3b5-4180-b4b1-0a992a7fbbb9" providerId="ADAL" clId="{B2872188-EB0A-4A51-96D7-3C1B1A68EDDE}" dt="2021-11-09T10:31:45.430" v="6304" actId="27636"/>
          <ac:spMkLst>
            <pc:docMk/>
            <pc:sldMk cId="4041583717" sldId="672"/>
            <ac:spMk id="29699" creationId="{00000000-0000-0000-0000-000000000000}"/>
          </ac:spMkLst>
        </pc:spChg>
        <pc:spChg chg="mod">
          <ac:chgData name="Fajdek Bartłomiej" userId="c3d554c6-c3b5-4180-b4b1-0a992a7fbbb9" providerId="ADAL" clId="{B2872188-EB0A-4A51-96D7-3C1B1A68EDDE}" dt="2021-11-09T11:09:28.786" v="7383" actId="20577"/>
          <ac:spMkLst>
            <pc:docMk/>
            <pc:sldMk cId="4041583717" sldId="672"/>
            <ac:spMk id="29701" creationId="{00000000-0000-0000-0000-000000000000}"/>
          </ac:spMkLst>
        </pc:spChg>
      </pc:sldChg>
      <pc:sldChg chg="modSp mod">
        <pc:chgData name="Fajdek Bartłomiej" userId="c3d554c6-c3b5-4180-b4b1-0a992a7fbbb9" providerId="ADAL" clId="{B2872188-EB0A-4A51-96D7-3C1B1A68EDDE}" dt="2021-11-09T16:58:50.965" v="9149" actId="20577"/>
        <pc:sldMkLst>
          <pc:docMk/>
          <pc:sldMk cId="4201048155" sldId="673"/>
        </pc:sldMkLst>
        <pc:spChg chg="mod">
          <ac:chgData name="Fajdek Bartłomiej" userId="c3d554c6-c3b5-4180-b4b1-0a992a7fbbb9" providerId="ADAL" clId="{B2872188-EB0A-4A51-96D7-3C1B1A68EDDE}" dt="2021-11-09T16:58:50.965" v="9149" actId="20577"/>
          <ac:spMkLst>
            <pc:docMk/>
            <pc:sldMk cId="4201048155" sldId="673"/>
            <ac:spMk id="2" creationId="{00000000-0000-0000-0000-000000000000}"/>
          </ac:spMkLst>
        </pc:spChg>
      </pc:sldChg>
      <pc:sldChg chg="modSp mod">
        <pc:chgData name="Fajdek Bartłomiej" userId="c3d554c6-c3b5-4180-b4b1-0a992a7fbbb9" providerId="ADAL" clId="{B2872188-EB0A-4A51-96D7-3C1B1A68EDDE}" dt="2021-11-09T17:02:28.948" v="9256" actId="20577"/>
        <pc:sldMkLst>
          <pc:docMk/>
          <pc:sldMk cId="3538598068" sldId="674"/>
        </pc:sldMkLst>
        <pc:spChg chg="mod">
          <ac:chgData name="Fajdek Bartłomiej" userId="c3d554c6-c3b5-4180-b4b1-0a992a7fbbb9" providerId="ADAL" clId="{B2872188-EB0A-4A51-96D7-3C1B1A68EDDE}" dt="2021-11-09T17:02:28.948" v="9256" actId="20577"/>
          <ac:spMkLst>
            <pc:docMk/>
            <pc:sldMk cId="3538598068" sldId="674"/>
            <ac:spMk id="2" creationId="{00000000-0000-0000-0000-000000000000}"/>
          </ac:spMkLst>
        </pc:spChg>
      </pc:sldChg>
      <pc:sldChg chg="modSp mod">
        <pc:chgData name="Fajdek Bartłomiej" userId="c3d554c6-c3b5-4180-b4b1-0a992a7fbbb9" providerId="ADAL" clId="{B2872188-EB0A-4A51-96D7-3C1B1A68EDDE}" dt="2021-11-09T10:33:46.620" v="6460" actId="20577"/>
        <pc:sldMkLst>
          <pc:docMk/>
          <pc:sldMk cId="570283519" sldId="675"/>
        </pc:sldMkLst>
        <pc:spChg chg="mod">
          <ac:chgData name="Fajdek Bartłomiej" userId="c3d554c6-c3b5-4180-b4b1-0a992a7fbbb9" providerId="ADAL" clId="{B2872188-EB0A-4A51-96D7-3C1B1A68EDDE}" dt="2021-11-09T10:33:46.620" v="6460" actId="20577"/>
          <ac:spMkLst>
            <pc:docMk/>
            <pc:sldMk cId="570283519" sldId="675"/>
            <ac:spMk id="2" creationId="{00000000-0000-0000-0000-000000000000}"/>
          </ac:spMkLst>
        </pc:spChg>
      </pc:sldChg>
      <pc:sldChg chg="modSp mod">
        <pc:chgData name="Fajdek Bartłomiej" userId="c3d554c6-c3b5-4180-b4b1-0a992a7fbbb9" providerId="ADAL" clId="{B2872188-EB0A-4A51-96D7-3C1B1A68EDDE}" dt="2021-11-10T07:52:00.518" v="9266" actId="20577"/>
        <pc:sldMkLst>
          <pc:docMk/>
          <pc:sldMk cId="3391265467" sldId="677"/>
        </pc:sldMkLst>
        <pc:spChg chg="mod">
          <ac:chgData name="Fajdek Bartłomiej" userId="c3d554c6-c3b5-4180-b4b1-0a992a7fbbb9" providerId="ADAL" clId="{B2872188-EB0A-4A51-96D7-3C1B1A68EDDE}" dt="2021-11-10T07:52:00.518" v="9266" actId="20577"/>
          <ac:spMkLst>
            <pc:docMk/>
            <pc:sldMk cId="3391265467" sldId="677"/>
            <ac:spMk id="27651" creationId="{00000000-0000-0000-0000-000000000000}"/>
          </ac:spMkLst>
        </pc:spChg>
      </pc:sldChg>
      <pc:sldChg chg="del">
        <pc:chgData name="Fajdek Bartłomiej" userId="c3d554c6-c3b5-4180-b4b1-0a992a7fbbb9" providerId="ADAL" clId="{B2872188-EB0A-4A51-96D7-3C1B1A68EDDE}" dt="2021-11-10T11:15:55.077" v="10576" actId="47"/>
        <pc:sldMkLst>
          <pc:docMk/>
          <pc:sldMk cId="2903855742" sldId="678"/>
        </pc:sldMkLst>
      </pc:sldChg>
      <pc:sldChg chg="modSp mod">
        <pc:chgData name="Fajdek Bartłomiej" userId="c3d554c6-c3b5-4180-b4b1-0a992a7fbbb9" providerId="ADAL" clId="{B2872188-EB0A-4A51-96D7-3C1B1A68EDDE}" dt="2021-11-10T11:15:27.646" v="10575"/>
        <pc:sldMkLst>
          <pc:docMk/>
          <pc:sldMk cId="2037815158" sldId="681"/>
        </pc:sldMkLst>
        <pc:spChg chg="mod">
          <ac:chgData name="Fajdek Bartłomiej" userId="c3d554c6-c3b5-4180-b4b1-0a992a7fbbb9" providerId="ADAL" clId="{B2872188-EB0A-4A51-96D7-3C1B1A68EDDE}" dt="2021-11-10T11:15:27.646" v="10575"/>
          <ac:spMkLst>
            <pc:docMk/>
            <pc:sldMk cId="2037815158" sldId="681"/>
            <ac:spMk id="2" creationId="{00000000-0000-0000-0000-000000000000}"/>
          </ac:spMkLst>
        </pc:spChg>
      </pc:sldChg>
      <pc:sldChg chg="addSp delSp modSp mod setBg">
        <pc:chgData name="Fajdek Bartłomiej" userId="c3d554c6-c3b5-4180-b4b1-0a992a7fbbb9" providerId="ADAL" clId="{B2872188-EB0A-4A51-96D7-3C1B1A68EDDE}" dt="2021-11-10T12:09:33.702" v="10923" actId="1076"/>
        <pc:sldMkLst>
          <pc:docMk/>
          <pc:sldMk cId="388916290" sldId="684"/>
        </pc:sldMkLst>
        <pc:spChg chg="mod ord">
          <ac:chgData name="Fajdek Bartłomiej" userId="c3d554c6-c3b5-4180-b4b1-0a992a7fbbb9" providerId="ADAL" clId="{B2872188-EB0A-4A51-96D7-3C1B1A68EDDE}" dt="2021-11-10T12:09:02.465" v="10905" actId="26606"/>
          <ac:spMkLst>
            <pc:docMk/>
            <pc:sldMk cId="388916290" sldId="684"/>
            <ac:spMk id="2" creationId="{00000000-0000-0000-0000-000000000000}"/>
          </ac:spMkLst>
        </pc:spChg>
        <pc:spChg chg="add del">
          <ac:chgData name="Fajdek Bartłomiej" userId="c3d554c6-c3b5-4180-b4b1-0a992a7fbbb9" providerId="ADAL" clId="{B2872188-EB0A-4A51-96D7-3C1B1A68EDDE}" dt="2021-11-10T12:09:02.465" v="10905" actId="26606"/>
          <ac:spMkLst>
            <pc:docMk/>
            <pc:sldMk cId="388916290" sldId="684"/>
            <ac:spMk id="74" creationId="{2B566528-1B12-4246-9431-5C2D7D081168}"/>
          </ac:spMkLst>
        </pc:spChg>
        <pc:spChg chg="mod">
          <ac:chgData name="Fajdek Bartłomiej" userId="c3d554c6-c3b5-4180-b4b1-0a992a7fbbb9" providerId="ADAL" clId="{B2872188-EB0A-4A51-96D7-3C1B1A68EDDE}" dt="2021-11-10T12:09:02.465" v="10905" actId="26606"/>
          <ac:spMkLst>
            <pc:docMk/>
            <pc:sldMk cId="388916290" sldId="684"/>
            <ac:spMk id="29699" creationId="{00000000-0000-0000-0000-000000000000}"/>
          </ac:spMkLst>
        </pc:spChg>
        <pc:spChg chg="mod">
          <ac:chgData name="Fajdek Bartłomiej" userId="c3d554c6-c3b5-4180-b4b1-0a992a7fbbb9" providerId="ADAL" clId="{B2872188-EB0A-4A51-96D7-3C1B1A68EDDE}" dt="2021-11-10T12:09:31.021" v="10922" actId="14100"/>
          <ac:spMkLst>
            <pc:docMk/>
            <pc:sldMk cId="388916290" sldId="684"/>
            <ac:spMk id="29701" creationId="{00000000-0000-0000-0000-000000000000}"/>
          </ac:spMkLst>
        </pc:spChg>
        <pc:grpChg chg="add del">
          <ac:chgData name="Fajdek Bartłomiej" userId="c3d554c6-c3b5-4180-b4b1-0a992a7fbbb9" providerId="ADAL" clId="{B2872188-EB0A-4A51-96D7-3C1B1A68EDDE}" dt="2021-11-10T12:09:02.465" v="10905" actId="26606"/>
          <ac:grpSpMkLst>
            <pc:docMk/>
            <pc:sldMk cId="388916290" sldId="684"/>
            <ac:grpSpMk id="76" creationId="{828A5161-06F1-46CF-8AD7-844680A59E13}"/>
          </ac:grpSpMkLst>
        </pc:grpChg>
        <pc:grpChg chg="add del">
          <ac:chgData name="Fajdek Bartłomiej" userId="c3d554c6-c3b5-4180-b4b1-0a992a7fbbb9" providerId="ADAL" clId="{B2872188-EB0A-4A51-96D7-3C1B1A68EDDE}" dt="2021-11-10T12:09:02.465" v="10905" actId="26606"/>
          <ac:grpSpMkLst>
            <pc:docMk/>
            <pc:sldMk cId="388916290" sldId="684"/>
            <ac:grpSpMk id="80" creationId="{5995D10D-E9C9-47DB-AE7E-801FEF38F5C9}"/>
          </ac:grpSpMkLst>
        </pc:grpChg>
        <pc:picChg chg="add mod">
          <ac:chgData name="Fajdek Bartłomiej" userId="c3d554c6-c3b5-4180-b4b1-0a992a7fbbb9" providerId="ADAL" clId="{B2872188-EB0A-4A51-96D7-3C1B1A68EDDE}" dt="2021-11-10T12:09:33.702" v="10923" actId="1076"/>
          <ac:picMkLst>
            <pc:docMk/>
            <pc:sldMk cId="388916290" sldId="684"/>
            <ac:picMk id="4" creationId="{A43D025A-0243-49B6-A122-42FA1F833DDE}"/>
          </ac:picMkLst>
        </pc:picChg>
      </pc:sldChg>
      <pc:sldChg chg="modSp mod">
        <pc:chgData name="Fajdek Bartłomiej" userId="c3d554c6-c3b5-4180-b4b1-0a992a7fbbb9" providerId="ADAL" clId="{B2872188-EB0A-4A51-96D7-3C1B1A68EDDE}" dt="2021-11-10T15:28:44.345" v="13220"/>
        <pc:sldMkLst>
          <pc:docMk/>
          <pc:sldMk cId="4031731187" sldId="687"/>
        </pc:sldMkLst>
        <pc:spChg chg="mod">
          <ac:chgData name="Fajdek Bartłomiej" userId="c3d554c6-c3b5-4180-b4b1-0a992a7fbbb9" providerId="ADAL" clId="{B2872188-EB0A-4A51-96D7-3C1B1A68EDDE}" dt="2021-11-10T15:28:44.345" v="13220"/>
          <ac:spMkLst>
            <pc:docMk/>
            <pc:sldMk cId="4031731187" sldId="687"/>
            <ac:spMk id="2" creationId="{00000000-0000-0000-0000-000000000000}"/>
          </ac:spMkLst>
        </pc:spChg>
      </pc:sldChg>
      <pc:sldChg chg="addSp delSp modSp mod">
        <pc:chgData name="Fajdek Bartłomiej" userId="c3d554c6-c3b5-4180-b4b1-0a992a7fbbb9" providerId="ADAL" clId="{B2872188-EB0A-4A51-96D7-3C1B1A68EDDE}" dt="2021-11-08T08:54:55.336" v="1306"/>
        <pc:sldMkLst>
          <pc:docMk/>
          <pc:sldMk cId="3158276789" sldId="768"/>
        </pc:sldMkLst>
        <pc:spChg chg="add del">
          <ac:chgData name="Fajdek Bartłomiej" userId="c3d554c6-c3b5-4180-b4b1-0a992a7fbbb9" providerId="ADAL" clId="{B2872188-EB0A-4A51-96D7-3C1B1A68EDDE}" dt="2021-11-08T08:26:02.531" v="308"/>
          <ac:spMkLst>
            <pc:docMk/>
            <pc:sldMk cId="3158276789" sldId="768"/>
            <ac:spMk id="3" creationId="{3434FEF6-664A-4FF5-BE42-D4E65E69BE75}"/>
          </ac:spMkLst>
        </pc:spChg>
        <pc:spChg chg="add mod">
          <ac:chgData name="Fajdek Bartłomiej" userId="c3d554c6-c3b5-4180-b4b1-0a992a7fbbb9" providerId="ADAL" clId="{B2872188-EB0A-4A51-96D7-3C1B1A68EDDE}" dt="2021-11-08T08:26:08.992" v="310" actId="21"/>
          <ac:spMkLst>
            <pc:docMk/>
            <pc:sldMk cId="3158276789" sldId="768"/>
            <ac:spMk id="4" creationId="{A3B039E5-02E7-498C-B740-31F4A0B651AD}"/>
          </ac:spMkLst>
        </pc:spChg>
        <pc:spChg chg="mod">
          <ac:chgData name="Fajdek Bartłomiej" userId="c3d554c6-c3b5-4180-b4b1-0a992a7fbbb9" providerId="ADAL" clId="{B2872188-EB0A-4A51-96D7-3C1B1A68EDDE}" dt="2021-11-08T08:54:55.336" v="1306"/>
          <ac:spMkLst>
            <pc:docMk/>
            <pc:sldMk cId="3158276789" sldId="768"/>
            <ac:spMk id="29699" creationId="{00000000-0000-0000-0000-000000000000}"/>
          </ac:spMkLst>
        </pc:spChg>
        <pc:spChg chg="mod">
          <ac:chgData name="Fajdek Bartłomiej" userId="c3d554c6-c3b5-4180-b4b1-0a992a7fbbb9" providerId="ADAL" clId="{B2872188-EB0A-4A51-96D7-3C1B1A68EDDE}" dt="2021-11-08T08:31:17.201" v="332" actId="20577"/>
          <ac:spMkLst>
            <pc:docMk/>
            <pc:sldMk cId="3158276789" sldId="768"/>
            <ac:spMk id="29701" creationId="{00000000-0000-0000-0000-000000000000}"/>
          </ac:spMkLst>
        </pc:spChg>
      </pc:sldChg>
      <pc:sldChg chg="modSp mod">
        <pc:chgData name="Fajdek Bartłomiej" userId="c3d554c6-c3b5-4180-b4b1-0a992a7fbbb9" providerId="ADAL" clId="{B2872188-EB0A-4A51-96D7-3C1B1A68EDDE}" dt="2021-11-08T09:03:02.066" v="1593" actId="20577"/>
        <pc:sldMkLst>
          <pc:docMk/>
          <pc:sldMk cId="1850670525" sldId="769"/>
        </pc:sldMkLst>
        <pc:spChg chg="mod">
          <ac:chgData name="Fajdek Bartłomiej" userId="c3d554c6-c3b5-4180-b4b1-0a992a7fbbb9" providerId="ADAL" clId="{B2872188-EB0A-4A51-96D7-3C1B1A68EDDE}" dt="2021-11-08T08:55:13.050" v="1310"/>
          <ac:spMkLst>
            <pc:docMk/>
            <pc:sldMk cId="1850670525" sldId="769"/>
            <ac:spMk id="29699" creationId="{00000000-0000-0000-0000-000000000000}"/>
          </ac:spMkLst>
        </pc:spChg>
        <pc:spChg chg="mod">
          <ac:chgData name="Fajdek Bartłomiej" userId="c3d554c6-c3b5-4180-b4b1-0a992a7fbbb9" providerId="ADAL" clId="{B2872188-EB0A-4A51-96D7-3C1B1A68EDDE}" dt="2021-11-08T09:03:02.066" v="1593" actId="20577"/>
          <ac:spMkLst>
            <pc:docMk/>
            <pc:sldMk cId="1850670525" sldId="769"/>
            <ac:spMk id="29701" creationId="{00000000-0000-0000-0000-000000000000}"/>
          </ac:spMkLst>
        </pc:spChg>
      </pc:sldChg>
      <pc:sldChg chg="addSp delSp modSp mod">
        <pc:chgData name="Fajdek Bartłomiej" userId="c3d554c6-c3b5-4180-b4b1-0a992a7fbbb9" providerId="ADAL" clId="{B2872188-EB0A-4A51-96D7-3C1B1A68EDDE}" dt="2021-11-08T09:05:55.028" v="1677"/>
        <pc:sldMkLst>
          <pc:docMk/>
          <pc:sldMk cId="3533890390" sldId="770"/>
        </pc:sldMkLst>
        <pc:spChg chg="add del mod">
          <ac:chgData name="Fajdek Bartłomiej" userId="c3d554c6-c3b5-4180-b4b1-0a992a7fbbb9" providerId="ADAL" clId="{B2872188-EB0A-4A51-96D7-3C1B1A68EDDE}" dt="2021-11-08T08:54:21.477" v="1302" actId="478"/>
          <ac:spMkLst>
            <pc:docMk/>
            <pc:sldMk cId="3533890390" sldId="770"/>
            <ac:spMk id="3" creationId="{E990D354-AD72-477C-9C2F-E815F55D3267}"/>
          </ac:spMkLst>
        </pc:spChg>
        <pc:spChg chg="add del mod">
          <ac:chgData name="Fajdek Bartłomiej" userId="c3d554c6-c3b5-4180-b4b1-0a992a7fbbb9" providerId="ADAL" clId="{B2872188-EB0A-4A51-96D7-3C1B1A68EDDE}" dt="2021-11-08T09:03:20.891" v="1596" actId="478"/>
          <ac:spMkLst>
            <pc:docMk/>
            <pc:sldMk cId="3533890390" sldId="770"/>
            <ac:spMk id="4" creationId="{B109BDF6-5F00-40A9-B414-19858BD98CE9}"/>
          </ac:spMkLst>
        </pc:spChg>
        <pc:spChg chg="add del mod">
          <ac:chgData name="Fajdek Bartłomiej" userId="c3d554c6-c3b5-4180-b4b1-0a992a7fbbb9" providerId="ADAL" clId="{B2872188-EB0A-4A51-96D7-3C1B1A68EDDE}" dt="2021-11-08T09:05:19.316" v="1670" actId="478"/>
          <ac:spMkLst>
            <pc:docMk/>
            <pc:sldMk cId="3533890390" sldId="770"/>
            <ac:spMk id="5" creationId="{077D5F8C-0D09-4981-8A1B-3F9F091ED874}"/>
          </ac:spMkLst>
        </pc:spChg>
        <pc:spChg chg="mod">
          <ac:chgData name="Fajdek Bartłomiej" userId="c3d554c6-c3b5-4180-b4b1-0a992a7fbbb9" providerId="ADAL" clId="{B2872188-EB0A-4A51-96D7-3C1B1A68EDDE}" dt="2021-11-08T08:55:17.648" v="1312" actId="27636"/>
          <ac:spMkLst>
            <pc:docMk/>
            <pc:sldMk cId="3533890390" sldId="770"/>
            <ac:spMk id="29699" creationId="{00000000-0000-0000-0000-000000000000}"/>
          </ac:spMkLst>
        </pc:spChg>
        <pc:spChg chg="mod">
          <ac:chgData name="Fajdek Bartłomiej" userId="c3d554c6-c3b5-4180-b4b1-0a992a7fbbb9" providerId="ADAL" clId="{B2872188-EB0A-4A51-96D7-3C1B1A68EDDE}" dt="2021-11-08T09:05:55.028" v="1677"/>
          <ac:spMkLst>
            <pc:docMk/>
            <pc:sldMk cId="3533890390" sldId="770"/>
            <ac:spMk id="29701" creationId="{00000000-0000-0000-0000-000000000000}"/>
          </ac:spMkLst>
        </pc:spChg>
      </pc:sldChg>
      <pc:sldChg chg="addSp delSp modSp mod">
        <pc:chgData name="Fajdek Bartłomiej" userId="c3d554c6-c3b5-4180-b4b1-0a992a7fbbb9" providerId="ADAL" clId="{B2872188-EB0A-4A51-96D7-3C1B1A68EDDE}" dt="2021-11-08T09:50:54.237" v="2212" actId="20577"/>
        <pc:sldMkLst>
          <pc:docMk/>
          <pc:sldMk cId="606131253" sldId="775"/>
        </pc:sldMkLst>
        <pc:spChg chg="add del mod">
          <ac:chgData name="Fajdek Bartłomiej" userId="c3d554c6-c3b5-4180-b4b1-0a992a7fbbb9" providerId="ADAL" clId="{B2872188-EB0A-4A51-96D7-3C1B1A68EDDE}" dt="2021-11-08T09:50:41.706" v="2209" actId="478"/>
          <ac:spMkLst>
            <pc:docMk/>
            <pc:sldMk cId="606131253" sldId="775"/>
            <ac:spMk id="3" creationId="{C709BEB2-6259-4306-A729-751ABE447E7E}"/>
          </ac:spMkLst>
        </pc:spChg>
        <pc:spChg chg="mod">
          <ac:chgData name="Fajdek Bartłomiej" userId="c3d554c6-c3b5-4180-b4b1-0a992a7fbbb9" providerId="ADAL" clId="{B2872188-EB0A-4A51-96D7-3C1B1A68EDDE}" dt="2021-11-08T09:50:54.237" v="2212" actId="20577"/>
          <ac:spMkLst>
            <pc:docMk/>
            <pc:sldMk cId="606131253" sldId="775"/>
            <ac:spMk id="29701" creationId="{00000000-0000-0000-0000-000000000000}"/>
          </ac:spMkLst>
        </pc:spChg>
      </pc:sldChg>
      <pc:sldChg chg="modSp mod">
        <pc:chgData name="Fajdek Bartłomiej" userId="c3d554c6-c3b5-4180-b4b1-0a992a7fbbb9" providerId="ADAL" clId="{B2872188-EB0A-4A51-96D7-3C1B1A68EDDE}" dt="2021-11-10T07:54:21.559" v="9267" actId="20577"/>
        <pc:sldMkLst>
          <pc:docMk/>
          <pc:sldMk cId="3341749362" sldId="778"/>
        </pc:sldMkLst>
        <pc:spChg chg="mod">
          <ac:chgData name="Fajdek Bartłomiej" userId="c3d554c6-c3b5-4180-b4b1-0a992a7fbbb9" providerId="ADAL" clId="{B2872188-EB0A-4A51-96D7-3C1B1A68EDDE}" dt="2021-11-09T10:32:04.643" v="6307"/>
          <ac:spMkLst>
            <pc:docMk/>
            <pc:sldMk cId="3341749362" sldId="778"/>
            <ac:spMk id="29699" creationId="{00000000-0000-0000-0000-000000000000}"/>
          </ac:spMkLst>
        </pc:spChg>
        <pc:spChg chg="mod">
          <ac:chgData name="Fajdek Bartłomiej" userId="c3d554c6-c3b5-4180-b4b1-0a992a7fbbb9" providerId="ADAL" clId="{B2872188-EB0A-4A51-96D7-3C1B1A68EDDE}" dt="2021-11-10T07:54:21.559" v="9267" actId="20577"/>
          <ac:spMkLst>
            <pc:docMk/>
            <pc:sldMk cId="3341749362" sldId="778"/>
            <ac:spMk id="29701" creationId="{00000000-0000-0000-0000-000000000000}"/>
          </ac:spMkLst>
        </pc:spChg>
      </pc:sldChg>
      <pc:sldChg chg="modSp mod">
        <pc:chgData name="Fajdek Bartłomiej" userId="c3d554c6-c3b5-4180-b4b1-0a992a7fbbb9" providerId="ADAL" clId="{B2872188-EB0A-4A51-96D7-3C1B1A68EDDE}" dt="2021-11-09T10:54:07.198" v="7101" actId="20577"/>
        <pc:sldMkLst>
          <pc:docMk/>
          <pc:sldMk cId="2324378591" sldId="779"/>
        </pc:sldMkLst>
        <pc:spChg chg="mod">
          <ac:chgData name="Fajdek Bartłomiej" userId="c3d554c6-c3b5-4180-b4b1-0a992a7fbbb9" providerId="ADAL" clId="{B2872188-EB0A-4A51-96D7-3C1B1A68EDDE}" dt="2021-11-09T10:49:42.879" v="6936" actId="27636"/>
          <ac:spMkLst>
            <pc:docMk/>
            <pc:sldMk cId="2324378591" sldId="779"/>
            <ac:spMk id="29699" creationId="{00000000-0000-0000-0000-000000000000}"/>
          </ac:spMkLst>
        </pc:spChg>
        <pc:spChg chg="mod">
          <ac:chgData name="Fajdek Bartłomiej" userId="c3d554c6-c3b5-4180-b4b1-0a992a7fbbb9" providerId="ADAL" clId="{B2872188-EB0A-4A51-96D7-3C1B1A68EDDE}" dt="2021-11-09T10:54:07.198" v="7101" actId="20577"/>
          <ac:spMkLst>
            <pc:docMk/>
            <pc:sldMk cId="2324378591" sldId="779"/>
            <ac:spMk id="29701" creationId="{00000000-0000-0000-0000-000000000000}"/>
          </ac:spMkLst>
        </pc:spChg>
      </pc:sldChg>
      <pc:sldChg chg="del">
        <pc:chgData name="Fajdek Bartłomiej" userId="c3d554c6-c3b5-4180-b4b1-0a992a7fbbb9" providerId="ADAL" clId="{B2872188-EB0A-4A51-96D7-3C1B1A68EDDE}" dt="2021-11-09T14:00:22.974" v="7571" actId="47"/>
        <pc:sldMkLst>
          <pc:docMk/>
          <pc:sldMk cId="795224874" sldId="780"/>
        </pc:sldMkLst>
      </pc:sldChg>
      <pc:sldChg chg="del">
        <pc:chgData name="Fajdek Bartłomiej" userId="c3d554c6-c3b5-4180-b4b1-0a992a7fbbb9" providerId="ADAL" clId="{B2872188-EB0A-4A51-96D7-3C1B1A68EDDE}" dt="2021-11-09T14:00:22.974" v="7571" actId="47"/>
        <pc:sldMkLst>
          <pc:docMk/>
          <pc:sldMk cId="1927401859" sldId="781"/>
        </pc:sldMkLst>
      </pc:sldChg>
      <pc:sldChg chg="del">
        <pc:chgData name="Fajdek Bartłomiej" userId="c3d554c6-c3b5-4180-b4b1-0a992a7fbbb9" providerId="ADAL" clId="{B2872188-EB0A-4A51-96D7-3C1B1A68EDDE}" dt="2021-11-09T14:00:22.974" v="7571" actId="47"/>
        <pc:sldMkLst>
          <pc:docMk/>
          <pc:sldMk cId="1443650544" sldId="785"/>
        </pc:sldMkLst>
      </pc:sldChg>
      <pc:sldChg chg="del">
        <pc:chgData name="Fajdek Bartłomiej" userId="c3d554c6-c3b5-4180-b4b1-0a992a7fbbb9" providerId="ADAL" clId="{B2872188-EB0A-4A51-96D7-3C1B1A68EDDE}" dt="2021-11-10T11:15:55.077" v="10576" actId="47"/>
        <pc:sldMkLst>
          <pc:docMk/>
          <pc:sldMk cId="57608752" sldId="788"/>
        </pc:sldMkLst>
      </pc:sldChg>
      <pc:sldChg chg="del">
        <pc:chgData name="Fajdek Bartłomiej" userId="c3d554c6-c3b5-4180-b4b1-0a992a7fbbb9" providerId="ADAL" clId="{B2872188-EB0A-4A51-96D7-3C1B1A68EDDE}" dt="2021-11-10T11:15:55.077" v="10576" actId="47"/>
        <pc:sldMkLst>
          <pc:docMk/>
          <pc:sldMk cId="2276752626" sldId="789"/>
        </pc:sldMkLst>
      </pc:sldChg>
      <pc:sldChg chg="del">
        <pc:chgData name="Fajdek Bartłomiej" userId="c3d554c6-c3b5-4180-b4b1-0a992a7fbbb9" providerId="ADAL" clId="{B2872188-EB0A-4A51-96D7-3C1B1A68EDDE}" dt="2021-11-10T11:15:55.077" v="10576" actId="47"/>
        <pc:sldMkLst>
          <pc:docMk/>
          <pc:sldMk cId="2565482195" sldId="790"/>
        </pc:sldMkLst>
      </pc:sldChg>
      <pc:sldChg chg="del">
        <pc:chgData name="Fajdek Bartłomiej" userId="c3d554c6-c3b5-4180-b4b1-0a992a7fbbb9" providerId="ADAL" clId="{B2872188-EB0A-4A51-96D7-3C1B1A68EDDE}" dt="2021-11-10T11:15:55.077" v="10576" actId="47"/>
        <pc:sldMkLst>
          <pc:docMk/>
          <pc:sldMk cId="3169698171" sldId="791"/>
        </pc:sldMkLst>
      </pc:sldChg>
      <pc:sldChg chg="del">
        <pc:chgData name="Fajdek Bartłomiej" userId="c3d554c6-c3b5-4180-b4b1-0a992a7fbbb9" providerId="ADAL" clId="{B2872188-EB0A-4A51-96D7-3C1B1A68EDDE}" dt="2021-11-10T11:15:55.077" v="10576" actId="47"/>
        <pc:sldMkLst>
          <pc:docMk/>
          <pc:sldMk cId="1313602156" sldId="792"/>
        </pc:sldMkLst>
      </pc:sldChg>
      <pc:sldChg chg="del">
        <pc:chgData name="Fajdek Bartłomiej" userId="c3d554c6-c3b5-4180-b4b1-0a992a7fbbb9" providerId="ADAL" clId="{B2872188-EB0A-4A51-96D7-3C1B1A68EDDE}" dt="2021-11-10T14:45:18.456" v="13128" actId="47"/>
        <pc:sldMkLst>
          <pc:docMk/>
          <pc:sldMk cId="572344522" sldId="798"/>
        </pc:sldMkLst>
      </pc:sldChg>
      <pc:sldChg chg="del">
        <pc:chgData name="Fajdek Bartłomiej" userId="c3d554c6-c3b5-4180-b4b1-0a992a7fbbb9" providerId="ADAL" clId="{B2872188-EB0A-4A51-96D7-3C1B1A68EDDE}" dt="2021-11-10T14:45:18.456" v="13128" actId="47"/>
        <pc:sldMkLst>
          <pc:docMk/>
          <pc:sldMk cId="4054372244" sldId="799"/>
        </pc:sldMkLst>
      </pc:sldChg>
      <pc:sldChg chg="del">
        <pc:chgData name="Fajdek Bartłomiej" userId="c3d554c6-c3b5-4180-b4b1-0a992a7fbbb9" providerId="ADAL" clId="{B2872188-EB0A-4A51-96D7-3C1B1A68EDDE}" dt="2021-11-10T14:45:18.456" v="13128" actId="47"/>
        <pc:sldMkLst>
          <pc:docMk/>
          <pc:sldMk cId="241795236" sldId="800"/>
        </pc:sldMkLst>
      </pc:sldChg>
      <pc:sldChg chg="del">
        <pc:chgData name="Fajdek Bartłomiej" userId="c3d554c6-c3b5-4180-b4b1-0a992a7fbbb9" providerId="ADAL" clId="{B2872188-EB0A-4A51-96D7-3C1B1A68EDDE}" dt="2021-11-10T14:45:26.957" v="13129" actId="47"/>
        <pc:sldMkLst>
          <pc:docMk/>
          <pc:sldMk cId="1876062758" sldId="801"/>
        </pc:sldMkLst>
      </pc:sldChg>
      <pc:sldChg chg="del">
        <pc:chgData name="Fajdek Bartłomiej" userId="c3d554c6-c3b5-4180-b4b1-0a992a7fbbb9" providerId="ADAL" clId="{B2872188-EB0A-4A51-96D7-3C1B1A68EDDE}" dt="2021-11-10T14:45:28.447" v="13130" actId="47"/>
        <pc:sldMkLst>
          <pc:docMk/>
          <pc:sldMk cId="4243518482" sldId="805"/>
        </pc:sldMkLst>
      </pc:sldChg>
      <pc:sldChg chg="modSp mod">
        <pc:chgData name="Fajdek Bartłomiej" userId="c3d554c6-c3b5-4180-b4b1-0a992a7fbbb9" providerId="ADAL" clId="{B2872188-EB0A-4A51-96D7-3C1B1A68EDDE}" dt="2021-11-03T16:28:43.020" v="0" actId="20577"/>
        <pc:sldMkLst>
          <pc:docMk/>
          <pc:sldMk cId="2085438616" sldId="831"/>
        </pc:sldMkLst>
        <pc:spChg chg="mod">
          <ac:chgData name="Fajdek Bartłomiej" userId="c3d554c6-c3b5-4180-b4b1-0a992a7fbbb9" providerId="ADAL" clId="{B2872188-EB0A-4A51-96D7-3C1B1A68EDDE}" dt="2021-11-03T16:28:43.020" v="0" actId="20577"/>
          <ac:spMkLst>
            <pc:docMk/>
            <pc:sldMk cId="2085438616" sldId="831"/>
            <ac:spMk id="29699" creationId="{00000000-0000-0000-0000-000000000000}"/>
          </ac:spMkLst>
        </pc:spChg>
      </pc:sldChg>
      <pc:sldChg chg="modSp add mod">
        <pc:chgData name="Fajdek Bartłomiej" userId="c3d554c6-c3b5-4180-b4b1-0a992a7fbbb9" providerId="ADAL" clId="{B2872188-EB0A-4A51-96D7-3C1B1A68EDDE}" dt="2021-11-08T08:54:58.886" v="1307"/>
        <pc:sldMkLst>
          <pc:docMk/>
          <pc:sldMk cId="3412516987" sldId="1022"/>
        </pc:sldMkLst>
        <pc:spChg chg="mod">
          <ac:chgData name="Fajdek Bartłomiej" userId="c3d554c6-c3b5-4180-b4b1-0a992a7fbbb9" providerId="ADAL" clId="{B2872188-EB0A-4A51-96D7-3C1B1A68EDDE}" dt="2021-11-08T08:54:58.886" v="1307"/>
          <ac:spMkLst>
            <pc:docMk/>
            <pc:sldMk cId="3412516987" sldId="1022"/>
            <ac:spMk id="29699" creationId="{00000000-0000-0000-0000-000000000000}"/>
          </ac:spMkLst>
        </pc:spChg>
        <pc:spChg chg="mod">
          <ac:chgData name="Fajdek Bartłomiej" userId="c3d554c6-c3b5-4180-b4b1-0a992a7fbbb9" providerId="ADAL" clId="{B2872188-EB0A-4A51-96D7-3C1B1A68EDDE}" dt="2021-11-08T08:34:01.101" v="401" actId="21"/>
          <ac:spMkLst>
            <pc:docMk/>
            <pc:sldMk cId="3412516987" sldId="1022"/>
            <ac:spMk id="29701" creationId="{00000000-0000-0000-0000-000000000000}"/>
          </ac:spMkLst>
        </pc:spChg>
      </pc:sldChg>
      <pc:sldChg chg="addSp delSp modSp add mod">
        <pc:chgData name="Fajdek Bartłomiej" userId="c3d554c6-c3b5-4180-b4b1-0a992a7fbbb9" providerId="ADAL" clId="{B2872188-EB0A-4A51-96D7-3C1B1A68EDDE}" dt="2021-11-08T09:05:45.666" v="1676" actId="20577"/>
        <pc:sldMkLst>
          <pc:docMk/>
          <pc:sldMk cId="2704514145" sldId="1023"/>
        </pc:sldMkLst>
        <pc:spChg chg="add del">
          <ac:chgData name="Fajdek Bartłomiej" userId="c3d554c6-c3b5-4180-b4b1-0a992a7fbbb9" providerId="ADAL" clId="{B2872188-EB0A-4A51-96D7-3C1B1A68EDDE}" dt="2021-11-08T08:36:01.935" v="597"/>
          <ac:spMkLst>
            <pc:docMk/>
            <pc:sldMk cId="2704514145" sldId="1023"/>
            <ac:spMk id="3" creationId="{AFAAB701-4451-4364-9D36-1704BC60BD6E}"/>
          </ac:spMkLst>
        </pc:spChg>
        <pc:spChg chg="add del">
          <ac:chgData name="Fajdek Bartłomiej" userId="c3d554c6-c3b5-4180-b4b1-0a992a7fbbb9" providerId="ADAL" clId="{B2872188-EB0A-4A51-96D7-3C1B1A68EDDE}" dt="2021-11-08T08:36:10.184" v="599"/>
          <ac:spMkLst>
            <pc:docMk/>
            <pc:sldMk cId="2704514145" sldId="1023"/>
            <ac:spMk id="5" creationId="{E896AD1B-D9AE-4126-A654-7E0EB6170AC2}"/>
          </ac:spMkLst>
        </pc:spChg>
        <pc:spChg chg="add del mod">
          <ac:chgData name="Fajdek Bartłomiej" userId="c3d554c6-c3b5-4180-b4b1-0a992a7fbbb9" providerId="ADAL" clId="{B2872188-EB0A-4A51-96D7-3C1B1A68EDDE}" dt="2021-11-08T08:36:29.573" v="602" actId="478"/>
          <ac:spMkLst>
            <pc:docMk/>
            <pc:sldMk cId="2704514145" sldId="1023"/>
            <ac:spMk id="6" creationId="{04F29474-C10F-496C-9001-433EB5D57928}"/>
          </ac:spMkLst>
        </pc:spChg>
        <pc:spChg chg="mod">
          <ac:chgData name="Fajdek Bartłomiej" userId="c3d554c6-c3b5-4180-b4b1-0a992a7fbbb9" providerId="ADAL" clId="{B2872188-EB0A-4A51-96D7-3C1B1A68EDDE}" dt="2021-11-08T08:55:02.557" v="1308"/>
          <ac:spMkLst>
            <pc:docMk/>
            <pc:sldMk cId="2704514145" sldId="1023"/>
            <ac:spMk id="29699" creationId="{00000000-0000-0000-0000-000000000000}"/>
          </ac:spMkLst>
        </pc:spChg>
        <pc:spChg chg="mod">
          <ac:chgData name="Fajdek Bartłomiej" userId="c3d554c6-c3b5-4180-b4b1-0a992a7fbbb9" providerId="ADAL" clId="{B2872188-EB0A-4A51-96D7-3C1B1A68EDDE}" dt="2021-11-08T09:05:45.666" v="1676" actId="20577"/>
          <ac:spMkLst>
            <pc:docMk/>
            <pc:sldMk cId="2704514145" sldId="1023"/>
            <ac:spMk id="29701" creationId="{00000000-0000-0000-0000-000000000000}"/>
          </ac:spMkLst>
        </pc:spChg>
      </pc:sldChg>
      <pc:sldChg chg="modSp add mod">
        <pc:chgData name="Fajdek Bartłomiej" userId="c3d554c6-c3b5-4180-b4b1-0a992a7fbbb9" providerId="ADAL" clId="{B2872188-EB0A-4A51-96D7-3C1B1A68EDDE}" dt="2021-11-08T09:01:14.037" v="1591" actId="20577"/>
        <pc:sldMkLst>
          <pc:docMk/>
          <pc:sldMk cId="796417281" sldId="1024"/>
        </pc:sldMkLst>
        <pc:spChg chg="mod">
          <ac:chgData name="Fajdek Bartłomiej" userId="c3d554c6-c3b5-4180-b4b1-0a992a7fbbb9" providerId="ADAL" clId="{B2872188-EB0A-4A51-96D7-3C1B1A68EDDE}" dt="2021-11-08T08:55:06.748" v="1309"/>
          <ac:spMkLst>
            <pc:docMk/>
            <pc:sldMk cId="796417281" sldId="1024"/>
            <ac:spMk id="29699" creationId="{00000000-0000-0000-0000-000000000000}"/>
          </ac:spMkLst>
        </pc:spChg>
        <pc:spChg chg="mod">
          <ac:chgData name="Fajdek Bartłomiej" userId="c3d554c6-c3b5-4180-b4b1-0a992a7fbbb9" providerId="ADAL" clId="{B2872188-EB0A-4A51-96D7-3C1B1A68EDDE}" dt="2021-11-08T09:01:14.037" v="1591" actId="20577"/>
          <ac:spMkLst>
            <pc:docMk/>
            <pc:sldMk cId="796417281" sldId="1024"/>
            <ac:spMk id="29701" creationId="{00000000-0000-0000-0000-000000000000}"/>
          </ac:spMkLst>
        </pc:spChg>
      </pc:sldChg>
      <pc:sldChg chg="modSp add mod">
        <pc:chgData name="Fajdek Bartłomiej" userId="c3d554c6-c3b5-4180-b4b1-0a992a7fbbb9" providerId="ADAL" clId="{B2872188-EB0A-4A51-96D7-3C1B1A68EDDE}" dt="2021-11-08T09:31:36.096" v="1988" actId="20577"/>
        <pc:sldMkLst>
          <pc:docMk/>
          <pc:sldMk cId="248659977" sldId="1025"/>
        </pc:sldMkLst>
        <pc:spChg chg="mod">
          <ac:chgData name="Fajdek Bartłomiej" userId="c3d554c6-c3b5-4180-b4b1-0a992a7fbbb9" providerId="ADAL" clId="{B2872188-EB0A-4A51-96D7-3C1B1A68EDDE}" dt="2021-11-08T09:31:36.096" v="1988" actId="20577"/>
          <ac:spMkLst>
            <pc:docMk/>
            <pc:sldMk cId="248659977" sldId="1025"/>
            <ac:spMk id="29701" creationId="{00000000-0000-0000-0000-000000000000}"/>
          </ac:spMkLst>
        </pc:spChg>
      </pc:sldChg>
      <pc:sldChg chg="modSp add mod">
        <pc:chgData name="Fajdek Bartłomiej" userId="c3d554c6-c3b5-4180-b4b1-0a992a7fbbb9" providerId="ADAL" clId="{B2872188-EB0A-4A51-96D7-3C1B1A68EDDE}" dt="2021-11-08T09:56:10.816" v="2314" actId="14100"/>
        <pc:sldMkLst>
          <pc:docMk/>
          <pc:sldMk cId="4127017732" sldId="1026"/>
        </pc:sldMkLst>
        <pc:spChg chg="mod">
          <ac:chgData name="Fajdek Bartłomiej" userId="c3d554c6-c3b5-4180-b4b1-0a992a7fbbb9" providerId="ADAL" clId="{B2872188-EB0A-4A51-96D7-3C1B1A68EDDE}" dt="2021-11-08T09:56:10.816" v="2314" actId="14100"/>
          <ac:spMkLst>
            <pc:docMk/>
            <pc:sldMk cId="4127017732" sldId="1026"/>
            <ac:spMk id="29701" creationId="{00000000-0000-0000-0000-000000000000}"/>
          </ac:spMkLst>
        </pc:spChg>
      </pc:sldChg>
      <pc:sldChg chg="addSp delSp modSp add mod">
        <pc:chgData name="Fajdek Bartłomiej" userId="c3d554c6-c3b5-4180-b4b1-0a992a7fbbb9" providerId="ADAL" clId="{B2872188-EB0A-4A51-96D7-3C1B1A68EDDE}" dt="2021-11-08T09:37:17.948" v="2129" actId="20577"/>
        <pc:sldMkLst>
          <pc:docMk/>
          <pc:sldMk cId="4235335264" sldId="1027"/>
        </pc:sldMkLst>
        <pc:spChg chg="add del mod">
          <ac:chgData name="Fajdek Bartłomiej" userId="c3d554c6-c3b5-4180-b4b1-0a992a7fbbb9" providerId="ADAL" clId="{B2872188-EB0A-4A51-96D7-3C1B1A68EDDE}" dt="2021-11-08T09:12:03.108" v="1769" actId="478"/>
          <ac:spMkLst>
            <pc:docMk/>
            <pc:sldMk cId="4235335264" sldId="1027"/>
            <ac:spMk id="3" creationId="{49D4003F-31EB-4B93-9548-8249D53DAB11}"/>
          </ac:spMkLst>
        </pc:spChg>
        <pc:spChg chg="mod">
          <ac:chgData name="Fajdek Bartłomiej" userId="c3d554c6-c3b5-4180-b4b1-0a992a7fbbb9" providerId="ADAL" clId="{B2872188-EB0A-4A51-96D7-3C1B1A68EDDE}" dt="2021-11-08T09:37:17.948" v="2129" actId="20577"/>
          <ac:spMkLst>
            <pc:docMk/>
            <pc:sldMk cId="4235335264" sldId="1027"/>
            <ac:spMk id="29701" creationId="{00000000-0000-0000-0000-000000000000}"/>
          </ac:spMkLst>
        </pc:spChg>
      </pc:sldChg>
      <pc:sldChg chg="modSp add mod">
        <pc:chgData name="Fajdek Bartłomiej" userId="c3d554c6-c3b5-4180-b4b1-0a992a7fbbb9" providerId="ADAL" clId="{B2872188-EB0A-4A51-96D7-3C1B1A68EDDE}" dt="2021-11-08T09:55:47.551" v="2307" actId="21"/>
        <pc:sldMkLst>
          <pc:docMk/>
          <pc:sldMk cId="1943198873" sldId="1028"/>
        </pc:sldMkLst>
        <pc:spChg chg="mod">
          <ac:chgData name="Fajdek Bartłomiej" userId="c3d554c6-c3b5-4180-b4b1-0a992a7fbbb9" providerId="ADAL" clId="{B2872188-EB0A-4A51-96D7-3C1B1A68EDDE}" dt="2021-11-08T09:55:47.551" v="2307" actId="21"/>
          <ac:spMkLst>
            <pc:docMk/>
            <pc:sldMk cId="1943198873" sldId="1028"/>
            <ac:spMk id="29701" creationId="{00000000-0000-0000-0000-000000000000}"/>
          </ac:spMkLst>
        </pc:spChg>
      </pc:sldChg>
      <pc:sldChg chg="modSp add mod">
        <pc:chgData name="Fajdek Bartłomiej" userId="c3d554c6-c3b5-4180-b4b1-0a992a7fbbb9" providerId="ADAL" clId="{B2872188-EB0A-4A51-96D7-3C1B1A68EDDE}" dt="2021-11-08T09:52:52.608" v="2285" actId="20577"/>
        <pc:sldMkLst>
          <pc:docMk/>
          <pc:sldMk cId="1172819309" sldId="1029"/>
        </pc:sldMkLst>
        <pc:spChg chg="mod">
          <ac:chgData name="Fajdek Bartłomiej" userId="c3d554c6-c3b5-4180-b4b1-0a992a7fbbb9" providerId="ADAL" clId="{B2872188-EB0A-4A51-96D7-3C1B1A68EDDE}" dt="2021-11-08T09:52:52.608" v="2285" actId="20577"/>
          <ac:spMkLst>
            <pc:docMk/>
            <pc:sldMk cId="1172819309" sldId="1029"/>
            <ac:spMk id="29701" creationId="{00000000-0000-0000-0000-000000000000}"/>
          </ac:spMkLst>
        </pc:spChg>
      </pc:sldChg>
      <pc:sldChg chg="modSp add mod">
        <pc:chgData name="Fajdek Bartłomiej" userId="c3d554c6-c3b5-4180-b4b1-0a992a7fbbb9" providerId="ADAL" clId="{B2872188-EB0A-4A51-96D7-3C1B1A68EDDE}" dt="2021-11-08T09:58:25.947" v="2448" actId="255"/>
        <pc:sldMkLst>
          <pc:docMk/>
          <pc:sldMk cId="1129150319" sldId="1030"/>
        </pc:sldMkLst>
        <pc:spChg chg="mod">
          <ac:chgData name="Fajdek Bartłomiej" userId="c3d554c6-c3b5-4180-b4b1-0a992a7fbbb9" providerId="ADAL" clId="{B2872188-EB0A-4A51-96D7-3C1B1A68EDDE}" dt="2021-11-08T09:58:25.947" v="2448" actId="255"/>
          <ac:spMkLst>
            <pc:docMk/>
            <pc:sldMk cId="1129150319" sldId="1030"/>
            <ac:spMk id="29701" creationId="{00000000-0000-0000-0000-000000000000}"/>
          </ac:spMkLst>
        </pc:spChg>
      </pc:sldChg>
      <pc:sldChg chg="addSp delSp modSp add mod">
        <pc:chgData name="Fajdek Bartłomiej" userId="c3d554c6-c3b5-4180-b4b1-0a992a7fbbb9" providerId="ADAL" clId="{B2872188-EB0A-4A51-96D7-3C1B1A68EDDE}" dt="2021-11-08T10:10:47.916" v="2709" actId="20577"/>
        <pc:sldMkLst>
          <pc:docMk/>
          <pc:sldMk cId="2043923841" sldId="1031"/>
        </pc:sldMkLst>
        <pc:spChg chg="add del mod">
          <ac:chgData name="Fajdek Bartłomiej" userId="c3d554c6-c3b5-4180-b4b1-0a992a7fbbb9" providerId="ADAL" clId="{B2872188-EB0A-4A51-96D7-3C1B1A68EDDE}" dt="2021-11-08T10:08:41.326" v="2540" actId="478"/>
          <ac:spMkLst>
            <pc:docMk/>
            <pc:sldMk cId="2043923841" sldId="1031"/>
            <ac:spMk id="3" creationId="{0A6D4B60-B345-4A12-A43A-9D92BC7DBF51}"/>
          </ac:spMkLst>
        </pc:spChg>
        <pc:spChg chg="mod">
          <ac:chgData name="Fajdek Bartłomiej" userId="c3d554c6-c3b5-4180-b4b1-0a992a7fbbb9" providerId="ADAL" clId="{B2872188-EB0A-4A51-96D7-3C1B1A68EDDE}" dt="2021-11-08T10:10:47.916" v="2709" actId="20577"/>
          <ac:spMkLst>
            <pc:docMk/>
            <pc:sldMk cId="2043923841" sldId="1031"/>
            <ac:spMk id="29701" creationId="{00000000-0000-0000-0000-000000000000}"/>
          </ac:spMkLst>
        </pc:spChg>
      </pc:sldChg>
      <pc:sldChg chg="modSp add mod">
        <pc:chgData name="Fajdek Bartłomiej" userId="c3d554c6-c3b5-4180-b4b1-0a992a7fbbb9" providerId="ADAL" clId="{B2872188-EB0A-4A51-96D7-3C1B1A68EDDE}" dt="2021-11-08T14:16:44.121" v="3216" actId="20577"/>
        <pc:sldMkLst>
          <pc:docMk/>
          <pc:sldMk cId="2927584678" sldId="1032"/>
        </pc:sldMkLst>
        <pc:spChg chg="mod">
          <ac:chgData name="Fajdek Bartłomiej" userId="c3d554c6-c3b5-4180-b4b1-0a992a7fbbb9" providerId="ADAL" clId="{B2872188-EB0A-4A51-96D7-3C1B1A68EDDE}" dt="2021-11-08T14:16:44.121" v="3216" actId="20577"/>
          <ac:spMkLst>
            <pc:docMk/>
            <pc:sldMk cId="2927584678" sldId="1032"/>
            <ac:spMk id="29701" creationId="{00000000-0000-0000-0000-000000000000}"/>
          </ac:spMkLst>
        </pc:spChg>
      </pc:sldChg>
      <pc:sldChg chg="modSp add mod">
        <pc:chgData name="Fajdek Bartłomiej" userId="c3d554c6-c3b5-4180-b4b1-0a992a7fbbb9" providerId="ADAL" clId="{B2872188-EB0A-4A51-96D7-3C1B1A68EDDE}" dt="2021-11-08T14:16:11.579" v="3215"/>
        <pc:sldMkLst>
          <pc:docMk/>
          <pc:sldMk cId="1616447065" sldId="1033"/>
        </pc:sldMkLst>
        <pc:spChg chg="mod">
          <ac:chgData name="Fajdek Bartłomiej" userId="c3d554c6-c3b5-4180-b4b1-0a992a7fbbb9" providerId="ADAL" clId="{B2872188-EB0A-4A51-96D7-3C1B1A68EDDE}" dt="2021-11-08T14:16:11.579" v="3215"/>
          <ac:spMkLst>
            <pc:docMk/>
            <pc:sldMk cId="1616447065" sldId="1033"/>
            <ac:spMk id="29701" creationId="{00000000-0000-0000-0000-000000000000}"/>
          </ac:spMkLst>
        </pc:spChg>
      </pc:sldChg>
      <pc:sldChg chg="modSp add mod">
        <pc:chgData name="Fajdek Bartłomiej" userId="c3d554c6-c3b5-4180-b4b1-0a992a7fbbb9" providerId="ADAL" clId="{B2872188-EB0A-4A51-96D7-3C1B1A68EDDE}" dt="2021-11-08T14:54:43.029" v="3818" actId="20577"/>
        <pc:sldMkLst>
          <pc:docMk/>
          <pc:sldMk cId="810614111" sldId="1034"/>
        </pc:sldMkLst>
        <pc:spChg chg="mod">
          <ac:chgData name="Fajdek Bartłomiej" userId="c3d554c6-c3b5-4180-b4b1-0a992a7fbbb9" providerId="ADAL" clId="{B2872188-EB0A-4A51-96D7-3C1B1A68EDDE}" dt="2021-11-08T14:54:43.029" v="3818" actId="20577"/>
          <ac:spMkLst>
            <pc:docMk/>
            <pc:sldMk cId="810614111" sldId="1034"/>
            <ac:spMk id="29701" creationId="{00000000-0000-0000-0000-000000000000}"/>
          </ac:spMkLst>
        </pc:spChg>
      </pc:sldChg>
      <pc:sldChg chg="addSp delSp modSp add mod">
        <pc:chgData name="Fajdek Bartłomiej" userId="c3d554c6-c3b5-4180-b4b1-0a992a7fbbb9" providerId="ADAL" clId="{B2872188-EB0A-4A51-96D7-3C1B1A68EDDE}" dt="2021-11-08T14:47:33.459" v="3641" actId="1076"/>
        <pc:sldMkLst>
          <pc:docMk/>
          <pc:sldMk cId="1689653605" sldId="1035"/>
        </pc:sldMkLst>
        <pc:spChg chg="mod">
          <ac:chgData name="Fajdek Bartłomiej" userId="c3d554c6-c3b5-4180-b4b1-0a992a7fbbb9" providerId="ADAL" clId="{B2872188-EB0A-4A51-96D7-3C1B1A68EDDE}" dt="2021-11-08T14:47:28.727" v="3639" actId="20577"/>
          <ac:spMkLst>
            <pc:docMk/>
            <pc:sldMk cId="1689653605" sldId="1035"/>
            <ac:spMk id="29701" creationId="{00000000-0000-0000-0000-000000000000}"/>
          </ac:spMkLst>
        </pc:spChg>
        <pc:graphicFrameChg chg="add del mod">
          <ac:chgData name="Fajdek Bartłomiej" userId="c3d554c6-c3b5-4180-b4b1-0a992a7fbbb9" providerId="ADAL" clId="{B2872188-EB0A-4A51-96D7-3C1B1A68EDDE}" dt="2021-11-08T14:41:39.989" v="3534"/>
          <ac:graphicFrameMkLst>
            <pc:docMk/>
            <pc:sldMk cId="1689653605" sldId="1035"/>
            <ac:graphicFrameMk id="3" creationId="{1164A720-FA26-4304-8CE1-2E1DDBCD6E48}"/>
          </ac:graphicFrameMkLst>
        </pc:graphicFrameChg>
        <pc:picChg chg="add mod">
          <ac:chgData name="Fajdek Bartłomiej" userId="c3d554c6-c3b5-4180-b4b1-0a992a7fbbb9" providerId="ADAL" clId="{B2872188-EB0A-4A51-96D7-3C1B1A68EDDE}" dt="2021-11-08T14:44:00.148" v="3560" actId="1076"/>
          <ac:picMkLst>
            <pc:docMk/>
            <pc:sldMk cId="1689653605" sldId="1035"/>
            <ac:picMk id="5" creationId="{20441C16-5694-4F4E-AB07-6D8A5D6A8A60}"/>
          </ac:picMkLst>
        </pc:picChg>
        <pc:picChg chg="add mod">
          <ac:chgData name="Fajdek Bartłomiej" userId="c3d554c6-c3b5-4180-b4b1-0a992a7fbbb9" providerId="ADAL" clId="{B2872188-EB0A-4A51-96D7-3C1B1A68EDDE}" dt="2021-11-08T14:47:33.459" v="3641" actId="1076"/>
          <ac:picMkLst>
            <pc:docMk/>
            <pc:sldMk cId="1689653605" sldId="1035"/>
            <ac:picMk id="7" creationId="{57011865-5028-41B2-BAFA-23055B358268}"/>
          </ac:picMkLst>
        </pc:picChg>
      </pc:sldChg>
      <pc:sldChg chg="addSp delSp modSp add mod">
        <pc:chgData name="Fajdek Bartłomiej" userId="c3d554c6-c3b5-4180-b4b1-0a992a7fbbb9" providerId="ADAL" clId="{B2872188-EB0A-4A51-96D7-3C1B1A68EDDE}" dt="2021-11-08T14:51:58.617" v="3745" actId="1076"/>
        <pc:sldMkLst>
          <pc:docMk/>
          <pc:sldMk cId="2737290232" sldId="1036"/>
        </pc:sldMkLst>
        <pc:spChg chg="mod">
          <ac:chgData name="Fajdek Bartłomiej" userId="c3d554c6-c3b5-4180-b4b1-0a992a7fbbb9" providerId="ADAL" clId="{B2872188-EB0A-4A51-96D7-3C1B1A68EDDE}" dt="2021-11-08T14:51:36.809" v="3742" actId="20577"/>
          <ac:spMkLst>
            <pc:docMk/>
            <pc:sldMk cId="2737290232" sldId="1036"/>
            <ac:spMk id="29701" creationId="{00000000-0000-0000-0000-000000000000}"/>
          </ac:spMkLst>
        </pc:spChg>
        <pc:picChg chg="add mod">
          <ac:chgData name="Fajdek Bartłomiej" userId="c3d554c6-c3b5-4180-b4b1-0a992a7fbbb9" providerId="ADAL" clId="{B2872188-EB0A-4A51-96D7-3C1B1A68EDDE}" dt="2021-11-08T14:51:58.617" v="3745" actId="1076"/>
          <ac:picMkLst>
            <pc:docMk/>
            <pc:sldMk cId="2737290232" sldId="1036"/>
            <ac:picMk id="4" creationId="{6AA26DE0-6D68-4AF1-AE1A-2EB22B7BCFCA}"/>
          </ac:picMkLst>
        </pc:picChg>
        <pc:picChg chg="del">
          <ac:chgData name="Fajdek Bartłomiej" userId="c3d554c6-c3b5-4180-b4b1-0a992a7fbbb9" providerId="ADAL" clId="{B2872188-EB0A-4A51-96D7-3C1B1A68EDDE}" dt="2021-11-08T14:47:43.943" v="3644" actId="478"/>
          <ac:picMkLst>
            <pc:docMk/>
            <pc:sldMk cId="2737290232" sldId="1036"/>
            <ac:picMk id="5" creationId="{20441C16-5694-4F4E-AB07-6D8A5D6A8A60}"/>
          </ac:picMkLst>
        </pc:picChg>
        <pc:picChg chg="del">
          <ac:chgData name="Fajdek Bartłomiej" userId="c3d554c6-c3b5-4180-b4b1-0a992a7fbbb9" providerId="ADAL" clId="{B2872188-EB0A-4A51-96D7-3C1B1A68EDDE}" dt="2021-11-08T14:47:43.249" v="3643" actId="478"/>
          <ac:picMkLst>
            <pc:docMk/>
            <pc:sldMk cId="2737290232" sldId="1036"/>
            <ac:picMk id="7" creationId="{57011865-5028-41B2-BAFA-23055B358268}"/>
          </ac:picMkLst>
        </pc:picChg>
      </pc:sldChg>
      <pc:sldChg chg="modSp add mod">
        <pc:chgData name="Fajdek Bartłomiej" userId="c3d554c6-c3b5-4180-b4b1-0a992a7fbbb9" providerId="ADAL" clId="{B2872188-EB0A-4A51-96D7-3C1B1A68EDDE}" dt="2021-11-08T15:13:58.879" v="4067" actId="20577"/>
        <pc:sldMkLst>
          <pc:docMk/>
          <pc:sldMk cId="1159986603" sldId="1037"/>
        </pc:sldMkLst>
        <pc:spChg chg="mod">
          <ac:chgData name="Fajdek Bartłomiej" userId="c3d554c6-c3b5-4180-b4b1-0a992a7fbbb9" providerId="ADAL" clId="{B2872188-EB0A-4A51-96D7-3C1B1A68EDDE}" dt="2021-11-08T15:13:58.879" v="4067" actId="20577"/>
          <ac:spMkLst>
            <pc:docMk/>
            <pc:sldMk cId="1159986603" sldId="1037"/>
            <ac:spMk id="29701" creationId="{00000000-0000-0000-0000-000000000000}"/>
          </ac:spMkLst>
        </pc:spChg>
      </pc:sldChg>
      <pc:sldChg chg="addSp delSp modSp add mod addCm delCm">
        <pc:chgData name="Fajdek Bartłomiej" userId="c3d554c6-c3b5-4180-b4b1-0a992a7fbbb9" providerId="ADAL" clId="{B2872188-EB0A-4A51-96D7-3C1B1A68EDDE}" dt="2021-11-08T15:17:57.951" v="4225" actId="20577"/>
        <pc:sldMkLst>
          <pc:docMk/>
          <pc:sldMk cId="2576561644" sldId="1038"/>
        </pc:sldMkLst>
        <pc:spChg chg="add del">
          <ac:chgData name="Fajdek Bartłomiej" userId="c3d554c6-c3b5-4180-b4b1-0a992a7fbbb9" providerId="ADAL" clId="{B2872188-EB0A-4A51-96D7-3C1B1A68EDDE}" dt="2021-11-08T15:11:56.296" v="3942"/>
          <ac:spMkLst>
            <pc:docMk/>
            <pc:sldMk cId="2576561644" sldId="1038"/>
            <ac:spMk id="3" creationId="{D0A1A5B0-188E-4331-A378-082FAA4D79BD}"/>
          </ac:spMkLst>
        </pc:spChg>
        <pc:spChg chg="add del mod">
          <ac:chgData name="Fajdek Bartłomiej" userId="c3d554c6-c3b5-4180-b4b1-0a992a7fbbb9" providerId="ADAL" clId="{B2872188-EB0A-4A51-96D7-3C1B1A68EDDE}" dt="2021-11-08T15:12:02.560" v="3945" actId="478"/>
          <ac:spMkLst>
            <pc:docMk/>
            <pc:sldMk cId="2576561644" sldId="1038"/>
            <ac:spMk id="4" creationId="{D59DFBCE-5C22-441C-9F0C-02B62DB95739}"/>
          </ac:spMkLst>
        </pc:spChg>
        <pc:spChg chg="add del mod">
          <ac:chgData name="Fajdek Bartłomiej" userId="c3d554c6-c3b5-4180-b4b1-0a992a7fbbb9" providerId="ADAL" clId="{B2872188-EB0A-4A51-96D7-3C1B1A68EDDE}" dt="2021-11-08T15:17:47.970" v="4221" actId="478"/>
          <ac:spMkLst>
            <pc:docMk/>
            <pc:sldMk cId="2576561644" sldId="1038"/>
            <ac:spMk id="6" creationId="{CE037C38-7977-4E9D-99DE-BFC1E826AFEB}"/>
          </ac:spMkLst>
        </pc:spChg>
        <pc:spChg chg="mod">
          <ac:chgData name="Fajdek Bartłomiej" userId="c3d554c6-c3b5-4180-b4b1-0a992a7fbbb9" providerId="ADAL" clId="{B2872188-EB0A-4A51-96D7-3C1B1A68EDDE}" dt="2021-11-08T15:17:57.951" v="4225" actId="20577"/>
          <ac:spMkLst>
            <pc:docMk/>
            <pc:sldMk cId="2576561644" sldId="1038"/>
            <ac:spMk id="29701" creationId="{00000000-0000-0000-0000-000000000000}"/>
          </ac:spMkLst>
        </pc:spChg>
        <pc:picChg chg="del">
          <ac:chgData name="Fajdek Bartłomiej" userId="c3d554c6-c3b5-4180-b4b1-0a992a7fbbb9" providerId="ADAL" clId="{B2872188-EB0A-4A51-96D7-3C1B1A68EDDE}" dt="2021-11-08T15:06:22.956" v="3867" actId="478"/>
          <ac:picMkLst>
            <pc:docMk/>
            <pc:sldMk cId="2576561644" sldId="1038"/>
            <ac:picMk id="5" creationId="{20441C16-5694-4F4E-AB07-6D8A5D6A8A60}"/>
          </ac:picMkLst>
        </pc:picChg>
        <pc:picChg chg="del">
          <ac:chgData name="Fajdek Bartłomiej" userId="c3d554c6-c3b5-4180-b4b1-0a992a7fbbb9" providerId="ADAL" clId="{B2872188-EB0A-4A51-96D7-3C1B1A68EDDE}" dt="2021-11-08T15:06:22.046" v="3866" actId="478"/>
          <ac:picMkLst>
            <pc:docMk/>
            <pc:sldMk cId="2576561644" sldId="1038"/>
            <ac:picMk id="7" creationId="{57011865-5028-41B2-BAFA-23055B358268}"/>
          </ac:picMkLst>
        </pc:picChg>
      </pc:sldChg>
      <pc:sldChg chg="modSp add mod">
        <pc:chgData name="Fajdek Bartłomiej" userId="c3d554c6-c3b5-4180-b4b1-0a992a7fbbb9" providerId="ADAL" clId="{B2872188-EB0A-4A51-96D7-3C1B1A68EDDE}" dt="2021-11-08T15:46:35.614" v="4729" actId="113"/>
        <pc:sldMkLst>
          <pc:docMk/>
          <pc:sldMk cId="125041728" sldId="1039"/>
        </pc:sldMkLst>
        <pc:spChg chg="mod">
          <ac:chgData name="Fajdek Bartłomiej" userId="c3d554c6-c3b5-4180-b4b1-0a992a7fbbb9" providerId="ADAL" clId="{B2872188-EB0A-4A51-96D7-3C1B1A68EDDE}" dt="2021-11-08T15:46:35.614" v="4729" actId="113"/>
          <ac:spMkLst>
            <pc:docMk/>
            <pc:sldMk cId="125041728" sldId="1039"/>
            <ac:spMk id="29701" creationId="{00000000-0000-0000-0000-000000000000}"/>
          </ac:spMkLst>
        </pc:spChg>
      </pc:sldChg>
      <pc:sldChg chg="add del">
        <pc:chgData name="Fajdek Bartłomiej" userId="c3d554c6-c3b5-4180-b4b1-0a992a7fbbb9" providerId="ADAL" clId="{B2872188-EB0A-4A51-96D7-3C1B1A68EDDE}" dt="2021-11-08T15:10:09.803" v="3907" actId="47"/>
        <pc:sldMkLst>
          <pc:docMk/>
          <pc:sldMk cId="665196513" sldId="1039"/>
        </pc:sldMkLst>
      </pc:sldChg>
      <pc:sldChg chg="addSp delSp modSp add mod">
        <pc:chgData name="Fajdek Bartłomiej" userId="c3d554c6-c3b5-4180-b4b1-0a992a7fbbb9" providerId="ADAL" clId="{B2872188-EB0A-4A51-96D7-3C1B1A68EDDE}" dt="2021-11-08T15:33:27.259" v="4619"/>
        <pc:sldMkLst>
          <pc:docMk/>
          <pc:sldMk cId="2380954540" sldId="1040"/>
        </pc:sldMkLst>
        <pc:spChg chg="add del mod">
          <ac:chgData name="Fajdek Bartłomiej" userId="c3d554c6-c3b5-4180-b4b1-0a992a7fbbb9" providerId="ADAL" clId="{B2872188-EB0A-4A51-96D7-3C1B1A68EDDE}" dt="2021-11-08T15:31:34.401" v="4558" actId="478"/>
          <ac:spMkLst>
            <pc:docMk/>
            <pc:sldMk cId="2380954540" sldId="1040"/>
            <ac:spMk id="3" creationId="{1EC3FBBA-CF0E-4622-9DFD-9CAFCEC9AE99}"/>
          </ac:spMkLst>
        </pc:spChg>
        <pc:spChg chg="add del mod">
          <ac:chgData name="Fajdek Bartłomiej" userId="c3d554c6-c3b5-4180-b4b1-0a992a7fbbb9" providerId="ADAL" clId="{B2872188-EB0A-4A51-96D7-3C1B1A68EDDE}" dt="2021-11-08T15:32:50.010" v="4611" actId="478"/>
          <ac:spMkLst>
            <pc:docMk/>
            <pc:sldMk cId="2380954540" sldId="1040"/>
            <ac:spMk id="4" creationId="{95F0A4B7-7F60-4A9A-9A07-C5573BC23171}"/>
          </ac:spMkLst>
        </pc:spChg>
        <pc:spChg chg="mod">
          <ac:chgData name="Fajdek Bartłomiej" userId="c3d554c6-c3b5-4180-b4b1-0a992a7fbbb9" providerId="ADAL" clId="{B2872188-EB0A-4A51-96D7-3C1B1A68EDDE}" dt="2021-11-08T15:33:27.259" v="4619"/>
          <ac:spMkLst>
            <pc:docMk/>
            <pc:sldMk cId="2380954540" sldId="1040"/>
            <ac:spMk id="29701" creationId="{00000000-0000-0000-0000-000000000000}"/>
          </ac:spMkLst>
        </pc:spChg>
      </pc:sldChg>
      <pc:sldChg chg="addSp modSp add mod">
        <pc:chgData name="Fajdek Bartłomiej" userId="c3d554c6-c3b5-4180-b4b1-0a992a7fbbb9" providerId="ADAL" clId="{B2872188-EB0A-4A51-96D7-3C1B1A68EDDE}" dt="2021-11-08T16:03:33.322" v="4857" actId="20577"/>
        <pc:sldMkLst>
          <pc:docMk/>
          <pc:sldMk cId="1616242897" sldId="1041"/>
        </pc:sldMkLst>
        <pc:spChg chg="mod">
          <ac:chgData name="Fajdek Bartłomiej" userId="c3d554c6-c3b5-4180-b4b1-0a992a7fbbb9" providerId="ADAL" clId="{B2872188-EB0A-4A51-96D7-3C1B1A68EDDE}" dt="2021-11-08T16:03:33.322" v="4857" actId="20577"/>
          <ac:spMkLst>
            <pc:docMk/>
            <pc:sldMk cId="1616242897" sldId="1041"/>
            <ac:spMk id="29701" creationId="{00000000-0000-0000-0000-000000000000}"/>
          </ac:spMkLst>
        </pc:spChg>
        <pc:picChg chg="add mod">
          <ac:chgData name="Fajdek Bartłomiej" userId="c3d554c6-c3b5-4180-b4b1-0a992a7fbbb9" providerId="ADAL" clId="{B2872188-EB0A-4A51-96D7-3C1B1A68EDDE}" dt="2021-11-08T16:01:45.839" v="4840" actId="1076"/>
          <ac:picMkLst>
            <pc:docMk/>
            <pc:sldMk cId="1616242897" sldId="1041"/>
            <ac:picMk id="4" creationId="{122E2A9C-0090-4311-9771-3140C4992E03}"/>
          </ac:picMkLst>
        </pc:picChg>
      </pc:sldChg>
      <pc:sldChg chg="addSp delSp modSp add mod">
        <pc:chgData name="Fajdek Bartłomiej" userId="c3d554c6-c3b5-4180-b4b1-0a992a7fbbb9" providerId="ADAL" clId="{B2872188-EB0A-4A51-96D7-3C1B1A68EDDE}" dt="2021-11-08T16:11:39.439" v="5042"/>
        <pc:sldMkLst>
          <pc:docMk/>
          <pc:sldMk cId="956428375" sldId="1042"/>
        </pc:sldMkLst>
        <pc:spChg chg="add del mod">
          <ac:chgData name="Fajdek Bartłomiej" userId="c3d554c6-c3b5-4180-b4b1-0a992a7fbbb9" providerId="ADAL" clId="{B2872188-EB0A-4A51-96D7-3C1B1A68EDDE}" dt="2021-11-08T16:11:37.479" v="5041" actId="478"/>
          <ac:spMkLst>
            <pc:docMk/>
            <pc:sldMk cId="956428375" sldId="1042"/>
            <ac:spMk id="3" creationId="{3ABBB0CC-F2F2-43B8-8520-09DA6661111E}"/>
          </ac:spMkLst>
        </pc:spChg>
        <pc:spChg chg="mod">
          <ac:chgData name="Fajdek Bartłomiej" userId="c3d554c6-c3b5-4180-b4b1-0a992a7fbbb9" providerId="ADAL" clId="{B2872188-EB0A-4A51-96D7-3C1B1A68EDDE}" dt="2021-11-08T16:11:39.439" v="5042"/>
          <ac:spMkLst>
            <pc:docMk/>
            <pc:sldMk cId="956428375" sldId="1042"/>
            <ac:spMk id="29701" creationId="{00000000-0000-0000-0000-000000000000}"/>
          </ac:spMkLst>
        </pc:spChg>
        <pc:picChg chg="del">
          <ac:chgData name="Fajdek Bartłomiej" userId="c3d554c6-c3b5-4180-b4b1-0a992a7fbbb9" providerId="ADAL" clId="{B2872188-EB0A-4A51-96D7-3C1B1A68EDDE}" dt="2021-11-08T16:03:56.455" v="4860" actId="478"/>
          <ac:picMkLst>
            <pc:docMk/>
            <pc:sldMk cId="956428375" sldId="1042"/>
            <ac:picMk id="4" creationId="{122E2A9C-0090-4311-9771-3140C4992E03}"/>
          </ac:picMkLst>
        </pc:picChg>
      </pc:sldChg>
      <pc:sldChg chg="modSp add del mod">
        <pc:chgData name="Fajdek Bartłomiej" userId="c3d554c6-c3b5-4180-b4b1-0a992a7fbbb9" providerId="ADAL" clId="{B2872188-EB0A-4A51-96D7-3C1B1A68EDDE}" dt="2021-11-08T16:03:49.919" v="4858" actId="47"/>
        <pc:sldMkLst>
          <pc:docMk/>
          <pc:sldMk cId="1266525638" sldId="1042"/>
        </pc:sldMkLst>
        <pc:spChg chg="mod">
          <ac:chgData name="Fajdek Bartłomiej" userId="c3d554c6-c3b5-4180-b4b1-0a992a7fbbb9" providerId="ADAL" clId="{B2872188-EB0A-4A51-96D7-3C1B1A68EDDE}" dt="2021-11-08T16:01:06.790" v="4834" actId="20577"/>
          <ac:spMkLst>
            <pc:docMk/>
            <pc:sldMk cId="1266525638" sldId="1042"/>
            <ac:spMk id="29701" creationId="{00000000-0000-0000-0000-000000000000}"/>
          </ac:spMkLst>
        </pc:spChg>
      </pc:sldChg>
      <pc:sldChg chg="modSp add mod">
        <pc:chgData name="Fajdek Bartłomiej" userId="c3d554c6-c3b5-4180-b4b1-0a992a7fbbb9" providerId="ADAL" clId="{B2872188-EB0A-4A51-96D7-3C1B1A68EDDE}" dt="2021-11-09T11:08:44.688" v="7375" actId="255"/>
        <pc:sldMkLst>
          <pc:docMk/>
          <pc:sldMk cId="3910069791" sldId="1043"/>
        </pc:sldMkLst>
        <pc:spChg chg="mod">
          <ac:chgData name="Fajdek Bartłomiej" userId="c3d554c6-c3b5-4180-b4b1-0a992a7fbbb9" providerId="ADAL" clId="{B2872188-EB0A-4A51-96D7-3C1B1A68EDDE}" dt="2021-11-09T10:31:50.140" v="6305"/>
          <ac:spMkLst>
            <pc:docMk/>
            <pc:sldMk cId="3910069791" sldId="1043"/>
            <ac:spMk id="29699" creationId="{00000000-0000-0000-0000-000000000000}"/>
          </ac:spMkLst>
        </pc:spChg>
        <pc:spChg chg="mod">
          <ac:chgData name="Fajdek Bartłomiej" userId="c3d554c6-c3b5-4180-b4b1-0a992a7fbbb9" providerId="ADAL" clId="{B2872188-EB0A-4A51-96D7-3C1B1A68EDDE}" dt="2021-11-09T11:08:44.688" v="7375" actId="255"/>
          <ac:spMkLst>
            <pc:docMk/>
            <pc:sldMk cId="3910069791" sldId="1043"/>
            <ac:spMk id="29701" creationId="{00000000-0000-0000-0000-000000000000}"/>
          </ac:spMkLst>
        </pc:spChg>
      </pc:sldChg>
      <pc:sldChg chg="addSp delSp modSp add mod">
        <pc:chgData name="Fajdek Bartłomiej" userId="c3d554c6-c3b5-4180-b4b1-0a992a7fbbb9" providerId="ADAL" clId="{B2872188-EB0A-4A51-96D7-3C1B1A68EDDE}" dt="2021-11-09T11:08:56.417" v="7377" actId="108"/>
        <pc:sldMkLst>
          <pc:docMk/>
          <pc:sldMk cId="2328581166" sldId="1044"/>
        </pc:sldMkLst>
        <pc:spChg chg="add del mod">
          <ac:chgData name="Fajdek Bartłomiej" userId="c3d554c6-c3b5-4180-b4b1-0a992a7fbbb9" providerId="ADAL" clId="{B2872188-EB0A-4A51-96D7-3C1B1A68EDDE}" dt="2021-11-09T10:15:02.657" v="6258" actId="478"/>
          <ac:spMkLst>
            <pc:docMk/>
            <pc:sldMk cId="2328581166" sldId="1044"/>
            <ac:spMk id="3" creationId="{BD5BA5B0-597C-4AEE-8ED6-DF15EADD6354}"/>
          </ac:spMkLst>
        </pc:spChg>
        <pc:spChg chg="mod">
          <ac:chgData name="Fajdek Bartłomiej" userId="c3d554c6-c3b5-4180-b4b1-0a992a7fbbb9" providerId="ADAL" clId="{B2872188-EB0A-4A51-96D7-3C1B1A68EDDE}" dt="2021-11-09T10:31:53.050" v="6306"/>
          <ac:spMkLst>
            <pc:docMk/>
            <pc:sldMk cId="2328581166" sldId="1044"/>
            <ac:spMk id="29699" creationId="{00000000-0000-0000-0000-000000000000}"/>
          </ac:spMkLst>
        </pc:spChg>
        <pc:spChg chg="mod">
          <ac:chgData name="Fajdek Bartłomiej" userId="c3d554c6-c3b5-4180-b4b1-0a992a7fbbb9" providerId="ADAL" clId="{B2872188-EB0A-4A51-96D7-3C1B1A68EDDE}" dt="2021-11-09T11:08:56.417" v="7377" actId="108"/>
          <ac:spMkLst>
            <pc:docMk/>
            <pc:sldMk cId="2328581166" sldId="1044"/>
            <ac:spMk id="29701" creationId="{00000000-0000-0000-0000-000000000000}"/>
          </ac:spMkLst>
        </pc:spChg>
      </pc:sldChg>
      <pc:sldChg chg="modSp add mod">
        <pc:chgData name="Fajdek Bartłomiej" userId="c3d554c6-c3b5-4180-b4b1-0a992a7fbbb9" providerId="ADAL" clId="{B2872188-EB0A-4A51-96D7-3C1B1A68EDDE}" dt="2021-11-09T10:53:03.758" v="7083" actId="20577"/>
        <pc:sldMkLst>
          <pc:docMk/>
          <pc:sldMk cId="1824676659" sldId="1045"/>
        </pc:sldMkLst>
        <pc:spChg chg="mod">
          <ac:chgData name="Fajdek Bartłomiej" userId="c3d554c6-c3b5-4180-b4b1-0a992a7fbbb9" providerId="ADAL" clId="{B2872188-EB0A-4A51-96D7-3C1B1A68EDDE}" dt="2021-11-09T10:53:03.758" v="7083" actId="20577"/>
          <ac:spMkLst>
            <pc:docMk/>
            <pc:sldMk cId="1824676659" sldId="1045"/>
            <ac:spMk id="29701" creationId="{00000000-0000-0000-0000-000000000000}"/>
          </ac:spMkLst>
        </pc:spChg>
      </pc:sldChg>
      <pc:sldChg chg="modSp add mod">
        <pc:chgData name="Fajdek Bartłomiej" userId="c3d554c6-c3b5-4180-b4b1-0a992a7fbbb9" providerId="ADAL" clId="{B2872188-EB0A-4A51-96D7-3C1B1A68EDDE}" dt="2021-11-09T10:58:21.780" v="7229" actId="20577"/>
        <pc:sldMkLst>
          <pc:docMk/>
          <pc:sldMk cId="3403925016" sldId="1046"/>
        </pc:sldMkLst>
        <pc:spChg chg="mod">
          <ac:chgData name="Fajdek Bartłomiej" userId="c3d554c6-c3b5-4180-b4b1-0a992a7fbbb9" providerId="ADAL" clId="{B2872188-EB0A-4A51-96D7-3C1B1A68EDDE}" dt="2021-11-09T10:58:21.780" v="7229" actId="20577"/>
          <ac:spMkLst>
            <pc:docMk/>
            <pc:sldMk cId="3403925016" sldId="1046"/>
            <ac:spMk id="29701" creationId="{00000000-0000-0000-0000-000000000000}"/>
          </ac:spMkLst>
        </pc:spChg>
      </pc:sldChg>
      <pc:sldChg chg="addSp delSp modSp add mod">
        <pc:chgData name="Fajdek Bartłomiej" userId="c3d554c6-c3b5-4180-b4b1-0a992a7fbbb9" providerId="ADAL" clId="{B2872188-EB0A-4A51-96D7-3C1B1A68EDDE}" dt="2021-11-09T16:34:10.495" v="8054" actId="108"/>
        <pc:sldMkLst>
          <pc:docMk/>
          <pc:sldMk cId="3212456008" sldId="1047"/>
        </pc:sldMkLst>
        <pc:spChg chg="add del">
          <ac:chgData name="Fajdek Bartłomiej" userId="c3d554c6-c3b5-4180-b4b1-0a992a7fbbb9" providerId="ADAL" clId="{B2872188-EB0A-4A51-96D7-3C1B1A68EDDE}" dt="2021-11-09T11:07:23.316" v="7364" actId="22"/>
          <ac:spMkLst>
            <pc:docMk/>
            <pc:sldMk cId="3212456008" sldId="1047"/>
            <ac:spMk id="6" creationId="{17DDE920-8FA5-4EF0-8CDA-31E73A7FC8D9}"/>
          </ac:spMkLst>
        </pc:spChg>
        <pc:spChg chg="mod">
          <ac:chgData name="Fajdek Bartłomiej" userId="c3d554c6-c3b5-4180-b4b1-0a992a7fbbb9" providerId="ADAL" clId="{B2872188-EB0A-4A51-96D7-3C1B1A68EDDE}" dt="2021-11-09T16:34:10.495" v="8054" actId="108"/>
          <ac:spMkLst>
            <pc:docMk/>
            <pc:sldMk cId="3212456008" sldId="1047"/>
            <ac:spMk id="29701" creationId="{00000000-0000-0000-0000-000000000000}"/>
          </ac:spMkLst>
        </pc:spChg>
      </pc:sldChg>
      <pc:sldChg chg="addSp delSp modSp add mod">
        <pc:chgData name="Fajdek Bartłomiej" userId="c3d554c6-c3b5-4180-b4b1-0a992a7fbbb9" providerId="ADAL" clId="{B2872188-EB0A-4A51-96D7-3C1B1A68EDDE}" dt="2021-11-09T14:00:49.280" v="7574" actId="5793"/>
        <pc:sldMkLst>
          <pc:docMk/>
          <pc:sldMk cId="2540347507" sldId="1048"/>
        </pc:sldMkLst>
        <pc:spChg chg="add del mod">
          <ac:chgData name="Fajdek Bartłomiej" userId="c3d554c6-c3b5-4180-b4b1-0a992a7fbbb9" providerId="ADAL" clId="{B2872188-EB0A-4A51-96D7-3C1B1A68EDDE}" dt="2021-11-09T13:22:54.859" v="7490" actId="478"/>
          <ac:spMkLst>
            <pc:docMk/>
            <pc:sldMk cId="2540347507" sldId="1048"/>
            <ac:spMk id="3" creationId="{31E65F76-CEC6-44BF-830C-F5E5BF8AC9F2}"/>
          </ac:spMkLst>
        </pc:spChg>
        <pc:spChg chg="add del mod">
          <ac:chgData name="Fajdek Bartłomiej" userId="c3d554c6-c3b5-4180-b4b1-0a992a7fbbb9" providerId="ADAL" clId="{B2872188-EB0A-4A51-96D7-3C1B1A68EDDE}" dt="2021-11-09T13:25:05.103" v="7569" actId="478"/>
          <ac:spMkLst>
            <pc:docMk/>
            <pc:sldMk cId="2540347507" sldId="1048"/>
            <ac:spMk id="4" creationId="{6E555FDA-D399-4FC7-90DB-409E2E04B831}"/>
          </ac:spMkLst>
        </pc:spChg>
        <pc:spChg chg="mod">
          <ac:chgData name="Fajdek Bartłomiej" userId="c3d554c6-c3b5-4180-b4b1-0a992a7fbbb9" providerId="ADAL" clId="{B2872188-EB0A-4A51-96D7-3C1B1A68EDDE}" dt="2021-11-09T14:00:49.280" v="7574" actId="5793"/>
          <ac:spMkLst>
            <pc:docMk/>
            <pc:sldMk cId="2540347507" sldId="1048"/>
            <ac:spMk id="29701" creationId="{00000000-0000-0000-0000-000000000000}"/>
          </ac:spMkLst>
        </pc:spChg>
      </pc:sldChg>
      <pc:sldChg chg="delSp modSp add mod">
        <pc:chgData name="Fajdek Bartłomiej" userId="c3d554c6-c3b5-4180-b4b1-0a992a7fbbb9" providerId="ADAL" clId="{B2872188-EB0A-4A51-96D7-3C1B1A68EDDE}" dt="2021-11-09T14:12:34.638" v="7871" actId="20577"/>
        <pc:sldMkLst>
          <pc:docMk/>
          <pc:sldMk cId="2552696186" sldId="1049"/>
        </pc:sldMkLst>
        <pc:spChg chg="mod">
          <ac:chgData name="Fajdek Bartłomiej" userId="c3d554c6-c3b5-4180-b4b1-0a992a7fbbb9" providerId="ADAL" clId="{B2872188-EB0A-4A51-96D7-3C1B1A68EDDE}" dt="2021-11-09T14:12:34.638" v="7871" actId="20577"/>
          <ac:spMkLst>
            <pc:docMk/>
            <pc:sldMk cId="2552696186" sldId="1049"/>
            <ac:spMk id="29701" creationId="{00000000-0000-0000-0000-000000000000}"/>
          </ac:spMkLst>
        </pc:spChg>
        <pc:picChg chg="del">
          <ac:chgData name="Fajdek Bartłomiej" userId="c3d554c6-c3b5-4180-b4b1-0a992a7fbbb9" providerId="ADAL" clId="{B2872188-EB0A-4A51-96D7-3C1B1A68EDDE}" dt="2021-11-09T14:02:03.666" v="7576" actId="478"/>
          <ac:picMkLst>
            <pc:docMk/>
            <pc:sldMk cId="2552696186" sldId="1049"/>
            <ac:picMk id="3074" creationId="{27347DB6-EB05-499F-A620-CC85EB84B7F6}"/>
          </ac:picMkLst>
        </pc:picChg>
      </pc:sldChg>
      <pc:sldChg chg="addSp delSp modSp add mod">
        <pc:chgData name="Fajdek Bartłomiej" userId="c3d554c6-c3b5-4180-b4b1-0a992a7fbbb9" providerId="ADAL" clId="{B2872188-EB0A-4A51-96D7-3C1B1A68EDDE}" dt="2021-11-09T16:37:44.137" v="8074" actId="22"/>
        <pc:sldMkLst>
          <pc:docMk/>
          <pc:sldMk cId="1904972043" sldId="1050"/>
        </pc:sldMkLst>
        <pc:spChg chg="add del">
          <ac:chgData name="Fajdek Bartłomiej" userId="c3d554c6-c3b5-4180-b4b1-0a992a7fbbb9" providerId="ADAL" clId="{B2872188-EB0A-4A51-96D7-3C1B1A68EDDE}" dt="2021-11-09T16:37:44.137" v="8074" actId="22"/>
          <ac:spMkLst>
            <pc:docMk/>
            <pc:sldMk cId="1904972043" sldId="1050"/>
            <ac:spMk id="6" creationId="{8246C4D0-548B-4B64-BB32-AF1D29569B49}"/>
          </ac:spMkLst>
        </pc:spChg>
        <pc:spChg chg="mod">
          <ac:chgData name="Fajdek Bartłomiej" userId="c3d554c6-c3b5-4180-b4b1-0a992a7fbbb9" providerId="ADAL" clId="{B2872188-EB0A-4A51-96D7-3C1B1A68EDDE}" dt="2021-11-09T16:37:13.907" v="8072" actId="20577"/>
          <ac:spMkLst>
            <pc:docMk/>
            <pc:sldMk cId="1904972043" sldId="1050"/>
            <ac:spMk id="29701" creationId="{00000000-0000-0000-0000-000000000000}"/>
          </ac:spMkLst>
        </pc:spChg>
      </pc:sldChg>
      <pc:sldChg chg="modSp add mod">
        <pc:chgData name="Fajdek Bartłomiej" userId="c3d554c6-c3b5-4180-b4b1-0a992a7fbbb9" providerId="ADAL" clId="{B2872188-EB0A-4A51-96D7-3C1B1A68EDDE}" dt="2021-11-09T16:41:42.972" v="8353" actId="20577"/>
        <pc:sldMkLst>
          <pc:docMk/>
          <pc:sldMk cId="211755322" sldId="1051"/>
        </pc:sldMkLst>
        <pc:spChg chg="mod">
          <ac:chgData name="Fajdek Bartłomiej" userId="c3d554c6-c3b5-4180-b4b1-0a992a7fbbb9" providerId="ADAL" clId="{B2872188-EB0A-4A51-96D7-3C1B1A68EDDE}" dt="2021-11-09T16:41:42.972" v="8353" actId="20577"/>
          <ac:spMkLst>
            <pc:docMk/>
            <pc:sldMk cId="211755322" sldId="1051"/>
            <ac:spMk id="29701" creationId="{00000000-0000-0000-0000-000000000000}"/>
          </ac:spMkLst>
        </pc:spChg>
      </pc:sldChg>
      <pc:sldChg chg="addSp delSp modSp add mod">
        <pc:chgData name="Fajdek Bartłomiej" userId="c3d554c6-c3b5-4180-b4b1-0a992a7fbbb9" providerId="ADAL" clId="{B2872188-EB0A-4A51-96D7-3C1B1A68EDDE}" dt="2021-11-09T16:51:03.657" v="8616" actId="20577"/>
        <pc:sldMkLst>
          <pc:docMk/>
          <pc:sldMk cId="517842664" sldId="1052"/>
        </pc:sldMkLst>
        <pc:spChg chg="add del">
          <ac:chgData name="Fajdek Bartłomiej" userId="c3d554c6-c3b5-4180-b4b1-0a992a7fbbb9" providerId="ADAL" clId="{B2872188-EB0A-4A51-96D7-3C1B1A68EDDE}" dt="2021-11-09T16:43:48.254" v="8358" actId="22"/>
          <ac:spMkLst>
            <pc:docMk/>
            <pc:sldMk cId="517842664" sldId="1052"/>
            <ac:spMk id="6" creationId="{D90BFB51-AF57-4B2F-9775-220B6ECFB94E}"/>
          </ac:spMkLst>
        </pc:spChg>
        <pc:spChg chg="mod">
          <ac:chgData name="Fajdek Bartłomiej" userId="c3d554c6-c3b5-4180-b4b1-0a992a7fbbb9" providerId="ADAL" clId="{B2872188-EB0A-4A51-96D7-3C1B1A68EDDE}" dt="2021-11-09T16:51:03.657" v="8616" actId="20577"/>
          <ac:spMkLst>
            <pc:docMk/>
            <pc:sldMk cId="517842664" sldId="1052"/>
            <ac:spMk id="29701" creationId="{00000000-0000-0000-0000-000000000000}"/>
          </ac:spMkLst>
        </pc:spChg>
      </pc:sldChg>
      <pc:sldChg chg="modSp add del mod">
        <pc:chgData name="Fajdek Bartłomiej" userId="c3d554c6-c3b5-4180-b4b1-0a992a7fbbb9" providerId="ADAL" clId="{B2872188-EB0A-4A51-96D7-3C1B1A68EDDE}" dt="2021-11-09T16:54:50.796" v="8674" actId="47"/>
        <pc:sldMkLst>
          <pc:docMk/>
          <pc:sldMk cId="396477763" sldId="1053"/>
        </pc:sldMkLst>
        <pc:spChg chg="mod">
          <ac:chgData name="Fajdek Bartłomiej" userId="c3d554c6-c3b5-4180-b4b1-0a992a7fbbb9" providerId="ADAL" clId="{B2872188-EB0A-4A51-96D7-3C1B1A68EDDE}" dt="2021-11-09T16:52:02.485" v="8619" actId="20577"/>
          <ac:spMkLst>
            <pc:docMk/>
            <pc:sldMk cId="396477763" sldId="1053"/>
            <ac:spMk id="29701" creationId="{00000000-0000-0000-0000-000000000000}"/>
          </ac:spMkLst>
        </pc:spChg>
      </pc:sldChg>
      <pc:sldChg chg="modSp add mod">
        <pc:chgData name="Fajdek Bartłomiej" userId="c3d554c6-c3b5-4180-b4b1-0a992a7fbbb9" providerId="ADAL" clId="{B2872188-EB0A-4A51-96D7-3C1B1A68EDDE}" dt="2021-11-09T16:54:32.428" v="8673" actId="255"/>
        <pc:sldMkLst>
          <pc:docMk/>
          <pc:sldMk cId="3013838099" sldId="1054"/>
        </pc:sldMkLst>
        <pc:spChg chg="mod">
          <ac:chgData name="Fajdek Bartłomiej" userId="c3d554c6-c3b5-4180-b4b1-0a992a7fbbb9" providerId="ADAL" clId="{B2872188-EB0A-4A51-96D7-3C1B1A68EDDE}" dt="2021-11-09T16:54:32.428" v="8673" actId="255"/>
          <ac:spMkLst>
            <pc:docMk/>
            <pc:sldMk cId="3013838099" sldId="1054"/>
            <ac:spMk id="29701" creationId="{00000000-0000-0000-0000-000000000000}"/>
          </ac:spMkLst>
        </pc:spChg>
      </pc:sldChg>
      <pc:sldChg chg="addSp delSp modSp add mod">
        <pc:chgData name="Fajdek Bartłomiej" userId="c3d554c6-c3b5-4180-b4b1-0a992a7fbbb9" providerId="ADAL" clId="{B2872188-EB0A-4A51-96D7-3C1B1A68EDDE}" dt="2021-11-10T08:22:54.538" v="9565" actId="255"/>
        <pc:sldMkLst>
          <pc:docMk/>
          <pc:sldMk cId="4265313740" sldId="1055"/>
        </pc:sldMkLst>
        <pc:spChg chg="add del">
          <ac:chgData name="Fajdek Bartłomiej" userId="c3d554c6-c3b5-4180-b4b1-0a992a7fbbb9" providerId="ADAL" clId="{B2872188-EB0A-4A51-96D7-3C1B1A68EDDE}" dt="2021-11-10T07:55:10.540" v="9278"/>
          <ac:spMkLst>
            <pc:docMk/>
            <pc:sldMk cId="4265313740" sldId="1055"/>
            <ac:spMk id="3" creationId="{B57BE2AE-B8E8-49AE-99F8-75448411E789}"/>
          </ac:spMkLst>
        </pc:spChg>
        <pc:spChg chg="add del">
          <ac:chgData name="Fajdek Bartłomiej" userId="c3d554c6-c3b5-4180-b4b1-0a992a7fbbb9" providerId="ADAL" clId="{B2872188-EB0A-4A51-96D7-3C1B1A68EDDE}" dt="2021-11-10T07:56:15.998" v="9287"/>
          <ac:spMkLst>
            <pc:docMk/>
            <pc:sldMk cId="4265313740" sldId="1055"/>
            <ac:spMk id="4" creationId="{EAA85393-D6EC-42FC-AFD0-103E535067CB}"/>
          </ac:spMkLst>
        </pc:spChg>
        <pc:spChg chg="mod">
          <ac:chgData name="Fajdek Bartłomiej" userId="c3d554c6-c3b5-4180-b4b1-0a992a7fbbb9" providerId="ADAL" clId="{B2872188-EB0A-4A51-96D7-3C1B1A68EDDE}" dt="2021-11-10T07:54:43.747" v="9269"/>
          <ac:spMkLst>
            <pc:docMk/>
            <pc:sldMk cId="4265313740" sldId="1055"/>
            <ac:spMk id="29699" creationId="{00000000-0000-0000-0000-000000000000}"/>
          </ac:spMkLst>
        </pc:spChg>
        <pc:spChg chg="mod">
          <ac:chgData name="Fajdek Bartłomiej" userId="c3d554c6-c3b5-4180-b4b1-0a992a7fbbb9" providerId="ADAL" clId="{B2872188-EB0A-4A51-96D7-3C1B1A68EDDE}" dt="2021-11-10T08:22:54.538" v="9565" actId="255"/>
          <ac:spMkLst>
            <pc:docMk/>
            <pc:sldMk cId="4265313740" sldId="1055"/>
            <ac:spMk id="29701" creationId="{00000000-0000-0000-0000-000000000000}"/>
          </ac:spMkLst>
        </pc:spChg>
      </pc:sldChg>
      <pc:sldChg chg="addSp delSp modSp add mod">
        <pc:chgData name="Fajdek Bartłomiej" userId="c3d554c6-c3b5-4180-b4b1-0a992a7fbbb9" providerId="ADAL" clId="{B2872188-EB0A-4A51-96D7-3C1B1A68EDDE}" dt="2021-11-10T12:28:12.906" v="11598" actId="20577"/>
        <pc:sldMkLst>
          <pc:docMk/>
          <pc:sldMk cId="677290008" sldId="1056"/>
        </pc:sldMkLst>
        <pc:spChg chg="add del">
          <ac:chgData name="Fajdek Bartłomiej" userId="c3d554c6-c3b5-4180-b4b1-0a992a7fbbb9" providerId="ADAL" clId="{B2872188-EB0A-4A51-96D7-3C1B1A68EDDE}" dt="2021-11-10T07:57:09.928" v="9339"/>
          <ac:spMkLst>
            <pc:docMk/>
            <pc:sldMk cId="677290008" sldId="1056"/>
            <ac:spMk id="3" creationId="{6AD3A4EF-E632-4293-8D30-57D635248EAF}"/>
          </ac:spMkLst>
        </pc:spChg>
        <pc:spChg chg="add del mod">
          <ac:chgData name="Fajdek Bartłomiej" userId="c3d554c6-c3b5-4180-b4b1-0a992a7fbbb9" providerId="ADAL" clId="{B2872188-EB0A-4A51-96D7-3C1B1A68EDDE}" dt="2021-11-10T08:29:18.608" v="9672" actId="478"/>
          <ac:spMkLst>
            <pc:docMk/>
            <pc:sldMk cId="677290008" sldId="1056"/>
            <ac:spMk id="4" creationId="{C3E19ED5-EA3F-4730-8B47-8ACE0771AEA1}"/>
          </ac:spMkLst>
        </pc:spChg>
        <pc:spChg chg="add del mod">
          <ac:chgData name="Fajdek Bartłomiej" userId="c3d554c6-c3b5-4180-b4b1-0a992a7fbbb9" providerId="ADAL" clId="{B2872188-EB0A-4A51-96D7-3C1B1A68EDDE}" dt="2021-11-10T11:14:54.657" v="10552" actId="478"/>
          <ac:spMkLst>
            <pc:docMk/>
            <pc:sldMk cId="677290008" sldId="1056"/>
            <ac:spMk id="5" creationId="{1A29CCD6-598E-4AF2-A940-6555C69ED83B}"/>
          </ac:spMkLst>
        </pc:spChg>
        <pc:spChg chg="mod">
          <ac:chgData name="Fajdek Bartłomiej" userId="c3d554c6-c3b5-4180-b4b1-0a992a7fbbb9" providerId="ADAL" clId="{B2872188-EB0A-4A51-96D7-3C1B1A68EDDE}" dt="2021-11-10T12:28:12.906" v="11598" actId="20577"/>
          <ac:spMkLst>
            <pc:docMk/>
            <pc:sldMk cId="677290008" sldId="1056"/>
            <ac:spMk id="29701" creationId="{00000000-0000-0000-0000-000000000000}"/>
          </ac:spMkLst>
        </pc:spChg>
      </pc:sldChg>
      <pc:sldChg chg="modSp add mod">
        <pc:chgData name="Fajdek Bartłomiej" userId="c3d554c6-c3b5-4180-b4b1-0a992a7fbbb9" providerId="ADAL" clId="{B2872188-EB0A-4A51-96D7-3C1B1A68EDDE}" dt="2021-11-10T10:48:20.205" v="9907" actId="20577"/>
        <pc:sldMkLst>
          <pc:docMk/>
          <pc:sldMk cId="2471410379" sldId="1057"/>
        </pc:sldMkLst>
        <pc:spChg chg="mod">
          <ac:chgData name="Fajdek Bartłomiej" userId="c3d554c6-c3b5-4180-b4b1-0a992a7fbbb9" providerId="ADAL" clId="{B2872188-EB0A-4A51-96D7-3C1B1A68EDDE}" dt="2021-11-10T10:48:20.205" v="9907" actId="20577"/>
          <ac:spMkLst>
            <pc:docMk/>
            <pc:sldMk cId="2471410379" sldId="1057"/>
            <ac:spMk id="29701" creationId="{00000000-0000-0000-0000-000000000000}"/>
          </ac:spMkLst>
        </pc:spChg>
      </pc:sldChg>
      <pc:sldChg chg="modSp add mod">
        <pc:chgData name="Fajdek Bartłomiej" userId="c3d554c6-c3b5-4180-b4b1-0a992a7fbbb9" providerId="ADAL" clId="{B2872188-EB0A-4A51-96D7-3C1B1A68EDDE}" dt="2021-11-10T11:06:28.648" v="10333"/>
        <pc:sldMkLst>
          <pc:docMk/>
          <pc:sldMk cId="2271258049" sldId="1058"/>
        </pc:sldMkLst>
        <pc:spChg chg="mod">
          <ac:chgData name="Fajdek Bartłomiej" userId="c3d554c6-c3b5-4180-b4b1-0a992a7fbbb9" providerId="ADAL" clId="{B2872188-EB0A-4A51-96D7-3C1B1A68EDDE}" dt="2021-11-10T11:06:28.648" v="10333"/>
          <ac:spMkLst>
            <pc:docMk/>
            <pc:sldMk cId="2271258049" sldId="1058"/>
            <ac:spMk id="29701" creationId="{00000000-0000-0000-0000-000000000000}"/>
          </ac:spMkLst>
        </pc:spChg>
      </pc:sldChg>
      <pc:sldChg chg="modSp add mod">
        <pc:chgData name="Fajdek Bartłomiej" userId="c3d554c6-c3b5-4180-b4b1-0a992a7fbbb9" providerId="ADAL" clId="{B2872188-EB0A-4A51-96D7-3C1B1A68EDDE}" dt="2021-11-10T11:10:22.926" v="10417" actId="20577"/>
        <pc:sldMkLst>
          <pc:docMk/>
          <pc:sldMk cId="873198605" sldId="1059"/>
        </pc:sldMkLst>
        <pc:spChg chg="mod">
          <ac:chgData name="Fajdek Bartłomiej" userId="c3d554c6-c3b5-4180-b4b1-0a992a7fbbb9" providerId="ADAL" clId="{B2872188-EB0A-4A51-96D7-3C1B1A68EDDE}" dt="2021-11-10T11:10:22.926" v="10417" actId="20577"/>
          <ac:spMkLst>
            <pc:docMk/>
            <pc:sldMk cId="873198605" sldId="1059"/>
            <ac:spMk id="29701" creationId="{00000000-0000-0000-0000-000000000000}"/>
          </ac:spMkLst>
        </pc:spChg>
      </pc:sldChg>
      <pc:sldChg chg="addSp delSp modSp add mod">
        <pc:chgData name="Fajdek Bartłomiej" userId="c3d554c6-c3b5-4180-b4b1-0a992a7fbbb9" providerId="ADAL" clId="{B2872188-EB0A-4A51-96D7-3C1B1A68EDDE}" dt="2021-11-10T11:30:08.021" v="10589" actId="20577"/>
        <pc:sldMkLst>
          <pc:docMk/>
          <pc:sldMk cId="3404265635" sldId="1060"/>
        </pc:sldMkLst>
        <pc:spChg chg="add del mod">
          <ac:chgData name="Fajdek Bartłomiej" userId="c3d554c6-c3b5-4180-b4b1-0a992a7fbbb9" providerId="ADAL" clId="{B2872188-EB0A-4A51-96D7-3C1B1A68EDDE}" dt="2021-11-10T11:12:29.465" v="10517" actId="478"/>
          <ac:spMkLst>
            <pc:docMk/>
            <pc:sldMk cId="3404265635" sldId="1060"/>
            <ac:spMk id="3" creationId="{53C1F56B-A899-48A4-B53D-0BFD7426EC0B}"/>
          </ac:spMkLst>
        </pc:spChg>
        <pc:spChg chg="mod">
          <ac:chgData name="Fajdek Bartłomiej" userId="c3d554c6-c3b5-4180-b4b1-0a992a7fbbb9" providerId="ADAL" clId="{B2872188-EB0A-4A51-96D7-3C1B1A68EDDE}" dt="2021-11-10T11:30:08.021" v="10589" actId="20577"/>
          <ac:spMkLst>
            <pc:docMk/>
            <pc:sldMk cId="3404265635" sldId="1060"/>
            <ac:spMk id="29701" creationId="{00000000-0000-0000-0000-000000000000}"/>
          </ac:spMkLst>
        </pc:spChg>
      </pc:sldChg>
      <pc:sldChg chg="addSp delSp modSp add mod">
        <pc:chgData name="Fajdek Bartłomiej" userId="c3d554c6-c3b5-4180-b4b1-0a992a7fbbb9" providerId="ADAL" clId="{B2872188-EB0A-4A51-96D7-3C1B1A68EDDE}" dt="2021-11-10T12:20:40.037" v="11312" actId="1076"/>
        <pc:sldMkLst>
          <pc:docMk/>
          <pc:sldMk cId="1779926902" sldId="1061"/>
        </pc:sldMkLst>
        <pc:spChg chg="mod">
          <ac:chgData name="Fajdek Bartłomiej" userId="c3d554c6-c3b5-4180-b4b1-0a992a7fbbb9" providerId="ADAL" clId="{B2872188-EB0A-4A51-96D7-3C1B1A68EDDE}" dt="2021-11-10T12:20:31.308" v="11308" actId="14100"/>
          <ac:spMkLst>
            <pc:docMk/>
            <pc:sldMk cId="1779926902" sldId="1061"/>
            <ac:spMk id="29701" creationId="{00000000-0000-0000-0000-000000000000}"/>
          </ac:spMkLst>
        </pc:spChg>
        <pc:picChg chg="del">
          <ac:chgData name="Fajdek Bartłomiej" userId="c3d554c6-c3b5-4180-b4b1-0a992a7fbbb9" providerId="ADAL" clId="{B2872188-EB0A-4A51-96D7-3C1B1A68EDDE}" dt="2021-11-10T12:13:02.958" v="10925" actId="478"/>
          <ac:picMkLst>
            <pc:docMk/>
            <pc:sldMk cId="1779926902" sldId="1061"/>
            <ac:picMk id="4" creationId="{A43D025A-0243-49B6-A122-42FA1F833DDE}"/>
          </ac:picMkLst>
        </pc:picChg>
        <pc:picChg chg="add mod modCrop">
          <ac:chgData name="Fajdek Bartłomiej" userId="c3d554c6-c3b5-4180-b4b1-0a992a7fbbb9" providerId="ADAL" clId="{B2872188-EB0A-4A51-96D7-3C1B1A68EDDE}" dt="2021-11-10T12:20:40.037" v="11312" actId="1076"/>
          <ac:picMkLst>
            <pc:docMk/>
            <pc:sldMk cId="1779926902" sldId="1061"/>
            <ac:picMk id="5" creationId="{283C546A-2EC9-40C4-B9FA-1F04A1705F78}"/>
          </ac:picMkLst>
        </pc:picChg>
      </pc:sldChg>
      <pc:sldChg chg="delSp modSp add mod">
        <pc:chgData name="Fajdek Bartłomiej" userId="c3d554c6-c3b5-4180-b4b1-0a992a7fbbb9" providerId="ADAL" clId="{B2872188-EB0A-4A51-96D7-3C1B1A68EDDE}" dt="2021-11-10T12:30:04.817" v="11700" actId="255"/>
        <pc:sldMkLst>
          <pc:docMk/>
          <pc:sldMk cId="87178614" sldId="1062"/>
        </pc:sldMkLst>
        <pc:spChg chg="mod">
          <ac:chgData name="Fajdek Bartłomiej" userId="c3d554c6-c3b5-4180-b4b1-0a992a7fbbb9" providerId="ADAL" clId="{B2872188-EB0A-4A51-96D7-3C1B1A68EDDE}" dt="2021-11-10T12:30:04.817" v="11700" actId="255"/>
          <ac:spMkLst>
            <pc:docMk/>
            <pc:sldMk cId="87178614" sldId="1062"/>
            <ac:spMk id="29701" creationId="{00000000-0000-0000-0000-000000000000}"/>
          </ac:spMkLst>
        </pc:spChg>
        <pc:picChg chg="del">
          <ac:chgData name="Fajdek Bartłomiej" userId="c3d554c6-c3b5-4180-b4b1-0a992a7fbbb9" providerId="ADAL" clId="{B2872188-EB0A-4A51-96D7-3C1B1A68EDDE}" dt="2021-11-10T12:20:45.967" v="11313" actId="478"/>
          <ac:picMkLst>
            <pc:docMk/>
            <pc:sldMk cId="87178614" sldId="1062"/>
            <ac:picMk id="5" creationId="{283C546A-2EC9-40C4-B9FA-1F04A1705F78}"/>
          </ac:picMkLst>
        </pc:picChg>
      </pc:sldChg>
      <pc:sldChg chg="addSp delSp modSp add mod">
        <pc:chgData name="Fajdek Bartłomiej" userId="c3d554c6-c3b5-4180-b4b1-0a992a7fbbb9" providerId="ADAL" clId="{B2872188-EB0A-4A51-96D7-3C1B1A68EDDE}" dt="2021-11-10T12:34:25.007" v="12106"/>
        <pc:sldMkLst>
          <pc:docMk/>
          <pc:sldMk cId="3009908137" sldId="1063"/>
        </pc:sldMkLst>
        <pc:spChg chg="add del mod">
          <ac:chgData name="Fajdek Bartłomiej" userId="c3d554c6-c3b5-4180-b4b1-0a992a7fbbb9" providerId="ADAL" clId="{B2872188-EB0A-4A51-96D7-3C1B1A68EDDE}" dt="2021-11-10T12:34:22.692" v="12105" actId="478"/>
          <ac:spMkLst>
            <pc:docMk/>
            <pc:sldMk cId="3009908137" sldId="1063"/>
            <ac:spMk id="3" creationId="{9D51ECC5-4125-4F5E-9E61-1222C047FC62}"/>
          </ac:spMkLst>
        </pc:spChg>
        <pc:spChg chg="mod">
          <ac:chgData name="Fajdek Bartłomiej" userId="c3d554c6-c3b5-4180-b4b1-0a992a7fbbb9" providerId="ADAL" clId="{B2872188-EB0A-4A51-96D7-3C1B1A68EDDE}" dt="2021-11-10T12:34:25.007" v="12106"/>
          <ac:spMkLst>
            <pc:docMk/>
            <pc:sldMk cId="3009908137" sldId="1063"/>
            <ac:spMk id="29701" creationId="{00000000-0000-0000-0000-000000000000}"/>
          </ac:spMkLst>
        </pc:spChg>
      </pc:sldChg>
      <pc:sldChg chg="delSp modSp add mod">
        <pc:chgData name="Fajdek Bartłomiej" userId="c3d554c6-c3b5-4180-b4b1-0a992a7fbbb9" providerId="ADAL" clId="{B2872188-EB0A-4A51-96D7-3C1B1A68EDDE}" dt="2021-11-10T15:25:31.165" v="13196" actId="20577"/>
        <pc:sldMkLst>
          <pc:docMk/>
          <pc:sldMk cId="930231187" sldId="1064"/>
        </pc:sldMkLst>
        <pc:spChg chg="mod">
          <ac:chgData name="Fajdek Bartłomiej" userId="c3d554c6-c3b5-4180-b4b1-0a992a7fbbb9" providerId="ADAL" clId="{B2872188-EB0A-4A51-96D7-3C1B1A68EDDE}" dt="2021-11-10T15:25:31.165" v="13196" actId="20577"/>
          <ac:spMkLst>
            <pc:docMk/>
            <pc:sldMk cId="930231187" sldId="1064"/>
            <ac:spMk id="29701" creationId="{00000000-0000-0000-0000-000000000000}"/>
          </ac:spMkLst>
        </pc:spChg>
        <pc:picChg chg="del">
          <ac:chgData name="Fajdek Bartłomiej" userId="c3d554c6-c3b5-4180-b4b1-0a992a7fbbb9" providerId="ADAL" clId="{B2872188-EB0A-4A51-96D7-3C1B1A68EDDE}" dt="2021-11-10T12:35:19.202" v="12108" actId="478"/>
          <ac:picMkLst>
            <pc:docMk/>
            <pc:sldMk cId="930231187" sldId="1064"/>
            <ac:picMk id="5" creationId="{283C546A-2EC9-40C4-B9FA-1F04A1705F78}"/>
          </ac:picMkLst>
        </pc:picChg>
      </pc:sldChg>
      <pc:sldChg chg="modSp add mod">
        <pc:chgData name="Fajdek Bartłomiej" userId="c3d554c6-c3b5-4180-b4b1-0a992a7fbbb9" providerId="ADAL" clId="{B2872188-EB0A-4A51-96D7-3C1B1A68EDDE}" dt="2021-11-10T14:18:57.237" v="12368" actId="20577"/>
        <pc:sldMkLst>
          <pc:docMk/>
          <pc:sldMk cId="383841719" sldId="1065"/>
        </pc:sldMkLst>
        <pc:spChg chg="mod">
          <ac:chgData name="Fajdek Bartłomiej" userId="c3d554c6-c3b5-4180-b4b1-0a992a7fbbb9" providerId="ADAL" clId="{B2872188-EB0A-4A51-96D7-3C1B1A68EDDE}" dt="2021-11-10T14:18:57.237" v="12368" actId="20577"/>
          <ac:spMkLst>
            <pc:docMk/>
            <pc:sldMk cId="383841719" sldId="1065"/>
            <ac:spMk id="29701" creationId="{00000000-0000-0000-0000-000000000000}"/>
          </ac:spMkLst>
        </pc:spChg>
      </pc:sldChg>
      <pc:sldChg chg="modSp add mod">
        <pc:chgData name="Fajdek Bartłomiej" userId="c3d554c6-c3b5-4180-b4b1-0a992a7fbbb9" providerId="ADAL" clId="{B2872188-EB0A-4A51-96D7-3C1B1A68EDDE}" dt="2021-11-10T14:22:26.787" v="12591" actId="255"/>
        <pc:sldMkLst>
          <pc:docMk/>
          <pc:sldMk cId="1980485505" sldId="1066"/>
        </pc:sldMkLst>
        <pc:spChg chg="mod">
          <ac:chgData name="Fajdek Bartłomiej" userId="c3d554c6-c3b5-4180-b4b1-0a992a7fbbb9" providerId="ADAL" clId="{B2872188-EB0A-4A51-96D7-3C1B1A68EDDE}" dt="2021-11-10T14:22:26.787" v="12591" actId="255"/>
          <ac:spMkLst>
            <pc:docMk/>
            <pc:sldMk cId="1980485505" sldId="1066"/>
            <ac:spMk id="29701" creationId="{00000000-0000-0000-0000-000000000000}"/>
          </ac:spMkLst>
        </pc:spChg>
      </pc:sldChg>
      <pc:sldChg chg="addSp delSp modSp add mod">
        <pc:chgData name="Fajdek Bartłomiej" userId="c3d554c6-c3b5-4180-b4b1-0a992a7fbbb9" providerId="ADAL" clId="{B2872188-EB0A-4A51-96D7-3C1B1A68EDDE}" dt="2021-11-10T14:35:13.922" v="13127" actId="20577"/>
        <pc:sldMkLst>
          <pc:docMk/>
          <pc:sldMk cId="2095403996" sldId="1067"/>
        </pc:sldMkLst>
        <pc:spChg chg="add del mod">
          <ac:chgData name="Fajdek Bartłomiej" userId="c3d554c6-c3b5-4180-b4b1-0a992a7fbbb9" providerId="ADAL" clId="{B2872188-EB0A-4A51-96D7-3C1B1A68EDDE}" dt="2021-11-10T14:35:07.348" v="13123" actId="478"/>
          <ac:spMkLst>
            <pc:docMk/>
            <pc:sldMk cId="2095403996" sldId="1067"/>
            <ac:spMk id="3" creationId="{59A7C099-FA83-4499-9BCF-5084F901F6B6}"/>
          </ac:spMkLst>
        </pc:spChg>
        <pc:spChg chg="mod">
          <ac:chgData name="Fajdek Bartłomiej" userId="c3d554c6-c3b5-4180-b4b1-0a992a7fbbb9" providerId="ADAL" clId="{B2872188-EB0A-4A51-96D7-3C1B1A68EDDE}" dt="2021-11-10T14:35:13.922" v="13127" actId="20577"/>
          <ac:spMkLst>
            <pc:docMk/>
            <pc:sldMk cId="2095403996" sldId="1067"/>
            <ac:spMk id="29701" creationId="{00000000-0000-0000-0000-000000000000}"/>
          </ac:spMkLst>
        </pc:spChg>
      </pc:sldChg>
      <pc:sldChg chg="addSp delSp modSp add mod">
        <pc:chgData name="Fajdek Bartłomiej" userId="c3d554c6-c3b5-4180-b4b1-0a992a7fbbb9" providerId="ADAL" clId="{B2872188-EB0A-4A51-96D7-3C1B1A68EDDE}" dt="2021-11-10T14:31:11.033" v="12994" actId="255"/>
        <pc:sldMkLst>
          <pc:docMk/>
          <pc:sldMk cId="1243578867" sldId="1068"/>
        </pc:sldMkLst>
        <pc:spChg chg="add del">
          <ac:chgData name="Fajdek Bartłomiej" userId="c3d554c6-c3b5-4180-b4b1-0a992a7fbbb9" providerId="ADAL" clId="{B2872188-EB0A-4A51-96D7-3C1B1A68EDDE}" dt="2021-11-10T14:28:49.107" v="12955"/>
          <ac:spMkLst>
            <pc:docMk/>
            <pc:sldMk cId="1243578867" sldId="1068"/>
            <ac:spMk id="3" creationId="{836E2D9F-50FB-46BF-9633-922F0FC1583E}"/>
          </ac:spMkLst>
        </pc:spChg>
        <pc:spChg chg="add del mod">
          <ac:chgData name="Fajdek Bartłomiej" userId="c3d554c6-c3b5-4180-b4b1-0a992a7fbbb9" providerId="ADAL" clId="{B2872188-EB0A-4A51-96D7-3C1B1A68EDDE}" dt="2021-11-10T14:29:28.629" v="12962" actId="47"/>
          <ac:spMkLst>
            <pc:docMk/>
            <pc:sldMk cId="1243578867" sldId="1068"/>
            <ac:spMk id="4" creationId="{3DFB470C-1F23-4259-A7D8-2447480FB3BF}"/>
          </ac:spMkLst>
        </pc:spChg>
        <pc:spChg chg="add del">
          <ac:chgData name="Fajdek Bartłomiej" userId="c3d554c6-c3b5-4180-b4b1-0a992a7fbbb9" providerId="ADAL" clId="{B2872188-EB0A-4A51-96D7-3C1B1A68EDDE}" dt="2021-11-10T14:29:28.987" v="12963"/>
          <ac:spMkLst>
            <pc:docMk/>
            <pc:sldMk cId="1243578867" sldId="1068"/>
            <ac:spMk id="5" creationId="{EAC98C2B-4A5D-4A4E-8E75-20D81EB94DAA}"/>
          </ac:spMkLst>
        </pc:spChg>
        <pc:spChg chg="add del mod">
          <ac:chgData name="Fajdek Bartłomiej" userId="c3d554c6-c3b5-4180-b4b1-0a992a7fbbb9" providerId="ADAL" clId="{B2872188-EB0A-4A51-96D7-3C1B1A68EDDE}" dt="2021-11-10T14:30:22.915" v="12966" actId="478"/>
          <ac:spMkLst>
            <pc:docMk/>
            <pc:sldMk cId="1243578867" sldId="1068"/>
            <ac:spMk id="6" creationId="{DE6C349D-5B1F-4F84-AFCB-39B227B87DDE}"/>
          </ac:spMkLst>
        </pc:spChg>
        <pc:spChg chg="mod">
          <ac:chgData name="Fajdek Bartłomiej" userId="c3d554c6-c3b5-4180-b4b1-0a992a7fbbb9" providerId="ADAL" clId="{B2872188-EB0A-4A51-96D7-3C1B1A68EDDE}" dt="2021-11-10T14:31:11.033" v="12994" actId="255"/>
          <ac:spMkLst>
            <pc:docMk/>
            <pc:sldMk cId="1243578867" sldId="1068"/>
            <ac:spMk id="29701" creationId="{00000000-0000-0000-0000-000000000000}"/>
          </ac:spMkLst>
        </pc:spChg>
      </pc:sldChg>
      <pc:sldChg chg="addSp delSp modSp add mod">
        <pc:chgData name="Fajdek Bartłomiej" userId="c3d554c6-c3b5-4180-b4b1-0a992a7fbbb9" providerId="ADAL" clId="{B2872188-EB0A-4A51-96D7-3C1B1A68EDDE}" dt="2021-11-10T14:33:54.652" v="13118" actId="14100"/>
        <pc:sldMkLst>
          <pc:docMk/>
          <pc:sldMk cId="22210976" sldId="1069"/>
        </pc:sldMkLst>
        <pc:spChg chg="mod">
          <ac:chgData name="Fajdek Bartłomiej" userId="c3d554c6-c3b5-4180-b4b1-0a992a7fbbb9" providerId="ADAL" clId="{B2872188-EB0A-4A51-96D7-3C1B1A68EDDE}" dt="2021-11-10T14:31:44.290" v="13110" actId="20577"/>
          <ac:spMkLst>
            <pc:docMk/>
            <pc:sldMk cId="22210976" sldId="1069"/>
            <ac:spMk id="29701" creationId="{00000000-0000-0000-0000-000000000000}"/>
          </ac:spMkLst>
        </pc:spChg>
        <pc:picChg chg="add del mod">
          <ac:chgData name="Fajdek Bartłomiej" userId="c3d554c6-c3b5-4180-b4b1-0a992a7fbbb9" providerId="ADAL" clId="{B2872188-EB0A-4A51-96D7-3C1B1A68EDDE}" dt="2021-11-10T14:33:45.347" v="13115" actId="21"/>
          <ac:picMkLst>
            <pc:docMk/>
            <pc:sldMk cId="22210976" sldId="1069"/>
            <ac:picMk id="5" creationId="{0B9EC38F-A5EB-4ACF-B17F-AEDB7456E528}"/>
          </ac:picMkLst>
        </pc:picChg>
        <pc:picChg chg="add mod">
          <ac:chgData name="Fajdek Bartłomiej" userId="c3d554c6-c3b5-4180-b4b1-0a992a7fbbb9" providerId="ADAL" clId="{B2872188-EB0A-4A51-96D7-3C1B1A68EDDE}" dt="2021-11-10T14:33:54.652" v="13118" actId="14100"/>
          <ac:picMkLst>
            <pc:docMk/>
            <pc:sldMk cId="22210976" sldId="1069"/>
            <ac:picMk id="6" creationId="{14FBD03E-C83D-474B-A9A6-D1EBC96AD451}"/>
          </ac:picMkLst>
        </pc:picChg>
      </pc:sldChg>
      <pc:sldChg chg="addSp delSp modSp add mod">
        <pc:chgData name="Fajdek Bartłomiej" userId="c3d554c6-c3b5-4180-b4b1-0a992a7fbbb9" providerId="ADAL" clId="{B2872188-EB0A-4A51-96D7-3C1B1A68EDDE}" dt="2021-11-10T16:38:48.027" v="14713" actId="14100"/>
        <pc:sldMkLst>
          <pc:docMk/>
          <pc:sldMk cId="2477673552" sldId="1070"/>
        </pc:sldMkLst>
        <pc:spChg chg="add mod">
          <ac:chgData name="Fajdek Bartłomiej" userId="c3d554c6-c3b5-4180-b4b1-0a992a7fbbb9" providerId="ADAL" clId="{B2872188-EB0A-4A51-96D7-3C1B1A68EDDE}" dt="2021-11-10T16:25:25.635" v="14708" actId="207"/>
          <ac:spMkLst>
            <pc:docMk/>
            <pc:sldMk cId="2477673552" sldId="1070"/>
            <ac:spMk id="8" creationId="{E6FE8472-A474-4632-B1BF-F51C813EF4E7}"/>
          </ac:spMkLst>
        </pc:spChg>
        <pc:spChg chg="add mod">
          <ac:chgData name="Fajdek Bartłomiej" userId="c3d554c6-c3b5-4180-b4b1-0a992a7fbbb9" providerId="ADAL" clId="{B2872188-EB0A-4A51-96D7-3C1B1A68EDDE}" dt="2021-11-10T16:25:20.675" v="14706" actId="207"/>
          <ac:spMkLst>
            <pc:docMk/>
            <pc:sldMk cId="2477673552" sldId="1070"/>
            <ac:spMk id="10" creationId="{0AB84466-D604-428A-8BAB-83887C5769F5}"/>
          </ac:spMkLst>
        </pc:spChg>
        <pc:spChg chg="add mod">
          <ac:chgData name="Fajdek Bartłomiej" userId="c3d554c6-c3b5-4180-b4b1-0a992a7fbbb9" providerId="ADAL" clId="{B2872188-EB0A-4A51-96D7-3C1B1A68EDDE}" dt="2021-11-10T16:36:52.626" v="14712" actId="207"/>
          <ac:spMkLst>
            <pc:docMk/>
            <pc:sldMk cId="2477673552" sldId="1070"/>
            <ac:spMk id="12" creationId="{5015103E-E272-48F6-9D71-0E5D4FF5F000}"/>
          </ac:spMkLst>
        </pc:spChg>
        <pc:spChg chg="mod">
          <ac:chgData name="Fajdek Bartłomiej" userId="c3d554c6-c3b5-4180-b4b1-0a992a7fbbb9" providerId="ADAL" clId="{B2872188-EB0A-4A51-96D7-3C1B1A68EDDE}" dt="2021-11-10T16:38:48.027" v="14713" actId="14100"/>
          <ac:spMkLst>
            <pc:docMk/>
            <pc:sldMk cId="2477673552" sldId="1070"/>
            <ac:spMk id="29701" creationId="{00000000-0000-0000-0000-000000000000}"/>
          </ac:spMkLst>
        </pc:spChg>
        <pc:graphicFrameChg chg="add mod modGraphic">
          <ac:chgData name="Fajdek Bartłomiej" userId="c3d554c6-c3b5-4180-b4b1-0a992a7fbbb9" providerId="ADAL" clId="{B2872188-EB0A-4A51-96D7-3C1B1A68EDDE}" dt="2021-11-10T15:38:18.120" v="13409" actId="1076"/>
          <ac:graphicFrameMkLst>
            <pc:docMk/>
            <pc:sldMk cId="2477673552" sldId="1070"/>
            <ac:graphicFrameMk id="3" creationId="{61E6A456-ED2B-44C9-A169-EF9983ECA949}"/>
          </ac:graphicFrameMkLst>
        </pc:graphicFrameChg>
        <pc:graphicFrameChg chg="add del mod">
          <ac:chgData name="Fajdek Bartłomiej" userId="c3d554c6-c3b5-4180-b4b1-0a992a7fbbb9" providerId="ADAL" clId="{B2872188-EB0A-4A51-96D7-3C1B1A68EDDE}" dt="2021-11-10T15:39:15.654" v="13411"/>
          <ac:graphicFrameMkLst>
            <pc:docMk/>
            <pc:sldMk cId="2477673552" sldId="1070"/>
            <ac:graphicFrameMk id="4" creationId="{9E7A0948-4EC6-470C-81B1-8E3DDD6794DD}"/>
          </ac:graphicFrameMkLst>
        </pc:graphicFrameChg>
      </pc:sldChg>
      <pc:sldChg chg="delSp modSp add mod ord">
        <pc:chgData name="Fajdek Bartłomiej" userId="c3d554c6-c3b5-4180-b4b1-0a992a7fbbb9" providerId="ADAL" clId="{B2872188-EB0A-4A51-96D7-3C1B1A68EDDE}" dt="2021-11-10T16:10:10.885" v="14330"/>
        <pc:sldMkLst>
          <pc:docMk/>
          <pc:sldMk cId="1517668272" sldId="1071"/>
        </pc:sldMkLst>
        <pc:spChg chg="mod">
          <ac:chgData name="Fajdek Bartłomiej" userId="c3d554c6-c3b5-4180-b4b1-0a992a7fbbb9" providerId="ADAL" clId="{B2872188-EB0A-4A51-96D7-3C1B1A68EDDE}" dt="2021-11-10T15:45:20.256" v="13582" actId="404"/>
          <ac:spMkLst>
            <pc:docMk/>
            <pc:sldMk cId="1517668272" sldId="1071"/>
            <ac:spMk id="29701" creationId="{00000000-0000-0000-0000-000000000000}"/>
          </ac:spMkLst>
        </pc:spChg>
        <pc:graphicFrameChg chg="del">
          <ac:chgData name="Fajdek Bartłomiej" userId="c3d554c6-c3b5-4180-b4b1-0a992a7fbbb9" providerId="ADAL" clId="{B2872188-EB0A-4A51-96D7-3C1B1A68EDDE}" dt="2021-11-10T15:39:21.426" v="13413" actId="478"/>
          <ac:graphicFrameMkLst>
            <pc:docMk/>
            <pc:sldMk cId="1517668272" sldId="1071"/>
            <ac:graphicFrameMk id="3" creationId="{61E6A456-ED2B-44C9-A169-EF9983ECA949}"/>
          </ac:graphicFrameMkLst>
        </pc:graphicFrameChg>
      </pc:sldChg>
      <pc:sldChg chg="addSp delSp modSp add mod">
        <pc:chgData name="Fajdek Bartłomiej" userId="c3d554c6-c3b5-4180-b4b1-0a992a7fbbb9" providerId="ADAL" clId="{B2872188-EB0A-4A51-96D7-3C1B1A68EDDE}" dt="2021-11-10T16:08:41.244" v="14328" actId="478"/>
        <pc:sldMkLst>
          <pc:docMk/>
          <pc:sldMk cId="3563060119" sldId="1072"/>
        </pc:sldMkLst>
        <pc:spChg chg="add del mod">
          <ac:chgData name="Fajdek Bartłomiej" userId="c3d554c6-c3b5-4180-b4b1-0a992a7fbbb9" providerId="ADAL" clId="{B2872188-EB0A-4A51-96D7-3C1B1A68EDDE}" dt="2021-11-10T16:00:51.015" v="14113" actId="478"/>
          <ac:spMkLst>
            <pc:docMk/>
            <pc:sldMk cId="3563060119" sldId="1072"/>
            <ac:spMk id="3" creationId="{3C5FCF70-AA34-4F4C-9E0A-8D10F9D15D5B}"/>
          </ac:spMkLst>
        </pc:spChg>
        <pc:spChg chg="add mod">
          <ac:chgData name="Fajdek Bartłomiej" userId="c3d554c6-c3b5-4180-b4b1-0a992a7fbbb9" providerId="ADAL" clId="{B2872188-EB0A-4A51-96D7-3C1B1A68EDDE}" dt="2021-11-10T16:02:29.495" v="14211" actId="14100"/>
          <ac:spMkLst>
            <pc:docMk/>
            <pc:sldMk cId="3563060119" sldId="1072"/>
            <ac:spMk id="4" creationId="{6E52AAEB-98FD-404A-AF22-0F81A582D5C0}"/>
          </ac:spMkLst>
        </pc:spChg>
        <pc:spChg chg="add mod">
          <ac:chgData name="Fajdek Bartłomiej" userId="c3d554c6-c3b5-4180-b4b1-0a992a7fbbb9" providerId="ADAL" clId="{B2872188-EB0A-4A51-96D7-3C1B1A68EDDE}" dt="2021-11-10T16:01:46.626" v="14190" actId="1076"/>
          <ac:spMkLst>
            <pc:docMk/>
            <pc:sldMk cId="3563060119" sldId="1072"/>
            <ac:spMk id="6" creationId="{48F4C66D-B846-41C6-AC4B-FBA8B841BDF1}"/>
          </ac:spMkLst>
        </pc:spChg>
        <pc:spChg chg="add del mod">
          <ac:chgData name="Fajdek Bartłomiej" userId="c3d554c6-c3b5-4180-b4b1-0a992a7fbbb9" providerId="ADAL" clId="{B2872188-EB0A-4A51-96D7-3C1B1A68EDDE}" dt="2021-11-10T16:04:40.336" v="14212" actId="478"/>
          <ac:spMkLst>
            <pc:docMk/>
            <pc:sldMk cId="3563060119" sldId="1072"/>
            <ac:spMk id="8" creationId="{891B3342-6573-492B-98DC-9EE6436E88CC}"/>
          </ac:spMkLst>
        </pc:spChg>
        <pc:spChg chg="add mod">
          <ac:chgData name="Fajdek Bartłomiej" userId="c3d554c6-c3b5-4180-b4b1-0a992a7fbbb9" providerId="ADAL" clId="{B2872188-EB0A-4A51-96D7-3C1B1A68EDDE}" dt="2021-11-10T16:02:08.535" v="14205" actId="20577"/>
          <ac:spMkLst>
            <pc:docMk/>
            <pc:sldMk cId="3563060119" sldId="1072"/>
            <ac:spMk id="9" creationId="{E953817C-DC0E-4562-81EA-8E0ED123A5C9}"/>
          </ac:spMkLst>
        </pc:spChg>
        <pc:spChg chg="add mod">
          <ac:chgData name="Fajdek Bartłomiej" userId="c3d554c6-c3b5-4180-b4b1-0a992a7fbbb9" providerId="ADAL" clId="{B2872188-EB0A-4A51-96D7-3C1B1A68EDDE}" dt="2021-11-10T16:08:05.835" v="14304" actId="1076"/>
          <ac:spMkLst>
            <pc:docMk/>
            <pc:sldMk cId="3563060119" sldId="1072"/>
            <ac:spMk id="14" creationId="{37C9BF22-E0D0-4464-9392-8F5C520B93AE}"/>
          </ac:spMkLst>
        </pc:spChg>
        <pc:spChg chg="add mod">
          <ac:chgData name="Fajdek Bartłomiej" userId="c3d554c6-c3b5-4180-b4b1-0a992a7fbbb9" providerId="ADAL" clId="{B2872188-EB0A-4A51-96D7-3C1B1A68EDDE}" dt="2021-11-10T16:08:40.564" v="14327" actId="1076"/>
          <ac:spMkLst>
            <pc:docMk/>
            <pc:sldMk cId="3563060119" sldId="1072"/>
            <ac:spMk id="17" creationId="{265FEDC9-E612-45D4-BBA3-5A3242165F09}"/>
          </ac:spMkLst>
        </pc:spChg>
        <pc:spChg chg="add mod">
          <ac:chgData name="Fajdek Bartłomiej" userId="c3d554c6-c3b5-4180-b4b1-0a992a7fbbb9" providerId="ADAL" clId="{B2872188-EB0A-4A51-96D7-3C1B1A68EDDE}" dt="2021-11-10T16:08:37.570" v="14320" actId="1076"/>
          <ac:spMkLst>
            <pc:docMk/>
            <pc:sldMk cId="3563060119" sldId="1072"/>
            <ac:spMk id="18" creationId="{7A63E369-E5D4-420F-A73C-6F76C792C90A}"/>
          </ac:spMkLst>
        </pc:spChg>
        <pc:spChg chg="add del mod">
          <ac:chgData name="Fajdek Bartłomiej" userId="c3d554c6-c3b5-4180-b4b1-0a992a7fbbb9" providerId="ADAL" clId="{B2872188-EB0A-4A51-96D7-3C1B1A68EDDE}" dt="2021-11-10T16:04:54.545" v="14220" actId="478"/>
          <ac:spMkLst>
            <pc:docMk/>
            <pc:sldMk cId="3563060119" sldId="1072"/>
            <ac:spMk id="20" creationId="{CFD83A29-EF56-4A4E-B808-F465E8624CE1}"/>
          </ac:spMkLst>
        </pc:spChg>
        <pc:spChg chg="add del mod">
          <ac:chgData name="Fajdek Bartłomiej" userId="c3d554c6-c3b5-4180-b4b1-0a992a7fbbb9" providerId="ADAL" clId="{B2872188-EB0A-4A51-96D7-3C1B1A68EDDE}" dt="2021-11-10T16:04:53.645" v="14219" actId="478"/>
          <ac:spMkLst>
            <pc:docMk/>
            <pc:sldMk cId="3563060119" sldId="1072"/>
            <ac:spMk id="21" creationId="{F0DC50B8-8104-4FAB-95DD-6B5A29E932B7}"/>
          </ac:spMkLst>
        </pc:spChg>
        <pc:spChg chg="add mod">
          <ac:chgData name="Fajdek Bartłomiej" userId="c3d554c6-c3b5-4180-b4b1-0a992a7fbbb9" providerId="ADAL" clId="{B2872188-EB0A-4A51-96D7-3C1B1A68EDDE}" dt="2021-11-10T16:04:52.388" v="14218" actId="1076"/>
          <ac:spMkLst>
            <pc:docMk/>
            <pc:sldMk cId="3563060119" sldId="1072"/>
            <ac:spMk id="23" creationId="{8B408E31-66F6-4817-8BF6-D01B565A06A3}"/>
          </ac:spMkLst>
        </pc:spChg>
        <pc:spChg chg="add mod">
          <ac:chgData name="Fajdek Bartłomiej" userId="c3d554c6-c3b5-4180-b4b1-0a992a7fbbb9" providerId="ADAL" clId="{B2872188-EB0A-4A51-96D7-3C1B1A68EDDE}" dt="2021-11-10T16:05:03.506" v="14226" actId="20577"/>
          <ac:spMkLst>
            <pc:docMk/>
            <pc:sldMk cId="3563060119" sldId="1072"/>
            <ac:spMk id="24" creationId="{781D7708-5656-423D-AEA9-E4480D9F6686}"/>
          </ac:spMkLst>
        </pc:spChg>
        <pc:spChg chg="add mod">
          <ac:chgData name="Fajdek Bartłomiej" userId="c3d554c6-c3b5-4180-b4b1-0a992a7fbbb9" providerId="ADAL" clId="{B2872188-EB0A-4A51-96D7-3C1B1A68EDDE}" dt="2021-11-10T16:05:12.415" v="14234" actId="20577"/>
          <ac:spMkLst>
            <pc:docMk/>
            <pc:sldMk cId="3563060119" sldId="1072"/>
            <ac:spMk id="25" creationId="{691B1B8C-3AF4-40EE-ABE9-563FBBDBF559}"/>
          </ac:spMkLst>
        </pc:spChg>
        <pc:spChg chg="add mod">
          <ac:chgData name="Fajdek Bartłomiej" userId="c3d554c6-c3b5-4180-b4b1-0a992a7fbbb9" providerId="ADAL" clId="{B2872188-EB0A-4A51-96D7-3C1B1A68EDDE}" dt="2021-11-10T16:05:25.175" v="14238" actId="20577"/>
          <ac:spMkLst>
            <pc:docMk/>
            <pc:sldMk cId="3563060119" sldId="1072"/>
            <ac:spMk id="26" creationId="{D86AD34E-CCDB-4FC3-A61B-87E12B89983F}"/>
          </ac:spMkLst>
        </pc:spChg>
        <pc:spChg chg="add mod">
          <ac:chgData name="Fajdek Bartłomiej" userId="c3d554c6-c3b5-4180-b4b1-0a992a7fbbb9" providerId="ADAL" clId="{B2872188-EB0A-4A51-96D7-3C1B1A68EDDE}" dt="2021-11-10T16:05:33.267" v="14243" actId="20577"/>
          <ac:spMkLst>
            <pc:docMk/>
            <pc:sldMk cId="3563060119" sldId="1072"/>
            <ac:spMk id="27" creationId="{0E0678FA-F413-4735-AE9F-A56244B08CB9}"/>
          </ac:spMkLst>
        </pc:spChg>
        <pc:spChg chg="add mod">
          <ac:chgData name="Fajdek Bartłomiej" userId="c3d554c6-c3b5-4180-b4b1-0a992a7fbbb9" providerId="ADAL" clId="{B2872188-EB0A-4A51-96D7-3C1B1A68EDDE}" dt="2021-11-10T16:06:17.160" v="14265" actId="20577"/>
          <ac:spMkLst>
            <pc:docMk/>
            <pc:sldMk cId="3563060119" sldId="1072"/>
            <ac:spMk id="39" creationId="{DED302B4-99F8-4CB9-B0C1-35231E1F5070}"/>
          </ac:spMkLst>
        </pc:spChg>
        <pc:spChg chg="add mod">
          <ac:chgData name="Fajdek Bartłomiej" userId="c3d554c6-c3b5-4180-b4b1-0a992a7fbbb9" providerId="ADAL" clId="{B2872188-EB0A-4A51-96D7-3C1B1A68EDDE}" dt="2021-11-10T16:06:28.524" v="14271" actId="20577"/>
          <ac:spMkLst>
            <pc:docMk/>
            <pc:sldMk cId="3563060119" sldId="1072"/>
            <ac:spMk id="40" creationId="{DC847A7C-168D-4E29-8C0D-18FABF26CA90}"/>
          </ac:spMkLst>
        </pc:spChg>
        <pc:spChg chg="add mod">
          <ac:chgData name="Fajdek Bartłomiej" userId="c3d554c6-c3b5-4180-b4b1-0a992a7fbbb9" providerId="ADAL" clId="{B2872188-EB0A-4A51-96D7-3C1B1A68EDDE}" dt="2021-11-10T16:07:24.224" v="14288" actId="1076"/>
          <ac:spMkLst>
            <pc:docMk/>
            <pc:sldMk cId="3563060119" sldId="1072"/>
            <ac:spMk id="53" creationId="{D403958F-92EE-416D-8540-B01A482B3DC7}"/>
          </ac:spMkLst>
        </pc:spChg>
        <pc:spChg chg="add mod">
          <ac:chgData name="Fajdek Bartłomiej" userId="c3d554c6-c3b5-4180-b4b1-0a992a7fbbb9" providerId="ADAL" clId="{B2872188-EB0A-4A51-96D7-3C1B1A68EDDE}" dt="2021-11-10T16:07:35.475" v="14293" actId="20577"/>
          <ac:spMkLst>
            <pc:docMk/>
            <pc:sldMk cId="3563060119" sldId="1072"/>
            <ac:spMk id="54" creationId="{5C3AA22E-64DB-4AF3-8297-AA2E2728D8C9}"/>
          </ac:spMkLst>
        </pc:spChg>
        <pc:spChg chg="mod">
          <ac:chgData name="Fajdek Bartłomiej" userId="c3d554c6-c3b5-4180-b4b1-0a992a7fbbb9" providerId="ADAL" clId="{B2872188-EB0A-4A51-96D7-3C1B1A68EDDE}" dt="2021-11-10T16:01:39.567" v="14189" actId="20577"/>
          <ac:spMkLst>
            <pc:docMk/>
            <pc:sldMk cId="3563060119" sldId="1072"/>
            <ac:spMk id="29701" creationId="{00000000-0000-0000-0000-000000000000}"/>
          </ac:spMkLst>
        </pc:spChg>
        <pc:cxnChg chg="add del mod">
          <ac:chgData name="Fajdek Bartłomiej" userId="c3d554c6-c3b5-4180-b4b1-0a992a7fbbb9" providerId="ADAL" clId="{B2872188-EB0A-4A51-96D7-3C1B1A68EDDE}" dt="2021-11-10T16:08:41.244" v="14328" actId="478"/>
          <ac:cxnSpMkLst>
            <pc:docMk/>
            <pc:sldMk cId="3563060119" sldId="1072"/>
            <ac:cxnSpMk id="7" creationId="{77E75178-F65F-4E78-88BC-E27A5B22194F}"/>
          </ac:cxnSpMkLst>
        </pc:cxnChg>
        <pc:cxnChg chg="add mod">
          <ac:chgData name="Fajdek Bartłomiej" userId="c3d554c6-c3b5-4180-b4b1-0a992a7fbbb9" providerId="ADAL" clId="{B2872188-EB0A-4A51-96D7-3C1B1A68EDDE}" dt="2021-11-10T16:08:39.877" v="14326" actId="14100"/>
          <ac:cxnSpMkLst>
            <pc:docMk/>
            <pc:sldMk cId="3563060119" sldId="1072"/>
            <ac:cxnSpMk id="11" creationId="{880104B7-D023-4C20-BC6F-D53C1AFCD112}"/>
          </ac:cxnSpMkLst>
        </pc:cxnChg>
        <pc:cxnChg chg="add del mod">
          <ac:chgData name="Fajdek Bartłomiej" userId="c3d554c6-c3b5-4180-b4b1-0a992a7fbbb9" providerId="ADAL" clId="{B2872188-EB0A-4A51-96D7-3C1B1A68EDDE}" dt="2021-11-10T16:08:37.994" v="14321" actId="478"/>
          <ac:cxnSpMkLst>
            <pc:docMk/>
            <pc:sldMk cId="3563060119" sldId="1072"/>
            <ac:cxnSpMk id="13" creationId="{9C1721BA-1B54-4515-87C4-456140969F6A}"/>
          </ac:cxnSpMkLst>
        </pc:cxnChg>
        <pc:cxnChg chg="add mod">
          <ac:chgData name="Fajdek Bartłomiej" userId="c3d554c6-c3b5-4180-b4b1-0a992a7fbbb9" providerId="ADAL" clId="{B2872188-EB0A-4A51-96D7-3C1B1A68EDDE}" dt="2021-11-10T16:05:42.385" v="14246" actId="14100"/>
          <ac:cxnSpMkLst>
            <pc:docMk/>
            <pc:sldMk cId="3563060119" sldId="1072"/>
            <ac:cxnSpMk id="28" creationId="{4F4AB31B-DD12-4D0D-8DA2-9888AACE3F38}"/>
          </ac:cxnSpMkLst>
        </pc:cxnChg>
        <pc:cxnChg chg="add mod">
          <ac:chgData name="Fajdek Bartłomiej" userId="c3d554c6-c3b5-4180-b4b1-0a992a7fbbb9" providerId="ADAL" clId="{B2872188-EB0A-4A51-96D7-3C1B1A68EDDE}" dt="2021-11-10T16:05:48.206" v="14249" actId="14100"/>
          <ac:cxnSpMkLst>
            <pc:docMk/>
            <pc:sldMk cId="3563060119" sldId="1072"/>
            <ac:cxnSpMk id="30" creationId="{FF6A7184-6C1A-4DAE-BE3A-B09D1F1511FD}"/>
          </ac:cxnSpMkLst>
        </pc:cxnChg>
        <pc:cxnChg chg="add mod">
          <ac:chgData name="Fajdek Bartłomiej" userId="c3d554c6-c3b5-4180-b4b1-0a992a7fbbb9" providerId="ADAL" clId="{B2872188-EB0A-4A51-96D7-3C1B1A68EDDE}" dt="2021-11-10T16:05:55.836" v="14253" actId="14100"/>
          <ac:cxnSpMkLst>
            <pc:docMk/>
            <pc:sldMk cId="3563060119" sldId="1072"/>
            <ac:cxnSpMk id="33" creationId="{57DE4F52-73CF-4362-B64D-A38390104249}"/>
          </ac:cxnSpMkLst>
        </pc:cxnChg>
        <pc:cxnChg chg="add mod">
          <ac:chgData name="Fajdek Bartłomiej" userId="c3d554c6-c3b5-4180-b4b1-0a992a7fbbb9" providerId="ADAL" clId="{B2872188-EB0A-4A51-96D7-3C1B1A68EDDE}" dt="2021-11-10T16:06:02.254" v="14257" actId="14100"/>
          <ac:cxnSpMkLst>
            <pc:docMk/>
            <pc:sldMk cId="3563060119" sldId="1072"/>
            <ac:cxnSpMk id="36" creationId="{6CB796DE-7A70-440D-84D5-4983A2399DAD}"/>
          </ac:cxnSpMkLst>
        </pc:cxnChg>
        <pc:cxnChg chg="add mod">
          <ac:chgData name="Fajdek Bartłomiej" userId="c3d554c6-c3b5-4180-b4b1-0a992a7fbbb9" providerId="ADAL" clId="{B2872188-EB0A-4A51-96D7-3C1B1A68EDDE}" dt="2021-11-10T16:06:49.095" v="14275" actId="14100"/>
          <ac:cxnSpMkLst>
            <pc:docMk/>
            <pc:sldMk cId="3563060119" sldId="1072"/>
            <ac:cxnSpMk id="41" creationId="{8A2F546B-8B2A-405D-844E-17E46E2DB734}"/>
          </ac:cxnSpMkLst>
        </pc:cxnChg>
        <pc:cxnChg chg="add mod">
          <ac:chgData name="Fajdek Bartłomiej" userId="c3d554c6-c3b5-4180-b4b1-0a992a7fbbb9" providerId="ADAL" clId="{B2872188-EB0A-4A51-96D7-3C1B1A68EDDE}" dt="2021-11-10T16:06:54.886" v="14278" actId="14100"/>
          <ac:cxnSpMkLst>
            <pc:docMk/>
            <pc:sldMk cId="3563060119" sldId="1072"/>
            <ac:cxnSpMk id="44" creationId="{A9444A70-A251-4EE7-949F-B2CC567677E8}"/>
          </ac:cxnSpMkLst>
        </pc:cxnChg>
        <pc:cxnChg chg="add mod">
          <ac:chgData name="Fajdek Bartłomiej" userId="c3d554c6-c3b5-4180-b4b1-0a992a7fbbb9" providerId="ADAL" clId="{B2872188-EB0A-4A51-96D7-3C1B1A68EDDE}" dt="2021-11-10T16:07:07.817" v="14282" actId="14100"/>
          <ac:cxnSpMkLst>
            <pc:docMk/>
            <pc:sldMk cId="3563060119" sldId="1072"/>
            <ac:cxnSpMk id="47" creationId="{B584DBD8-FDCE-4D22-AE10-61723CB40CA4}"/>
          </ac:cxnSpMkLst>
        </pc:cxnChg>
        <pc:cxnChg chg="add mod">
          <ac:chgData name="Fajdek Bartłomiej" userId="c3d554c6-c3b5-4180-b4b1-0a992a7fbbb9" providerId="ADAL" clId="{B2872188-EB0A-4A51-96D7-3C1B1A68EDDE}" dt="2021-11-10T16:07:17.745" v="14286" actId="14100"/>
          <ac:cxnSpMkLst>
            <pc:docMk/>
            <pc:sldMk cId="3563060119" sldId="1072"/>
            <ac:cxnSpMk id="50" creationId="{C624B4DF-2566-4998-A680-156C9D05405A}"/>
          </ac:cxnSpMkLst>
        </pc:cxnChg>
        <pc:cxnChg chg="add del mod">
          <ac:chgData name="Fajdek Bartłomiej" userId="c3d554c6-c3b5-4180-b4b1-0a992a7fbbb9" providerId="ADAL" clId="{B2872188-EB0A-4A51-96D7-3C1B1A68EDDE}" dt="2021-11-10T16:08:00.706" v="14302"/>
          <ac:cxnSpMkLst>
            <pc:docMk/>
            <pc:sldMk cId="3563060119" sldId="1072"/>
            <ac:cxnSpMk id="56" creationId="{BCBD79BB-EEA8-4EC0-A5D1-8FE31C7F1392}"/>
          </ac:cxnSpMkLst>
        </pc:cxnChg>
        <pc:cxnChg chg="add del mod">
          <ac:chgData name="Fajdek Bartłomiej" userId="c3d554c6-c3b5-4180-b4b1-0a992a7fbbb9" providerId="ADAL" clId="{B2872188-EB0A-4A51-96D7-3C1B1A68EDDE}" dt="2021-11-10T16:08:39.516" v="14325"/>
          <ac:cxnSpMkLst>
            <pc:docMk/>
            <pc:sldMk cId="3563060119" sldId="1072"/>
            <ac:cxnSpMk id="59" creationId="{2F5BB1D4-23E2-4213-A4F7-11C9ED8E8FFE}"/>
          </ac:cxnSpMkLst>
        </pc:cxnChg>
        <pc:cxnChg chg="add del mod">
          <ac:chgData name="Fajdek Bartłomiej" userId="c3d554c6-c3b5-4180-b4b1-0a992a7fbbb9" providerId="ADAL" clId="{B2872188-EB0A-4A51-96D7-3C1B1A68EDDE}" dt="2021-11-10T16:08:37.314" v="14319"/>
          <ac:cxnSpMkLst>
            <pc:docMk/>
            <pc:sldMk cId="3563060119" sldId="1072"/>
            <ac:cxnSpMk id="62" creationId="{3EFDF29A-685B-47F6-863B-5BA27588F90C}"/>
          </ac:cxnSpMkLst>
        </pc:cxnChg>
      </pc:sldChg>
      <pc:sldChg chg="modSp add mod ord">
        <pc:chgData name="Fajdek Bartłomiej" userId="c3d554c6-c3b5-4180-b4b1-0a992a7fbbb9" providerId="ADAL" clId="{B2872188-EB0A-4A51-96D7-3C1B1A68EDDE}" dt="2021-11-10T16:00:45.464" v="14112"/>
        <pc:sldMkLst>
          <pc:docMk/>
          <pc:sldMk cId="1997800102" sldId="1073"/>
        </pc:sldMkLst>
        <pc:spChg chg="mod">
          <ac:chgData name="Fajdek Bartłomiej" userId="c3d554c6-c3b5-4180-b4b1-0a992a7fbbb9" providerId="ADAL" clId="{B2872188-EB0A-4A51-96D7-3C1B1A68EDDE}" dt="2021-11-10T16:00:22.005" v="14110" actId="20577"/>
          <ac:spMkLst>
            <pc:docMk/>
            <pc:sldMk cId="1997800102" sldId="1073"/>
            <ac:spMk id="29701" creationId="{00000000-0000-0000-0000-000000000000}"/>
          </ac:spMkLst>
        </pc:spChg>
      </pc:sldChg>
      <pc:sldChg chg="addSp modSp add mod">
        <pc:chgData name="Fajdek Bartłomiej" userId="c3d554c6-c3b5-4180-b4b1-0a992a7fbbb9" providerId="ADAL" clId="{B2872188-EB0A-4A51-96D7-3C1B1A68EDDE}" dt="2021-11-10T16:24:11.536" v="14702" actId="1076"/>
        <pc:sldMkLst>
          <pc:docMk/>
          <pc:sldMk cId="2816929573" sldId="1074"/>
        </pc:sldMkLst>
        <pc:spChg chg="add mod">
          <ac:chgData name="Fajdek Bartłomiej" userId="c3d554c6-c3b5-4180-b4b1-0a992a7fbbb9" providerId="ADAL" clId="{B2872188-EB0A-4A51-96D7-3C1B1A68EDDE}" dt="2021-11-10T16:24:11.536" v="14702" actId="1076"/>
          <ac:spMkLst>
            <pc:docMk/>
            <pc:sldMk cId="2816929573" sldId="1074"/>
            <ac:spMk id="8" creationId="{8E88AEFF-BB0A-4BCD-8271-4DBB0499D2C1}"/>
          </ac:spMkLst>
        </pc:spChg>
        <pc:spChg chg="mod">
          <ac:chgData name="Fajdek Bartłomiej" userId="c3d554c6-c3b5-4180-b4b1-0a992a7fbbb9" providerId="ADAL" clId="{B2872188-EB0A-4A51-96D7-3C1B1A68EDDE}" dt="2021-11-10T16:23:24.766" v="14660"/>
          <ac:spMkLst>
            <pc:docMk/>
            <pc:sldMk cId="2816929573" sldId="1074"/>
            <ac:spMk id="29701" creationId="{00000000-0000-0000-0000-000000000000}"/>
          </ac:spMkLst>
        </pc:spChg>
        <pc:picChg chg="add mod modCrop">
          <ac:chgData name="Fajdek Bartłomiej" userId="c3d554c6-c3b5-4180-b4b1-0a992a7fbbb9" providerId="ADAL" clId="{B2872188-EB0A-4A51-96D7-3C1B1A68EDDE}" dt="2021-11-10T16:23:16.484" v="14659" actId="1076"/>
          <ac:picMkLst>
            <pc:docMk/>
            <pc:sldMk cId="2816929573" sldId="1074"/>
            <ac:picMk id="4" creationId="{C6F9F054-9751-4EBB-A85C-D6A4D7FDBF3D}"/>
          </ac:picMkLst>
        </pc:picChg>
      </pc:sldChg>
    </pc:docChg>
  </pc:docChgLst>
  <pc:docChgLst>
    <pc:chgData name="Suski Damian" userId="db14ced7-949b-4bf0-b58a-0a7a9c032729" providerId="ADAL" clId="{BC0470CB-EDC0-4A02-A79D-79E044849ED5}"/>
    <pc:docChg chg="undo redo custSel mod addSld delSld modSld">
      <pc:chgData name="Suski Damian" userId="db14ced7-949b-4bf0-b58a-0a7a9c032729" providerId="ADAL" clId="{BC0470CB-EDC0-4A02-A79D-79E044849ED5}" dt="2020-09-09T12:19:34.970" v="44974" actId="20577"/>
      <pc:docMkLst>
        <pc:docMk/>
      </pc:docMkLst>
      <pc:sldChg chg="addSp modSp">
        <pc:chgData name="Suski Damian" userId="db14ced7-949b-4bf0-b58a-0a7a9c032729" providerId="ADAL" clId="{BC0470CB-EDC0-4A02-A79D-79E044849ED5}" dt="2020-07-16T09:47:10.880" v="6723" actId="20577"/>
        <pc:sldMkLst>
          <pc:docMk/>
          <pc:sldMk cId="2002172555" sldId="292"/>
        </pc:sldMkLst>
        <pc:spChg chg="add mod">
          <ac:chgData name="Suski Damian" userId="db14ced7-949b-4bf0-b58a-0a7a9c032729" providerId="ADAL" clId="{BC0470CB-EDC0-4A02-A79D-79E044849ED5}" dt="2020-07-16T09:35:03.696" v="6416" actId="1036"/>
          <ac:spMkLst>
            <pc:docMk/>
            <pc:sldMk cId="2002172555" sldId="292"/>
            <ac:spMk id="5" creationId="{6CBB1086-FC97-4D4D-B858-313419CDA2C5}"/>
          </ac:spMkLst>
        </pc:spChg>
        <pc:spChg chg="add mod">
          <ac:chgData name="Suski Damian" userId="db14ced7-949b-4bf0-b58a-0a7a9c032729" providerId="ADAL" clId="{BC0470CB-EDC0-4A02-A79D-79E044849ED5}" dt="2020-07-16T09:35:03.696" v="6416" actId="1036"/>
          <ac:spMkLst>
            <pc:docMk/>
            <pc:sldMk cId="2002172555" sldId="292"/>
            <ac:spMk id="6" creationId="{3E44B49E-D492-43FA-B3B2-930AD5250044}"/>
          </ac:spMkLst>
        </pc:spChg>
        <pc:spChg chg="add mod">
          <ac:chgData name="Suski Damian" userId="db14ced7-949b-4bf0-b58a-0a7a9c032729" providerId="ADAL" clId="{BC0470CB-EDC0-4A02-A79D-79E044849ED5}" dt="2020-07-16T09:47:10.880" v="6723" actId="20577"/>
          <ac:spMkLst>
            <pc:docMk/>
            <pc:sldMk cId="2002172555" sldId="292"/>
            <ac:spMk id="7" creationId="{51B0E2E7-AD2F-4459-A4C7-1829E604C55E}"/>
          </ac:spMkLst>
        </pc:spChg>
        <pc:spChg chg="mod">
          <ac:chgData name="Suski Damian" userId="db14ced7-949b-4bf0-b58a-0a7a9c032729" providerId="ADAL" clId="{BC0470CB-EDC0-4A02-A79D-79E044849ED5}" dt="2020-07-16T09:35:03.696" v="6416" actId="1036"/>
          <ac:spMkLst>
            <pc:docMk/>
            <pc:sldMk cId="2002172555" sldId="292"/>
            <ac:spMk id="29701" creationId="{00000000-0000-0000-0000-000000000000}"/>
          </ac:spMkLst>
        </pc:spChg>
      </pc:sldChg>
      <pc:sldChg chg="modSp">
        <pc:chgData name="Suski Damian" userId="db14ced7-949b-4bf0-b58a-0a7a9c032729" providerId="ADAL" clId="{BC0470CB-EDC0-4A02-A79D-79E044849ED5}" dt="2020-07-10T12:58:18.301" v="4605" actId="20577"/>
        <pc:sldMkLst>
          <pc:docMk/>
          <pc:sldMk cId="364768155" sldId="506"/>
        </pc:sldMkLst>
        <pc:spChg chg="mod">
          <ac:chgData name="Suski Damian" userId="db14ced7-949b-4bf0-b58a-0a7a9c032729" providerId="ADAL" clId="{BC0470CB-EDC0-4A02-A79D-79E044849ED5}" dt="2020-07-10T12:58:18.301" v="4605" actId="20577"/>
          <ac:spMkLst>
            <pc:docMk/>
            <pc:sldMk cId="364768155" sldId="506"/>
            <ac:spMk id="2" creationId="{00000000-0000-0000-0000-000000000000}"/>
          </ac:spMkLst>
        </pc:spChg>
      </pc:sldChg>
      <pc:sldChg chg="del">
        <pc:chgData name="Suski Damian" userId="db14ced7-949b-4bf0-b58a-0a7a9c032729" providerId="ADAL" clId="{BC0470CB-EDC0-4A02-A79D-79E044849ED5}" dt="2020-07-10T12:37:14.729" v="3722" actId="2696"/>
        <pc:sldMkLst>
          <pc:docMk/>
          <pc:sldMk cId="3035943552" sldId="507"/>
        </pc:sldMkLst>
      </pc:sldChg>
      <pc:sldChg chg="modSp">
        <pc:chgData name="Suski Damian" userId="db14ced7-949b-4bf0-b58a-0a7a9c032729" providerId="ADAL" clId="{BC0470CB-EDC0-4A02-A79D-79E044849ED5}" dt="2020-07-10T12:56:11.357" v="4384" actId="20577"/>
        <pc:sldMkLst>
          <pc:docMk/>
          <pc:sldMk cId="3493070885" sldId="518"/>
        </pc:sldMkLst>
        <pc:spChg chg="mod">
          <ac:chgData name="Suski Damian" userId="db14ced7-949b-4bf0-b58a-0a7a9c032729" providerId="ADAL" clId="{BC0470CB-EDC0-4A02-A79D-79E044849ED5}" dt="2020-07-10T12:56:11.357" v="4384" actId="20577"/>
          <ac:spMkLst>
            <pc:docMk/>
            <pc:sldMk cId="3493070885" sldId="518"/>
            <ac:spMk id="27651" creationId="{00000000-0000-0000-0000-000000000000}"/>
          </ac:spMkLst>
        </pc:spChg>
      </pc:sldChg>
      <pc:sldChg chg="modSp">
        <pc:chgData name="Suski Damian" userId="db14ced7-949b-4bf0-b58a-0a7a9c032729" providerId="ADAL" clId="{BC0470CB-EDC0-4A02-A79D-79E044849ED5}" dt="2020-09-09T10:40:52.405" v="44120" actId="20577"/>
        <pc:sldMkLst>
          <pc:docMk/>
          <pc:sldMk cId="3555541129" sldId="524"/>
        </pc:sldMkLst>
        <pc:spChg chg="mod">
          <ac:chgData name="Suski Damian" userId="db14ced7-949b-4bf0-b58a-0a7a9c032729" providerId="ADAL" clId="{BC0470CB-EDC0-4A02-A79D-79E044849ED5}" dt="2020-09-09T10:40:52.405" v="44120" actId="20577"/>
          <ac:spMkLst>
            <pc:docMk/>
            <pc:sldMk cId="3555541129" sldId="524"/>
            <ac:spMk id="2" creationId="{00000000-0000-0000-0000-000000000000}"/>
          </ac:spMkLst>
        </pc:spChg>
      </pc:sldChg>
      <pc:sldChg chg="modSp">
        <pc:chgData name="Suski Damian" userId="db14ced7-949b-4bf0-b58a-0a7a9c032729" providerId="ADAL" clId="{BC0470CB-EDC0-4A02-A79D-79E044849ED5}" dt="2020-08-20T09:24:26.955" v="20253" actId="27636"/>
        <pc:sldMkLst>
          <pc:docMk/>
          <pc:sldMk cId="2438017913" sldId="530"/>
        </pc:sldMkLst>
        <pc:spChg chg="mod">
          <ac:chgData name="Suski Damian" userId="db14ced7-949b-4bf0-b58a-0a7a9c032729" providerId="ADAL" clId="{BC0470CB-EDC0-4A02-A79D-79E044849ED5}" dt="2020-08-20T09:24:26.955" v="20253" actId="27636"/>
          <ac:spMkLst>
            <pc:docMk/>
            <pc:sldMk cId="2438017913" sldId="530"/>
            <ac:spMk id="2" creationId="{00000000-0000-0000-0000-000000000000}"/>
          </ac:spMkLst>
        </pc:spChg>
      </pc:sldChg>
      <pc:sldChg chg="modSp">
        <pc:chgData name="Suski Damian" userId="db14ced7-949b-4bf0-b58a-0a7a9c032729" providerId="ADAL" clId="{BC0470CB-EDC0-4A02-A79D-79E044849ED5}" dt="2020-08-20T07:35:44.335" v="17608" actId="20577"/>
        <pc:sldMkLst>
          <pc:docMk/>
          <pc:sldMk cId="45437439" sldId="533"/>
        </pc:sldMkLst>
        <pc:spChg chg="mod">
          <ac:chgData name="Suski Damian" userId="db14ced7-949b-4bf0-b58a-0a7a9c032729" providerId="ADAL" clId="{BC0470CB-EDC0-4A02-A79D-79E044849ED5}" dt="2020-08-20T07:35:44.335" v="17608" actId="20577"/>
          <ac:spMkLst>
            <pc:docMk/>
            <pc:sldMk cId="45437439" sldId="533"/>
            <ac:spMk id="2" creationId="{00000000-0000-0000-0000-000000000000}"/>
          </ac:spMkLst>
        </pc:spChg>
      </pc:sldChg>
      <pc:sldChg chg="del">
        <pc:chgData name="Suski Damian" userId="db14ced7-949b-4bf0-b58a-0a7a9c032729" providerId="ADAL" clId="{BC0470CB-EDC0-4A02-A79D-79E044849ED5}" dt="2020-09-09T10:43:38.789" v="44124" actId="2696"/>
        <pc:sldMkLst>
          <pc:docMk/>
          <pc:sldMk cId="140026801" sldId="627"/>
        </pc:sldMkLst>
      </pc:sldChg>
      <pc:sldChg chg="modSp add del">
        <pc:chgData name="Suski Damian" userId="db14ced7-949b-4bf0-b58a-0a7a9c032729" providerId="ADAL" clId="{BC0470CB-EDC0-4A02-A79D-79E044849ED5}" dt="2020-08-20T09:48:55.126" v="20833" actId="20577"/>
        <pc:sldMkLst>
          <pc:docMk/>
          <pc:sldMk cId="793463940" sldId="632"/>
        </pc:sldMkLst>
        <pc:spChg chg="mod">
          <ac:chgData name="Suski Damian" userId="db14ced7-949b-4bf0-b58a-0a7a9c032729" providerId="ADAL" clId="{BC0470CB-EDC0-4A02-A79D-79E044849ED5}" dt="2020-08-20T09:48:55.126" v="20833" actId="20577"/>
          <ac:spMkLst>
            <pc:docMk/>
            <pc:sldMk cId="793463940" sldId="632"/>
            <ac:spMk id="2" creationId="{00000000-0000-0000-0000-000000000000}"/>
          </ac:spMkLst>
        </pc:spChg>
      </pc:sldChg>
      <pc:sldChg chg="modSp add del">
        <pc:chgData name="Suski Damian" userId="db14ced7-949b-4bf0-b58a-0a7a9c032729" providerId="ADAL" clId="{BC0470CB-EDC0-4A02-A79D-79E044849ED5}" dt="2020-09-09T10:36:04.627" v="44077" actId="404"/>
        <pc:sldMkLst>
          <pc:docMk/>
          <pc:sldMk cId="86697113" sldId="633"/>
        </pc:sldMkLst>
        <pc:spChg chg="mod">
          <ac:chgData name="Suski Damian" userId="db14ced7-949b-4bf0-b58a-0a7a9c032729" providerId="ADAL" clId="{BC0470CB-EDC0-4A02-A79D-79E044849ED5}" dt="2020-09-09T10:36:04.627" v="44077" actId="404"/>
          <ac:spMkLst>
            <pc:docMk/>
            <pc:sldMk cId="86697113" sldId="633"/>
            <ac:spMk id="2" creationId="{00000000-0000-0000-0000-000000000000}"/>
          </ac:spMkLst>
        </pc:spChg>
        <pc:spChg chg="mod">
          <ac:chgData name="Suski Damian" userId="db14ced7-949b-4bf0-b58a-0a7a9c032729" providerId="ADAL" clId="{BC0470CB-EDC0-4A02-A79D-79E044849ED5}" dt="2020-08-20T11:12:06.386" v="22126" actId="6549"/>
          <ac:spMkLst>
            <pc:docMk/>
            <pc:sldMk cId="86697113" sldId="633"/>
            <ac:spMk id="4" creationId="{00000000-0000-0000-0000-000000000000}"/>
          </ac:spMkLst>
        </pc:spChg>
      </pc:sldChg>
      <pc:sldChg chg="modSp add del">
        <pc:chgData name="Suski Damian" userId="db14ced7-949b-4bf0-b58a-0a7a9c032729" providerId="ADAL" clId="{BC0470CB-EDC0-4A02-A79D-79E044849ED5}" dt="2020-08-20T07:38:17.587" v="17640" actId="2696"/>
        <pc:sldMkLst>
          <pc:docMk/>
          <pc:sldMk cId="3067009760" sldId="634"/>
        </pc:sldMkLst>
        <pc:spChg chg="mod">
          <ac:chgData name="Suski Damian" userId="db14ced7-949b-4bf0-b58a-0a7a9c032729" providerId="ADAL" clId="{BC0470CB-EDC0-4A02-A79D-79E044849ED5}" dt="2020-07-16T09:41:43.296" v="6453" actId="6549"/>
          <ac:spMkLst>
            <pc:docMk/>
            <pc:sldMk cId="3067009760" sldId="634"/>
            <ac:spMk id="2" creationId="{00000000-0000-0000-0000-000000000000}"/>
          </ac:spMkLst>
        </pc:spChg>
      </pc:sldChg>
      <pc:sldChg chg="modSp">
        <pc:chgData name="Suski Damian" userId="db14ced7-949b-4bf0-b58a-0a7a9c032729" providerId="ADAL" clId="{BC0470CB-EDC0-4A02-A79D-79E044849ED5}" dt="2020-09-09T11:44:30.093" v="44311" actId="27636"/>
        <pc:sldMkLst>
          <pc:docMk/>
          <pc:sldMk cId="3085462405" sldId="636"/>
        </pc:sldMkLst>
        <pc:spChg chg="mod">
          <ac:chgData name="Suski Damian" userId="db14ced7-949b-4bf0-b58a-0a7a9c032729" providerId="ADAL" clId="{BC0470CB-EDC0-4A02-A79D-79E044849ED5}" dt="2020-09-09T11:44:30.093" v="44311" actId="27636"/>
          <ac:spMkLst>
            <pc:docMk/>
            <pc:sldMk cId="3085462405" sldId="636"/>
            <ac:spMk id="2" creationId="{00000000-0000-0000-0000-000000000000}"/>
          </ac:spMkLst>
        </pc:spChg>
      </pc:sldChg>
      <pc:sldChg chg="modSp">
        <pc:chgData name="Suski Damian" userId="db14ced7-949b-4bf0-b58a-0a7a9c032729" providerId="ADAL" clId="{BC0470CB-EDC0-4A02-A79D-79E044849ED5}" dt="2020-09-09T12:03:06.117" v="44736" actId="113"/>
        <pc:sldMkLst>
          <pc:docMk/>
          <pc:sldMk cId="2493963959" sldId="637"/>
        </pc:sldMkLst>
        <pc:spChg chg="mod">
          <ac:chgData name="Suski Damian" userId="db14ced7-949b-4bf0-b58a-0a7a9c032729" providerId="ADAL" clId="{BC0470CB-EDC0-4A02-A79D-79E044849ED5}" dt="2020-09-09T12:03:06.117" v="44736" actId="113"/>
          <ac:spMkLst>
            <pc:docMk/>
            <pc:sldMk cId="2493963959" sldId="637"/>
            <ac:spMk id="2" creationId="{00000000-0000-0000-0000-000000000000}"/>
          </ac:spMkLst>
        </pc:spChg>
      </pc:sldChg>
      <pc:sldChg chg="modSp">
        <pc:chgData name="Suski Damian" userId="db14ced7-949b-4bf0-b58a-0a7a9c032729" providerId="ADAL" clId="{BC0470CB-EDC0-4A02-A79D-79E044849ED5}" dt="2020-08-20T07:35:52.888" v="17624" actId="20577"/>
        <pc:sldMkLst>
          <pc:docMk/>
          <pc:sldMk cId="3192441872" sldId="638"/>
        </pc:sldMkLst>
        <pc:spChg chg="mod">
          <ac:chgData name="Suski Damian" userId="db14ced7-949b-4bf0-b58a-0a7a9c032729" providerId="ADAL" clId="{BC0470CB-EDC0-4A02-A79D-79E044849ED5}" dt="2020-08-20T07:35:52.888" v="17624" actId="20577"/>
          <ac:spMkLst>
            <pc:docMk/>
            <pc:sldMk cId="3192441872" sldId="638"/>
            <ac:spMk id="2" creationId="{00000000-0000-0000-0000-000000000000}"/>
          </ac:spMkLst>
        </pc:spChg>
      </pc:sldChg>
      <pc:sldChg chg="modSp">
        <pc:chgData name="Suski Damian" userId="db14ced7-949b-4bf0-b58a-0a7a9c032729" providerId="ADAL" clId="{BC0470CB-EDC0-4A02-A79D-79E044849ED5}" dt="2020-08-21T11:35:09.487" v="31164" actId="20577"/>
        <pc:sldMkLst>
          <pc:docMk/>
          <pc:sldMk cId="3365938597" sldId="641"/>
        </pc:sldMkLst>
        <pc:spChg chg="mod">
          <ac:chgData name="Suski Damian" userId="db14ced7-949b-4bf0-b58a-0a7a9c032729" providerId="ADAL" clId="{BC0470CB-EDC0-4A02-A79D-79E044849ED5}" dt="2020-08-21T11:35:09.487" v="31164" actId="20577"/>
          <ac:spMkLst>
            <pc:docMk/>
            <pc:sldMk cId="3365938597" sldId="641"/>
            <ac:spMk id="27651" creationId="{00000000-0000-0000-0000-000000000000}"/>
          </ac:spMkLst>
        </pc:spChg>
      </pc:sldChg>
      <pc:sldChg chg="modSp del">
        <pc:chgData name="Suski Damian" userId="db14ced7-949b-4bf0-b58a-0a7a9c032729" providerId="ADAL" clId="{BC0470CB-EDC0-4A02-A79D-79E044849ED5}" dt="2020-08-20T12:43:16.358" v="24549" actId="2696"/>
        <pc:sldMkLst>
          <pc:docMk/>
          <pc:sldMk cId="1487235092" sldId="642"/>
        </pc:sldMkLst>
        <pc:spChg chg="mod">
          <ac:chgData name="Suski Damian" userId="db14ced7-949b-4bf0-b58a-0a7a9c032729" providerId="ADAL" clId="{BC0470CB-EDC0-4A02-A79D-79E044849ED5}" dt="2020-08-20T11:46:13.436" v="23162" actId="27636"/>
          <ac:spMkLst>
            <pc:docMk/>
            <pc:sldMk cId="1487235092" sldId="642"/>
            <ac:spMk id="29699" creationId="{00000000-0000-0000-0000-000000000000}"/>
          </ac:spMkLst>
        </pc:spChg>
        <pc:spChg chg="mod">
          <ac:chgData name="Suski Damian" userId="db14ced7-949b-4bf0-b58a-0a7a9c032729" providerId="ADAL" clId="{BC0470CB-EDC0-4A02-A79D-79E044849ED5}" dt="2020-08-20T11:49:12.510" v="23179" actId="20577"/>
          <ac:spMkLst>
            <pc:docMk/>
            <pc:sldMk cId="1487235092" sldId="642"/>
            <ac:spMk id="29701" creationId="{00000000-0000-0000-0000-000000000000}"/>
          </ac:spMkLst>
        </pc:spChg>
      </pc:sldChg>
      <pc:sldChg chg="del">
        <pc:chgData name="Suski Damian" userId="db14ced7-949b-4bf0-b58a-0a7a9c032729" providerId="ADAL" clId="{BC0470CB-EDC0-4A02-A79D-79E044849ED5}" dt="2020-08-21T10:54:45.012" v="30016" actId="2696"/>
        <pc:sldMkLst>
          <pc:docMk/>
          <pc:sldMk cId="3714050859" sldId="643"/>
        </pc:sldMkLst>
      </pc:sldChg>
      <pc:sldChg chg="modSp">
        <pc:chgData name="Suski Damian" userId="db14ced7-949b-4bf0-b58a-0a7a9c032729" providerId="ADAL" clId="{BC0470CB-EDC0-4A02-A79D-79E044849ED5}" dt="2020-08-21T11:20:13.670" v="30914" actId="20577"/>
        <pc:sldMkLst>
          <pc:docMk/>
          <pc:sldMk cId="2583445889" sldId="644"/>
        </pc:sldMkLst>
        <pc:spChg chg="mod">
          <ac:chgData name="Suski Damian" userId="db14ced7-949b-4bf0-b58a-0a7a9c032729" providerId="ADAL" clId="{BC0470CB-EDC0-4A02-A79D-79E044849ED5}" dt="2020-08-21T11:20:13.670" v="30914" actId="20577"/>
          <ac:spMkLst>
            <pc:docMk/>
            <pc:sldMk cId="2583445889" sldId="644"/>
            <ac:spMk id="2" creationId="{00000000-0000-0000-0000-000000000000}"/>
          </ac:spMkLst>
        </pc:spChg>
        <pc:spChg chg="mod">
          <ac:chgData name="Suski Damian" userId="db14ced7-949b-4bf0-b58a-0a7a9c032729" providerId="ADAL" clId="{BC0470CB-EDC0-4A02-A79D-79E044849ED5}" dt="2020-08-21T10:54:51.811" v="30017" actId="20577"/>
          <ac:spMkLst>
            <pc:docMk/>
            <pc:sldMk cId="2583445889" sldId="644"/>
            <ac:spMk id="4" creationId="{00000000-0000-0000-0000-000000000000}"/>
          </ac:spMkLst>
        </pc:spChg>
      </pc:sldChg>
      <pc:sldChg chg="modSp del">
        <pc:chgData name="Suski Damian" userId="db14ced7-949b-4bf0-b58a-0a7a9c032729" providerId="ADAL" clId="{BC0470CB-EDC0-4A02-A79D-79E044849ED5}" dt="2020-08-21T12:20:48.456" v="31823" actId="2696"/>
        <pc:sldMkLst>
          <pc:docMk/>
          <pc:sldMk cId="2129593040" sldId="648"/>
        </pc:sldMkLst>
        <pc:spChg chg="mod">
          <ac:chgData name="Suski Damian" userId="db14ced7-949b-4bf0-b58a-0a7a9c032729" providerId="ADAL" clId="{BC0470CB-EDC0-4A02-A79D-79E044849ED5}" dt="2020-08-21T11:42:29.397" v="31177" actId="20577"/>
          <ac:spMkLst>
            <pc:docMk/>
            <pc:sldMk cId="2129593040" sldId="648"/>
            <ac:spMk id="29699" creationId="{00000000-0000-0000-0000-000000000000}"/>
          </ac:spMkLst>
        </pc:spChg>
      </pc:sldChg>
      <pc:sldChg chg="del">
        <pc:chgData name="Suski Damian" userId="db14ced7-949b-4bf0-b58a-0a7a9c032729" providerId="ADAL" clId="{BC0470CB-EDC0-4A02-A79D-79E044849ED5}" dt="2020-08-21T15:16:52.588" v="34191" actId="2696"/>
        <pc:sldMkLst>
          <pc:docMk/>
          <pc:sldMk cId="2704317074" sldId="649"/>
        </pc:sldMkLst>
      </pc:sldChg>
      <pc:sldChg chg="del">
        <pc:chgData name="Suski Damian" userId="db14ced7-949b-4bf0-b58a-0a7a9c032729" providerId="ADAL" clId="{BC0470CB-EDC0-4A02-A79D-79E044849ED5}" dt="2020-09-07T12:49:21.694" v="36027" actId="2696"/>
        <pc:sldMkLst>
          <pc:docMk/>
          <pc:sldMk cId="825410948" sldId="655"/>
        </pc:sldMkLst>
      </pc:sldChg>
      <pc:sldChg chg="modSp">
        <pc:chgData name="Suski Damian" userId="db14ced7-949b-4bf0-b58a-0a7a9c032729" providerId="ADAL" clId="{BC0470CB-EDC0-4A02-A79D-79E044849ED5}" dt="2020-09-08T11:19:01.461" v="36889" actId="20577"/>
        <pc:sldMkLst>
          <pc:docMk/>
          <pc:sldMk cId="660012444" sldId="656"/>
        </pc:sldMkLst>
        <pc:spChg chg="mod">
          <ac:chgData name="Suski Damian" userId="db14ced7-949b-4bf0-b58a-0a7a9c032729" providerId="ADAL" clId="{BC0470CB-EDC0-4A02-A79D-79E044849ED5}" dt="2020-09-08T11:19:01.461" v="36889" actId="20577"/>
          <ac:spMkLst>
            <pc:docMk/>
            <pc:sldMk cId="660012444" sldId="656"/>
            <ac:spMk id="2" creationId="{00000000-0000-0000-0000-000000000000}"/>
          </ac:spMkLst>
        </pc:spChg>
      </pc:sldChg>
      <pc:sldChg chg="del">
        <pc:chgData name="Suski Damian" userId="db14ced7-949b-4bf0-b58a-0a7a9c032729" providerId="ADAL" clId="{BC0470CB-EDC0-4A02-A79D-79E044849ED5}" dt="2020-09-08T13:04:18.338" v="38068" actId="2696"/>
        <pc:sldMkLst>
          <pc:docMk/>
          <pc:sldMk cId="2179822612" sldId="660"/>
        </pc:sldMkLst>
      </pc:sldChg>
      <pc:sldChg chg="modSp">
        <pc:chgData name="Suski Damian" userId="db14ced7-949b-4bf0-b58a-0a7a9c032729" providerId="ADAL" clId="{BC0470CB-EDC0-4A02-A79D-79E044849ED5}" dt="2020-09-09T10:21:52.054" v="43686"/>
        <pc:sldMkLst>
          <pc:docMk/>
          <pc:sldMk cId="1902172312" sldId="661"/>
        </pc:sldMkLst>
        <pc:spChg chg="mod">
          <ac:chgData name="Suski Damian" userId="db14ced7-949b-4bf0-b58a-0a7a9c032729" providerId="ADAL" clId="{BC0470CB-EDC0-4A02-A79D-79E044849ED5}" dt="2020-09-09T10:21:52.054" v="43686"/>
          <ac:spMkLst>
            <pc:docMk/>
            <pc:sldMk cId="1902172312" sldId="661"/>
            <ac:spMk id="2" creationId="{00000000-0000-0000-0000-000000000000}"/>
          </ac:spMkLst>
        </pc:spChg>
      </pc:sldChg>
      <pc:sldChg chg="addSp modSp">
        <pc:chgData name="Suski Damian" userId="db14ced7-949b-4bf0-b58a-0a7a9c032729" providerId="ADAL" clId="{BC0470CB-EDC0-4A02-A79D-79E044849ED5}" dt="2020-09-09T12:18:28.165" v="44929" actId="20577"/>
        <pc:sldMkLst>
          <pc:docMk/>
          <pc:sldMk cId="2108390792" sldId="662"/>
        </pc:sldMkLst>
        <pc:spChg chg="mod">
          <ac:chgData name="Suski Damian" userId="db14ced7-949b-4bf0-b58a-0a7a9c032729" providerId="ADAL" clId="{BC0470CB-EDC0-4A02-A79D-79E044849ED5}" dt="2020-09-09T12:18:28.165" v="44929" actId="20577"/>
          <ac:spMkLst>
            <pc:docMk/>
            <pc:sldMk cId="2108390792" sldId="662"/>
            <ac:spMk id="2" creationId="{00000000-0000-0000-0000-000000000000}"/>
          </ac:spMkLst>
        </pc:spChg>
        <pc:spChg chg="add">
          <ac:chgData name="Suski Damian" userId="db14ced7-949b-4bf0-b58a-0a7a9c032729" providerId="ADAL" clId="{BC0470CB-EDC0-4A02-A79D-79E044849ED5}" dt="2020-09-09T10:29:29.470" v="44032"/>
          <ac:spMkLst>
            <pc:docMk/>
            <pc:sldMk cId="2108390792" sldId="662"/>
            <ac:spMk id="5" creationId="{53A9F4E9-CD69-4875-8C13-97D5F9F3D514}"/>
          </ac:spMkLst>
        </pc:spChg>
      </pc:sldChg>
      <pc:sldChg chg="modSp">
        <pc:chgData name="Suski Damian" userId="db14ced7-949b-4bf0-b58a-0a7a9c032729" providerId="ADAL" clId="{BC0470CB-EDC0-4A02-A79D-79E044849ED5}" dt="2020-09-08T13:47:53.703" v="38866" actId="20577"/>
        <pc:sldMkLst>
          <pc:docMk/>
          <pc:sldMk cId="514299053" sldId="666"/>
        </pc:sldMkLst>
        <pc:spChg chg="mod">
          <ac:chgData name="Suski Damian" userId="db14ced7-949b-4bf0-b58a-0a7a9c032729" providerId="ADAL" clId="{BC0470CB-EDC0-4A02-A79D-79E044849ED5}" dt="2020-09-08T13:47:53.703" v="38866" actId="20577"/>
          <ac:spMkLst>
            <pc:docMk/>
            <pc:sldMk cId="514299053" sldId="666"/>
            <ac:spMk id="29701" creationId="{00000000-0000-0000-0000-000000000000}"/>
          </ac:spMkLst>
        </pc:spChg>
      </pc:sldChg>
      <pc:sldChg chg="add">
        <pc:chgData name="Suski Damian" userId="db14ced7-949b-4bf0-b58a-0a7a9c032729" providerId="ADAL" clId="{BC0470CB-EDC0-4A02-A79D-79E044849ED5}" dt="2020-08-20T07:36:12.952" v="17636"/>
        <pc:sldMkLst>
          <pc:docMk/>
          <pc:sldMk cId="1886477807" sldId="700"/>
        </pc:sldMkLst>
      </pc:sldChg>
      <pc:sldChg chg="del">
        <pc:chgData name="Suski Damian" userId="db14ced7-949b-4bf0-b58a-0a7a9c032729" providerId="ADAL" clId="{BC0470CB-EDC0-4A02-A79D-79E044849ED5}" dt="2020-08-20T07:36:06.743" v="17625" actId="2696"/>
        <pc:sldMkLst>
          <pc:docMk/>
          <pc:sldMk cId="2779751200" sldId="700"/>
        </pc:sldMkLst>
      </pc:sldChg>
      <pc:sldChg chg="add">
        <pc:chgData name="Suski Damian" userId="db14ced7-949b-4bf0-b58a-0a7a9c032729" providerId="ADAL" clId="{BC0470CB-EDC0-4A02-A79D-79E044849ED5}" dt="2020-08-20T07:36:12.952" v="17636"/>
        <pc:sldMkLst>
          <pc:docMk/>
          <pc:sldMk cId="357759770" sldId="701"/>
        </pc:sldMkLst>
      </pc:sldChg>
      <pc:sldChg chg="del">
        <pc:chgData name="Suski Damian" userId="db14ced7-949b-4bf0-b58a-0a7a9c032729" providerId="ADAL" clId="{BC0470CB-EDC0-4A02-A79D-79E044849ED5}" dt="2020-08-20T07:36:06.750" v="17626" actId="2696"/>
        <pc:sldMkLst>
          <pc:docMk/>
          <pc:sldMk cId="3054336012" sldId="701"/>
        </pc:sldMkLst>
      </pc:sldChg>
      <pc:sldChg chg="del">
        <pc:chgData name="Suski Damian" userId="db14ced7-949b-4bf0-b58a-0a7a9c032729" providerId="ADAL" clId="{BC0470CB-EDC0-4A02-A79D-79E044849ED5}" dt="2020-08-20T07:36:06.793" v="17632" actId="2696"/>
        <pc:sldMkLst>
          <pc:docMk/>
          <pc:sldMk cId="590744400" sldId="702"/>
        </pc:sldMkLst>
      </pc:sldChg>
      <pc:sldChg chg="add">
        <pc:chgData name="Suski Damian" userId="db14ced7-949b-4bf0-b58a-0a7a9c032729" providerId="ADAL" clId="{BC0470CB-EDC0-4A02-A79D-79E044849ED5}" dt="2020-08-20T07:36:12.952" v="17636"/>
        <pc:sldMkLst>
          <pc:docMk/>
          <pc:sldMk cId="1265685382" sldId="702"/>
        </pc:sldMkLst>
      </pc:sldChg>
      <pc:sldChg chg="add">
        <pc:chgData name="Suski Damian" userId="db14ced7-949b-4bf0-b58a-0a7a9c032729" providerId="ADAL" clId="{BC0470CB-EDC0-4A02-A79D-79E044849ED5}" dt="2020-08-20T07:36:12.952" v="17636"/>
        <pc:sldMkLst>
          <pc:docMk/>
          <pc:sldMk cId="1050132941" sldId="703"/>
        </pc:sldMkLst>
      </pc:sldChg>
      <pc:sldChg chg="del">
        <pc:chgData name="Suski Damian" userId="db14ced7-949b-4bf0-b58a-0a7a9c032729" providerId="ADAL" clId="{BC0470CB-EDC0-4A02-A79D-79E044849ED5}" dt="2020-08-20T07:36:06.800" v="17633" actId="2696"/>
        <pc:sldMkLst>
          <pc:docMk/>
          <pc:sldMk cId="3239588730" sldId="703"/>
        </pc:sldMkLst>
      </pc:sldChg>
      <pc:sldChg chg="del">
        <pc:chgData name="Suski Damian" userId="db14ced7-949b-4bf0-b58a-0a7a9c032729" providerId="ADAL" clId="{BC0470CB-EDC0-4A02-A79D-79E044849ED5}" dt="2020-08-20T07:36:06.810" v="17634" actId="2696"/>
        <pc:sldMkLst>
          <pc:docMk/>
          <pc:sldMk cId="288542756" sldId="704"/>
        </pc:sldMkLst>
      </pc:sldChg>
      <pc:sldChg chg="add">
        <pc:chgData name="Suski Damian" userId="db14ced7-949b-4bf0-b58a-0a7a9c032729" providerId="ADAL" clId="{BC0470CB-EDC0-4A02-A79D-79E044849ED5}" dt="2020-08-20T07:36:12.952" v="17636"/>
        <pc:sldMkLst>
          <pc:docMk/>
          <pc:sldMk cId="667196226" sldId="704"/>
        </pc:sldMkLst>
      </pc:sldChg>
      <pc:sldChg chg="add">
        <pc:chgData name="Suski Damian" userId="db14ced7-949b-4bf0-b58a-0a7a9c032729" providerId="ADAL" clId="{BC0470CB-EDC0-4A02-A79D-79E044849ED5}" dt="2020-08-20T07:36:12.952" v="17636"/>
        <pc:sldMkLst>
          <pc:docMk/>
          <pc:sldMk cId="1592311982" sldId="705"/>
        </pc:sldMkLst>
      </pc:sldChg>
      <pc:sldChg chg="del">
        <pc:chgData name="Suski Damian" userId="db14ced7-949b-4bf0-b58a-0a7a9c032729" providerId="ADAL" clId="{BC0470CB-EDC0-4A02-A79D-79E044849ED5}" dt="2020-08-20T07:36:06.815" v="17635" actId="2696"/>
        <pc:sldMkLst>
          <pc:docMk/>
          <pc:sldMk cId="2797847472" sldId="705"/>
        </pc:sldMkLst>
      </pc:sldChg>
      <pc:sldChg chg="modSp">
        <pc:chgData name="Suski Damian" userId="db14ced7-949b-4bf0-b58a-0a7a9c032729" providerId="ADAL" clId="{BC0470CB-EDC0-4A02-A79D-79E044849ED5}" dt="2020-07-09T07:10:39.346" v="0" actId="20577"/>
        <pc:sldMkLst>
          <pc:docMk/>
          <pc:sldMk cId="3178401085" sldId="719"/>
        </pc:sldMkLst>
        <pc:spChg chg="mod">
          <ac:chgData name="Suski Damian" userId="db14ced7-949b-4bf0-b58a-0a7a9c032729" providerId="ADAL" clId="{BC0470CB-EDC0-4A02-A79D-79E044849ED5}" dt="2020-07-09T07:10:39.346" v="0" actId="20577"/>
          <ac:spMkLst>
            <pc:docMk/>
            <pc:sldMk cId="3178401085" sldId="719"/>
            <ac:spMk id="29701" creationId="{00000000-0000-0000-0000-000000000000}"/>
          </ac:spMkLst>
        </pc:spChg>
      </pc:sldChg>
      <pc:sldChg chg="modSp">
        <pc:chgData name="Suski Damian" userId="db14ced7-949b-4bf0-b58a-0a7a9c032729" providerId="ADAL" clId="{BC0470CB-EDC0-4A02-A79D-79E044849ED5}" dt="2020-07-10T13:12:05.179" v="4617" actId="20577"/>
        <pc:sldMkLst>
          <pc:docMk/>
          <pc:sldMk cId="2209781382" sldId="721"/>
        </pc:sldMkLst>
        <pc:spChg chg="mod">
          <ac:chgData name="Suski Damian" userId="db14ced7-949b-4bf0-b58a-0a7a9c032729" providerId="ADAL" clId="{BC0470CB-EDC0-4A02-A79D-79E044849ED5}" dt="2020-07-10T13:12:05.179" v="4617" actId="20577"/>
          <ac:spMkLst>
            <pc:docMk/>
            <pc:sldMk cId="2209781382" sldId="721"/>
            <ac:spMk id="29701" creationId="{00000000-0000-0000-0000-000000000000}"/>
          </ac:spMkLst>
        </pc:spChg>
      </pc:sldChg>
      <pc:sldChg chg="addSp modSp">
        <pc:chgData name="Suski Damian" userId="db14ced7-949b-4bf0-b58a-0a7a9c032729" providerId="ADAL" clId="{BC0470CB-EDC0-4A02-A79D-79E044849ED5}" dt="2020-07-10T11:41:39.292" v="2286" actId="6549"/>
        <pc:sldMkLst>
          <pc:docMk/>
          <pc:sldMk cId="2182362899" sldId="723"/>
        </pc:sldMkLst>
        <pc:spChg chg="add mod">
          <ac:chgData name="Suski Damian" userId="db14ced7-949b-4bf0-b58a-0a7a9c032729" providerId="ADAL" clId="{BC0470CB-EDC0-4A02-A79D-79E044849ED5}" dt="2020-07-10T07:30:46.714" v="416" actId="5793"/>
          <ac:spMkLst>
            <pc:docMk/>
            <pc:sldMk cId="2182362899" sldId="723"/>
            <ac:spMk id="5" creationId="{68CB9DF3-012B-4E18-889C-100AFC52D25C}"/>
          </ac:spMkLst>
        </pc:spChg>
        <pc:spChg chg="mod">
          <ac:chgData name="Suski Damian" userId="db14ced7-949b-4bf0-b58a-0a7a9c032729" providerId="ADAL" clId="{BC0470CB-EDC0-4A02-A79D-79E044849ED5}" dt="2020-07-10T11:41:39.292" v="2286" actId="6549"/>
          <ac:spMkLst>
            <pc:docMk/>
            <pc:sldMk cId="2182362899" sldId="723"/>
            <ac:spMk id="29701" creationId="{00000000-0000-0000-0000-000000000000}"/>
          </ac:spMkLst>
        </pc:spChg>
        <pc:picChg chg="add mod">
          <ac:chgData name="Suski Damian" userId="db14ced7-949b-4bf0-b58a-0a7a9c032729" providerId="ADAL" clId="{BC0470CB-EDC0-4A02-A79D-79E044849ED5}" dt="2020-07-10T07:30:52.255" v="418" actId="1076"/>
          <ac:picMkLst>
            <pc:docMk/>
            <pc:sldMk cId="2182362899" sldId="723"/>
            <ac:picMk id="3" creationId="{026CF8BE-4922-4AA2-BF2B-614F5368C769}"/>
          </ac:picMkLst>
        </pc:picChg>
      </pc:sldChg>
      <pc:sldChg chg="del">
        <pc:chgData name="Suski Damian" userId="db14ced7-949b-4bf0-b58a-0a7a9c032729" providerId="ADAL" clId="{BC0470CB-EDC0-4A02-A79D-79E044849ED5}" dt="2020-07-10T07:39:15.278" v="737" actId="2696"/>
        <pc:sldMkLst>
          <pc:docMk/>
          <pc:sldMk cId="3977017511" sldId="724"/>
        </pc:sldMkLst>
      </pc:sldChg>
      <pc:sldChg chg="del">
        <pc:chgData name="Suski Damian" userId="db14ced7-949b-4bf0-b58a-0a7a9c032729" providerId="ADAL" clId="{BC0470CB-EDC0-4A02-A79D-79E044849ED5}" dt="2020-07-10T09:18:33.845" v="992" actId="2696"/>
        <pc:sldMkLst>
          <pc:docMk/>
          <pc:sldMk cId="1856698220" sldId="725"/>
        </pc:sldMkLst>
      </pc:sldChg>
      <pc:sldChg chg="modSp">
        <pc:chgData name="Suski Damian" userId="db14ced7-949b-4bf0-b58a-0a7a9c032729" providerId="ADAL" clId="{BC0470CB-EDC0-4A02-A79D-79E044849ED5}" dt="2020-08-20T07:35:14.259" v="17574" actId="6549"/>
        <pc:sldMkLst>
          <pc:docMk/>
          <pc:sldMk cId="1338450183" sldId="726"/>
        </pc:sldMkLst>
        <pc:spChg chg="mod">
          <ac:chgData name="Suski Damian" userId="db14ced7-949b-4bf0-b58a-0a7a9c032729" providerId="ADAL" clId="{BC0470CB-EDC0-4A02-A79D-79E044849ED5}" dt="2020-08-20T07:35:14.259" v="17574" actId="6549"/>
          <ac:spMkLst>
            <pc:docMk/>
            <pc:sldMk cId="1338450183" sldId="726"/>
            <ac:spMk id="29701" creationId="{00000000-0000-0000-0000-000000000000}"/>
          </ac:spMkLst>
        </pc:spChg>
      </pc:sldChg>
      <pc:sldChg chg="modSp del">
        <pc:chgData name="Suski Damian" userId="db14ced7-949b-4bf0-b58a-0a7a9c032729" providerId="ADAL" clId="{BC0470CB-EDC0-4A02-A79D-79E044849ED5}" dt="2020-07-10T10:38:11.532" v="2265" actId="2696"/>
        <pc:sldMkLst>
          <pc:docMk/>
          <pc:sldMk cId="2473221606" sldId="727"/>
        </pc:sldMkLst>
        <pc:spChg chg="mod">
          <ac:chgData name="Suski Damian" userId="db14ced7-949b-4bf0-b58a-0a7a9c032729" providerId="ADAL" clId="{BC0470CB-EDC0-4A02-A79D-79E044849ED5}" dt="2020-07-10T09:49:33.827" v="1788" actId="20577"/>
          <ac:spMkLst>
            <pc:docMk/>
            <pc:sldMk cId="2473221606" sldId="727"/>
            <ac:spMk id="29699" creationId="{00000000-0000-0000-0000-000000000000}"/>
          </ac:spMkLst>
        </pc:spChg>
      </pc:sldChg>
      <pc:sldChg chg="addSp delSp modSp">
        <pc:chgData name="Suski Damian" userId="db14ced7-949b-4bf0-b58a-0a7a9c032729" providerId="ADAL" clId="{BC0470CB-EDC0-4A02-A79D-79E044849ED5}" dt="2020-07-16T11:18:14.997" v="8081" actId="20577"/>
        <pc:sldMkLst>
          <pc:docMk/>
          <pc:sldMk cId="567074946" sldId="728"/>
        </pc:sldMkLst>
        <pc:spChg chg="add mod">
          <ac:chgData name="Suski Damian" userId="db14ced7-949b-4bf0-b58a-0a7a9c032729" providerId="ADAL" clId="{BC0470CB-EDC0-4A02-A79D-79E044849ED5}" dt="2020-07-16T10:51:06.740" v="7405"/>
          <ac:spMkLst>
            <pc:docMk/>
            <pc:sldMk cId="567074946" sldId="728"/>
            <ac:spMk id="3" creationId="{5868E312-54BA-468D-A97B-AB44E93F49A0}"/>
          </ac:spMkLst>
        </pc:spChg>
        <pc:spChg chg="add del mod">
          <ac:chgData name="Suski Damian" userId="db14ced7-949b-4bf0-b58a-0a7a9c032729" providerId="ADAL" clId="{BC0470CB-EDC0-4A02-A79D-79E044849ED5}" dt="2020-07-15T09:55:25.137" v="5341" actId="478"/>
          <ac:spMkLst>
            <pc:docMk/>
            <pc:sldMk cId="567074946" sldId="728"/>
            <ac:spMk id="5" creationId="{C9CFE313-3E0D-4EB5-AA85-AE9D2FB3986D}"/>
          </ac:spMkLst>
        </pc:spChg>
        <pc:spChg chg="add del mod">
          <ac:chgData name="Suski Damian" userId="db14ced7-949b-4bf0-b58a-0a7a9c032729" providerId="ADAL" clId="{BC0470CB-EDC0-4A02-A79D-79E044849ED5}" dt="2020-07-16T10:50:48.541" v="7354" actId="478"/>
          <ac:spMkLst>
            <pc:docMk/>
            <pc:sldMk cId="567074946" sldId="728"/>
            <ac:spMk id="5" creationId="{FDE8B07E-4337-4B6A-8006-483000C4582D}"/>
          </ac:spMkLst>
        </pc:spChg>
        <pc:spChg chg="add del mod">
          <ac:chgData name="Suski Damian" userId="db14ced7-949b-4bf0-b58a-0a7a9c032729" providerId="ADAL" clId="{BC0470CB-EDC0-4A02-A79D-79E044849ED5}" dt="2020-07-16T11:18:14.997" v="8081" actId="20577"/>
          <ac:spMkLst>
            <pc:docMk/>
            <pc:sldMk cId="567074946" sldId="728"/>
            <ac:spMk id="6" creationId="{E40E1A6D-1FDE-40E4-88EA-FC5050DA445D}"/>
          </ac:spMkLst>
        </pc:spChg>
        <pc:spChg chg="add del mod">
          <ac:chgData name="Suski Damian" userId="db14ced7-949b-4bf0-b58a-0a7a9c032729" providerId="ADAL" clId="{BC0470CB-EDC0-4A02-A79D-79E044849ED5}" dt="2020-07-16T10:59:51.806" v="7559" actId="20577"/>
          <ac:spMkLst>
            <pc:docMk/>
            <pc:sldMk cId="567074946" sldId="728"/>
            <ac:spMk id="29701" creationId="{00000000-0000-0000-0000-000000000000}"/>
          </ac:spMkLst>
        </pc:spChg>
      </pc:sldChg>
      <pc:sldChg chg="modSp">
        <pc:chgData name="Suski Damian" userId="db14ced7-949b-4bf0-b58a-0a7a9c032729" providerId="ADAL" clId="{BC0470CB-EDC0-4A02-A79D-79E044849ED5}" dt="2020-07-21T12:50:05.303" v="16141"/>
        <pc:sldMkLst>
          <pc:docMk/>
          <pc:sldMk cId="3156744864" sldId="729"/>
        </pc:sldMkLst>
        <pc:spChg chg="mod">
          <ac:chgData name="Suski Damian" userId="db14ced7-949b-4bf0-b58a-0a7a9c032729" providerId="ADAL" clId="{BC0470CB-EDC0-4A02-A79D-79E044849ED5}" dt="2020-07-21T11:17:38.844" v="14727"/>
          <ac:spMkLst>
            <pc:docMk/>
            <pc:sldMk cId="3156744864" sldId="729"/>
            <ac:spMk id="29699" creationId="{00000000-0000-0000-0000-000000000000}"/>
          </ac:spMkLst>
        </pc:spChg>
        <pc:spChg chg="mod">
          <ac:chgData name="Suski Damian" userId="db14ced7-949b-4bf0-b58a-0a7a9c032729" providerId="ADAL" clId="{BC0470CB-EDC0-4A02-A79D-79E044849ED5}" dt="2020-07-21T12:50:05.303" v="16141"/>
          <ac:spMkLst>
            <pc:docMk/>
            <pc:sldMk cId="3156744864" sldId="729"/>
            <ac:spMk id="29701" creationId="{00000000-0000-0000-0000-000000000000}"/>
          </ac:spMkLst>
        </pc:spChg>
      </pc:sldChg>
      <pc:sldChg chg="del">
        <pc:chgData name="Suski Damian" userId="db14ced7-949b-4bf0-b58a-0a7a9c032729" providerId="ADAL" clId="{BC0470CB-EDC0-4A02-A79D-79E044849ED5}" dt="2020-08-20T09:27:06.302" v="20255" actId="2696"/>
        <pc:sldMkLst>
          <pc:docMk/>
          <pc:sldMk cId="231668110" sldId="731"/>
        </pc:sldMkLst>
      </pc:sldChg>
      <pc:sldChg chg="del">
        <pc:chgData name="Suski Damian" userId="db14ced7-949b-4bf0-b58a-0a7a9c032729" providerId="ADAL" clId="{BC0470CB-EDC0-4A02-A79D-79E044849ED5}" dt="2020-08-20T09:27:04.803" v="20254" actId="2696"/>
        <pc:sldMkLst>
          <pc:docMk/>
          <pc:sldMk cId="3636781296" sldId="732"/>
        </pc:sldMkLst>
      </pc:sldChg>
      <pc:sldChg chg="del">
        <pc:chgData name="Suski Damian" userId="db14ced7-949b-4bf0-b58a-0a7a9c032729" providerId="ADAL" clId="{BC0470CB-EDC0-4A02-A79D-79E044849ED5}" dt="2020-08-20T09:27:07.922" v="20256" actId="2696"/>
        <pc:sldMkLst>
          <pc:docMk/>
          <pc:sldMk cId="2113229063" sldId="737"/>
        </pc:sldMkLst>
      </pc:sldChg>
      <pc:sldChg chg="del">
        <pc:chgData name="Suski Damian" userId="db14ced7-949b-4bf0-b58a-0a7a9c032729" providerId="ADAL" clId="{BC0470CB-EDC0-4A02-A79D-79E044849ED5}" dt="2020-08-20T12:56:29.993" v="24942" actId="2696"/>
        <pc:sldMkLst>
          <pc:docMk/>
          <pc:sldMk cId="4294926910" sldId="738"/>
        </pc:sldMkLst>
      </pc:sldChg>
      <pc:sldChg chg="modSp del">
        <pc:chgData name="Suski Damian" userId="db14ced7-949b-4bf0-b58a-0a7a9c032729" providerId="ADAL" clId="{BC0470CB-EDC0-4A02-A79D-79E044849ED5}" dt="2020-08-21T08:09:30.831" v="28718" actId="2696"/>
        <pc:sldMkLst>
          <pc:docMk/>
          <pc:sldMk cId="2751403382" sldId="739"/>
        </pc:sldMkLst>
        <pc:spChg chg="mod">
          <ac:chgData name="Suski Damian" userId="db14ced7-949b-4bf0-b58a-0a7a9c032729" providerId="ADAL" clId="{BC0470CB-EDC0-4A02-A79D-79E044849ED5}" dt="2020-08-20T13:15:32.069" v="25490" actId="20577"/>
          <ac:spMkLst>
            <pc:docMk/>
            <pc:sldMk cId="2751403382" sldId="739"/>
            <ac:spMk id="29699" creationId="{00000000-0000-0000-0000-000000000000}"/>
          </ac:spMkLst>
        </pc:spChg>
      </pc:sldChg>
      <pc:sldChg chg="del">
        <pc:chgData name="Suski Damian" userId="db14ced7-949b-4bf0-b58a-0a7a9c032729" providerId="ADAL" clId="{BC0470CB-EDC0-4A02-A79D-79E044849ED5}" dt="2020-08-20T16:18:38.631" v="28342" actId="2696"/>
        <pc:sldMkLst>
          <pc:docMk/>
          <pc:sldMk cId="739765790" sldId="740"/>
        </pc:sldMkLst>
      </pc:sldChg>
      <pc:sldChg chg="del">
        <pc:chgData name="Suski Damian" userId="db14ced7-949b-4bf0-b58a-0a7a9c032729" providerId="ADAL" clId="{BC0470CB-EDC0-4A02-A79D-79E044849ED5}" dt="2020-08-21T08:31:00.435" v="29170" actId="2696"/>
        <pc:sldMkLst>
          <pc:docMk/>
          <pc:sldMk cId="673889610" sldId="741"/>
        </pc:sldMkLst>
      </pc:sldChg>
      <pc:sldChg chg="del">
        <pc:chgData name="Suski Damian" userId="db14ced7-949b-4bf0-b58a-0a7a9c032729" providerId="ADAL" clId="{BC0470CB-EDC0-4A02-A79D-79E044849ED5}" dt="2020-08-21T09:09:05.183" v="29750" actId="2696"/>
        <pc:sldMkLst>
          <pc:docMk/>
          <pc:sldMk cId="2741881357" sldId="742"/>
        </pc:sldMkLst>
      </pc:sldChg>
      <pc:sldChg chg="modSp del">
        <pc:chgData name="Suski Damian" userId="db14ced7-949b-4bf0-b58a-0a7a9c032729" providerId="ADAL" clId="{BC0470CB-EDC0-4A02-A79D-79E044849ED5}" dt="2020-08-21T09:36:03.040" v="30015" actId="2696"/>
        <pc:sldMkLst>
          <pc:docMk/>
          <pc:sldMk cId="3753392220" sldId="743"/>
        </pc:sldMkLst>
        <pc:spChg chg="mod">
          <ac:chgData name="Suski Damian" userId="db14ced7-949b-4bf0-b58a-0a7a9c032729" providerId="ADAL" clId="{BC0470CB-EDC0-4A02-A79D-79E044849ED5}" dt="2020-08-21T09:16:38.041" v="29782" actId="6549"/>
          <ac:spMkLst>
            <pc:docMk/>
            <pc:sldMk cId="3753392220" sldId="743"/>
            <ac:spMk id="29699" creationId="{00000000-0000-0000-0000-000000000000}"/>
          </ac:spMkLst>
        </pc:spChg>
        <pc:spChg chg="mod">
          <ac:chgData name="Suski Damian" userId="db14ced7-949b-4bf0-b58a-0a7a9c032729" providerId="ADAL" clId="{BC0470CB-EDC0-4A02-A79D-79E044849ED5}" dt="2020-08-21T09:14:50.611" v="29752"/>
          <ac:spMkLst>
            <pc:docMk/>
            <pc:sldMk cId="3753392220" sldId="743"/>
            <ac:spMk id="29701" creationId="{00000000-0000-0000-0000-000000000000}"/>
          </ac:spMkLst>
        </pc:spChg>
      </pc:sldChg>
      <pc:sldChg chg="del">
        <pc:chgData name="Suski Damian" userId="db14ced7-949b-4bf0-b58a-0a7a9c032729" providerId="ADAL" clId="{BC0470CB-EDC0-4A02-A79D-79E044849ED5}" dt="2020-08-21T08:31:08.399" v="29171" actId="2696"/>
        <pc:sldMkLst>
          <pc:docMk/>
          <pc:sldMk cId="59080148" sldId="744"/>
        </pc:sldMkLst>
      </pc:sldChg>
      <pc:sldChg chg="del">
        <pc:chgData name="Suski Damian" userId="db14ced7-949b-4bf0-b58a-0a7a9c032729" providerId="ADAL" clId="{BC0470CB-EDC0-4A02-A79D-79E044849ED5}" dt="2020-09-04T13:46:48.429" v="34595" actId="2696"/>
        <pc:sldMkLst>
          <pc:docMk/>
          <pc:sldMk cId="4285162524" sldId="748"/>
        </pc:sldMkLst>
      </pc:sldChg>
      <pc:sldChg chg="del">
        <pc:chgData name="Suski Damian" userId="db14ced7-949b-4bf0-b58a-0a7a9c032729" providerId="ADAL" clId="{BC0470CB-EDC0-4A02-A79D-79E044849ED5}" dt="2020-09-07T11:50:18.175" v="35778" actId="2696"/>
        <pc:sldMkLst>
          <pc:docMk/>
          <pc:sldMk cId="644837749" sldId="749"/>
        </pc:sldMkLst>
      </pc:sldChg>
      <pc:sldChg chg="modSp del">
        <pc:chgData name="Suski Damian" userId="db14ced7-949b-4bf0-b58a-0a7a9c032729" providerId="ADAL" clId="{BC0470CB-EDC0-4A02-A79D-79E044849ED5}" dt="2020-09-07T11:50:24.929" v="35780" actId="2696"/>
        <pc:sldMkLst>
          <pc:docMk/>
          <pc:sldMk cId="3581124721" sldId="750"/>
        </pc:sldMkLst>
        <pc:spChg chg="mod">
          <ac:chgData name="Suski Damian" userId="db14ced7-949b-4bf0-b58a-0a7a9c032729" providerId="ADAL" clId="{BC0470CB-EDC0-4A02-A79D-79E044849ED5}" dt="2020-09-07T10:48:44.363" v="35354" actId="20577"/>
          <ac:spMkLst>
            <pc:docMk/>
            <pc:sldMk cId="3581124721" sldId="750"/>
            <ac:spMk id="29701" creationId="{00000000-0000-0000-0000-000000000000}"/>
          </ac:spMkLst>
        </pc:spChg>
      </pc:sldChg>
      <pc:sldChg chg="del">
        <pc:chgData name="Suski Damian" userId="db14ced7-949b-4bf0-b58a-0a7a9c032729" providerId="ADAL" clId="{BC0470CB-EDC0-4A02-A79D-79E044849ED5}" dt="2020-09-07T11:50:22.531" v="35779" actId="2696"/>
        <pc:sldMkLst>
          <pc:docMk/>
          <pc:sldMk cId="4230455751" sldId="751"/>
        </pc:sldMkLst>
      </pc:sldChg>
      <pc:sldChg chg="del">
        <pc:chgData name="Suski Damian" userId="db14ced7-949b-4bf0-b58a-0a7a9c032729" providerId="ADAL" clId="{BC0470CB-EDC0-4A02-A79D-79E044849ED5}" dt="2020-09-07T11:53:40.461" v="35791" actId="2696"/>
        <pc:sldMkLst>
          <pc:docMk/>
          <pc:sldMk cId="1527417991" sldId="752"/>
        </pc:sldMkLst>
      </pc:sldChg>
      <pc:sldChg chg="add del">
        <pc:chgData name="Suski Damian" userId="db14ced7-949b-4bf0-b58a-0a7a9c032729" providerId="ADAL" clId="{BC0470CB-EDC0-4A02-A79D-79E044849ED5}" dt="2020-09-07T12:49:35.387" v="36028" actId="2696"/>
        <pc:sldMkLst>
          <pc:docMk/>
          <pc:sldMk cId="2244835551" sldId="752"/>
        </pc:sldMkLst>
      </pc:sldChg>
      <pc:sldChg chg="del">
        <pc:chgData name="Suski Damian" userId="db14ced7-949b-4bf0-b58a-0a7a9c032729" providerId="ADAL" clId="{BC0470CB-EDC0-4A02-A79D-79E044849ED5}" dt="2020-09-07T12:49:20.214" v="36026" actId="2696"/>
        <pc:sldMkLst>
          <pc:docMk/>
          <pc:sldMk cId="1272684155" sldId="753"/>
        </pc:sldMkLst>
      </pc:sldChg>
      <pc:sldChg chg="modSp del">
        <pc:chgData name="Suski Damian" userId="db14ced7-949b-4bf0-b58a-0a7a9c032729" providerId="ADAL" clId="{BC0470CB-EDC0-4A02-A79D-79E044849ED5}" dt="2020-09-08T13:47:09.382" v="38865" actId="2696"/>
        <pc:sldMkLst>
          <pc:docMk/>
          <pc:sldMk cId="785857387" sldId="758"/>
        </pc:sldMkLst>
        <pc:spChg chg="mod">
          <ac:chgData name="Suski Damian" userId="db14ced7-949b-4bf0-b58a-0a7a9c032729" providerId="ADAL" clId="{BC0470CB-EDC0-4A02-A79D-79E044849ED5}" dt="2020-09-08T13:04:28.595" v="38071" actId="6549"/>
          <ac:spMkLst>
            <pc:docMk/>
            <pc:sldMk cId="785857387" sldId="758"/>
            <ac:spMk id="29701" creationId="{00000000-0000-0000-0000-000000000000}"/>
          </ac:spMkLst>
        </pc:spChg>
      </pc:sldChg>
      <pc:sldChg chg="modSp del">
        <pc:chgData name="Suski Damian" userId="db14ced7-949b-4bf0-b58a-0a7a9c032729" providerId="ADAL" clId="{BC0470CB-EDC0-4A02-A79D-79E044849ED5}" dt="2020-09-09T07:19:23.871" v="40190" actId="2696"/>
        <pc:sldMkLst>
          <pc:docMk/>
          <pc:sldMk cId="1977115827" sldId="759"/>
        </pc:sldMkLst>
        <pc:spChg chg="mod">
          <ac:chgData name="Suski Damian" userId="db14ced7-949b-4bf0-b58a-0a7a9c032729" providerId="ADAL" clId="{BC0470CB-EDC0-4A02-A79D-79E044849ED5}" dt="2020-09-08T14:00:19.724" v="38875" actId="20577"/>
          <ac:spMkLst>
            <pc:docMk/>
            <pc:sldMk cId="1977115827" sldId="759"/>
            <ac:spMk id="29699" creationId="{00000000-0000-0000-0000-000000000000}"/>
          </ac:spMkLst>
        </pc:spChg>
      </pc:sldChg>
      <pc:sldChg chg="del">
        <pc:chgData name="Suski Damian" userId="db14ced7-949b-4bf0-b58a-0a7a9c032729" providerId="ADAL" clId="{BC0470CB-EDC0-4A02-A79D-79E044849ED5}" dt="2020-09-09T08:47:59.777" v="41470" actId="2696"/>
        <pc:sldMkLst>
          <pc:docMk/>
          <pc:sldMk cId="3870204570" sldId="760"/>
        </pc:sldMkLst>
      </pc:sldChg>
      <pc:sldChg chg="del">
        <pc:chgData name="Suski Damian" userId="db14ced7-949b-4bf0-b58a-0a7a9c032729" providerId="ADAL" clId="{BC0470CB-EDC0-4A02-A79D-79E044849ED5}" dt="2020-09-09T09:40:25.336" v="42519" actId="2696"/>
        <pc:sldMkLst>
          <pc:docMk/>
          <pc:sldMk cId="3698364967" sldId="761"/>
        </pc:sldMkLst>
      </pc:sldChg>
      <pc:sldChg chg="addSp delSp modSp del">
        <pc:chgData name="Suski Damian" userId="db14ced7-949b-4bf0-b58a-0a7a9c032729" providerId="ADAL" clId="{BC0470CB-EDC0-4A02-A79D-79E044849ED5}" dt="2020-09-09T09:45:15.466" v="42531" actId="2696"/>
        <pc:sldMkLst>
          <pc:docMk/>
          <pc:sldMk cId="414629373" sldId="762"/>
        </pc:sldMkLst>
        <pc:spChg chg="add del">
          <ac:chgData name="Suski Damian" userId="db14ced7-949b-4bf0-b58a-0a7a9c032729" providerId="ADAL" clId="{BC0470CB-EDC0-4A02-A79D-79E044849ED5}" dt="2020-09-09T09:41:30.036" v="42521"/>
          <ac:spMkLst>
            <pc:docMk/>
            <pc:sldMk cId="414629373" sldId="762"/>
            <ac:spMk id="3" creationId="{EF75300C-F842-46CE-8BFA-0077635D6E75}"/>
          </ac:spMkLst>
        </pc:spChg>
        <pc:spChg chg="add del">
          <ac:chgData name="Suski Damian" userId="db14ced7-949b-4bf0-b58a-0a7a9c032729" providerId="ADAL" clId="{BC0470CB-EDC0-4A02-A79D-79E044849ED5}" dt="2020-09-09T09:41:33.100" v="42523"/>
          <ac:spMkLst>
            <pc:docMk/>
            <pc:sldMk cId="414629373" sldId="762"/>
            <ac:spMk id="4" creationId="{194097F0-52D8-4E01-BAC5-DBB7E89FC83D}"/>
          </ac:spMkLst>
        </pc:spChg>
        <pc:spChg chg="add del">
          <ac:chgData name="Suski Damian" userId="db14ced7-949b-4bf0-b58a-0a7a9c032729" providerId="ADAL" clId="{BC0470CB-EDC0-4A02-A79D-79E044849ED5}" dt="2020-09-09T09:41:38.588" v="42525"/>
          <ac:spMkLst>
            <pc:docMk/>
            <pc:sldMk cId="414629373" sldId="762"/>
            <ac:spMk id="5" creationId="{24C65232-DF18-4379-989B-9E7FC1F2EB77}"/>
          </ac:spMkLst>
        </pc:spChg>
        <pc:spChg chg="add del">
          <ac:chgData name="Suski Damian" userId="db14ced7-949b-4bf0-b58a-0a7a9c032729" providerId="ADAL" clId="{BC0470CB-EDC0-4A02-A79D-79E044849ED5}" dt="2020-09-09T09:41:51.119" v="42529"/>
          <ac:spMkLst>
            <pc:docMk/>
            <pc:sldMk cId="414629373" sldId="762"/>
            <ac:spMk id="6" creationId="{6D06F052-28A7-45FF-B232-A1DDDAF53403}"/>
          </ac:spMkLst>
        </pc:spChg>
        <pc:spChg chg="mod">
          <ac:chgData name="Suski Damian" userId="db14ced7-949b-4bf0-b58a-0a7a9c032729" providerId="ADAL" clId="{BC0470CB-EDC0-4A02-A79D-79E044849ED5}" dt="2020-09-09T09:45:09.675" v="42530"/>
          <ac:spMkLst>
            <pc:docMk/>
            <pc:sldMk cId="414629373" sldId="762"/>
            <ac:spMk id="29699" creationId="{00000000-0000-0000-0000-000000000000}"/>
          </ac:spMkLst>
        </pc:spChg>
        <pc:spChg chg="mod">
          <ac:chgData name="Suski Damian" userId="db14ced7-949b-4bf0-b58a-0a7a9c032729" providerId="ADAL" clId="{BC0470CB-EDC0-4A02-A79D-79E044849ED5}" dt="2020-09-09T09:41:44.949" v="42527"/>
          <ac:spMkLst>
            <pc:docMk/>
            <pc:sldMk cId="414629373" sldId="762"/>
            <ac:spMk id="29701" creationId="{00000000-0000-0000-0000-000000000000}"/>
          </ac:spMkLst>
        </pc:spChg>
      </pc:sldChg>
      <pc:sldChg chg="add">
        <pc:chgData name="Suski Damian" userId="db14ced7-949b-4bf0-b58a-0a7a9c032729" providerId="ADAL" clId="{BC0470CB-EDC0-4A02-A79D-79E044849ED5}" dt="2020-08-20T07:36:12.952" v="17636"/>
        <pc:sldMkLst>
          <pc:docMk/>
          <pc:sldMk cId="1347654066" sldId="828"/>
        </pc:sldMkLst>
      </pc:sldChg>
      <pc:sldChg chg="del">
        <pc:chgData name="Suski Damian" userId="db14ced7-949b-4bf0-b58a-0a7a9c032729" providerId="ADAL" clId="{BC0470CB-EDC0-4A02-A79D-79E044849ED5}" dt="2020-08-20T07:36:06.757" v="17627" actId="2696"/>
        <pc:sldMkLst>
          <pc:docMk/>
          <pc:sldMk cId="1466431152" sldId="828"/>
        </pc:sldMkLst>
      </pc:sldChg>
      <pc:sldChg chg="del">
        <pc:chgData name="Suski Damian" userId="db14ced7-949b-4bf0-b58a-0a7a9c032729" providerId="ADAL" clId="{BC0470CB-EDC0-4A02-A79D-79E044849ED5}" dt="2020-08-20T07:36:06.764" v="17628" actId="2696"/>
        <pc:sldMkLst>
          <pc:docMk/>
          <pc:sldMk cId="2146637228" sldId="829"/>
        </pc:sldMkLst>
      </pc:sldChg>
      <pc:sldChg chg="add">
        <pc:chgData name="Suski Damian" userId="db14ced7-949b-4bf0-b58a-0a7a9c032729" providerId="ADAL" clId="{BC0470CB-EDC0-4A02-A79D-79E044849ED5}" dt="2020-08-20T07:36:12.952" v="17636"/>
        <pc:sldMkLst>
          <pc:docMk/>
          <pc:sldMk cId="4072120599" sldId="829"/>
        </pc:sldMkLst>
      </pc:sldChg>
      <pc:sldChg chg="add">
        <pc:chgData name="Suski Damian" userId="db14ced7-949b-4bf0-b58a-0a7a9c032729" providerId="ADAL" clId="{BC0470CB-EDC0-4A02-A79D-79E044849ED5}" dt="2020-08-20T07:36:12.952" v="17636"/>
        <pc:sldMkLst>
          <pc:docMk/>
          <pc:sldMk cId="810031043" sldId="830"/>
        </pc:sldMkLst>
      </pc:sldChg>
      <pc:sldChg chg="del">
        <pc:chgData name="Suski Damian" userId="db14ced7-949b-4bf0-b58a-0a7a9c032729" providerId="ADAL" clId="{BC0470CB-EDC0-4A02-A79D-79E044849ED5}" dt="2020-08-20T07:36:06.772" v="17629" actId="2696"/>
        <pc:sldMkLst>
          <pc:docMk/>
          <pc:sldMk cId="3806329137" sldId="830"/>
        </pc:sldMkLst>
      </pc:sldChg>
      <pc:sldChg chg="del">
        <pc:chgData name="Suski Damian" userId="db14ced7-949b-4bf0-b58a-0a7a9c032729" providerId="ADAL" clId="{BC0470CB-EDC0-4A02-A79D-79E044849ED5}" dt="2020-08-20T07:36:06.779" v="17630" actId="2696"/>
        <pc:sldMkLst>
          <pc:docMk/>
          <pc:sldMk cId="908371621" sldId="831"/>
        </pc:sldMkLst>
      </pc:sldChg>
      <pc:sldChg chg="add">
        <pc:chgData name="Suski Damian" userId="db14ced7-949b-4bf0-b58a-0a7a9c032729" providerId="ADAL" clId="{BC0470CB-EDC0-4A02-A79D-79E044849ED5}" dt="2020-08-20T07:36:12.952" v="17636"/>
        <pc:sldMkLst>
          <pc:docMk/>
          <pc:sldMk cId="2085438616" sldId="831"/>
        </pc:sldMkLst>
      </pc:sldChg>
      <pc:sldChg chg="del">
        <pc:chgData name="Suski Damian" userId="db14ced7-949b-4bf0-b58a-0a7a9c032729" providerId="ADAL" clId="{BC0470CB-EDC0-4A02-A79D-79E044849ED5}" dt="2020-08-20T07:36:06.786" v="17631" actId="2696"/>
        <pc:sldMkLst>
          <pc:docMk/>
          <pc:sldMk cId="207036975" sldId="832"/>
        </pc:sldMkLst>
      </pc:sldChg>
      <pc:sldChg chg="add">
        <pc:chgData name="Suski Damian" userId="db14ced7-949b-4bf0-b58a-0a7a9c032729" providerId="ADAL" clId="{BC0470CB-EDC0-4A02-A79D-79E044849ED5}" dt="2020-08-20T07:36:12.952" v="17636"/>
        <pc:sldMkLst>
          <pc:docMk/>
          <pc:sldMk cId="1084680927" sldId="832"/>
        </pc:sldMkLst>
      </pc:sldChg>
      <pc:sldChg chg="del">
        <pc:chgData name="Suski Damian" userId="db14ced7-949b-4bf0-b58a-0a7a9c032729" providerId="ADAL" clId="{BC0470CB-EDC0-4A02-A79D-79E044849ED5}" dt="2020-07-10T12:25:33.805" v="3562" actId="2696"/>
        <pc:sldMkLst>
          <pc:docMk/>
          <pc:sldMk cId="2910235132" sldId="848"/>
        </pc:sldMkLst>
      </pc:sldChg>
      <pc:sldChg chg="del">
        <pc:chgData name="Suski Damian" userId="db14ced7-949b-4bf0-b58a-0a7a9c032729" providerId="ADAL" clId="{BC0470CB-EDC0-4A02-A79D-79E044849ED5}" dt="2020-07-10T12:29:13.711" v="3599" actId="2696"/>
        <pc:sldMkLst>
          <pc:docMk/>
          <pc:sldMk cId="2170970929" sldId="849"/>
        </pc:sldMkLst>
      </pc:sldChg>
      <pc:sldChg chg="del">
        <pc:chgData name="Suski Damian" userId="db14ced7-949b-4bf0-b58a-0a7a9c032729" providerId="ADAL" clId="{BC0470CB-EDC0-4A02-A79D-79E044849ED5}" dt="2020-07-10T12:37:03.831" v="3719" actId="2696"/>
        <pc:sldMkLst>
          <pc:docMk/>
          <pc:sldMk cId="2727213402" sldId="850"/>
        </pc:sldMkLst>
      </pc:sldChg>
      <pc:sldChg chg="del">
        <pc:chgData name="Suski Damian" userId="db14ced7-949b-4bf0-b58a-0a7a9c032729" providerId="ADAL" clId="{BC0470CB-EDC0-4A02-A79D-79E044849ED5}" dt="2020-07-10T12:37:05.208" v="3720" actId="2696"/>
        <pc:sldMkLst>
          <pc:docMk/>
          <pc:sldMk cId="1189157287" sldId="851"/>
        </pc:sldMkLst>
      </pc:sldChg>
      <pc:sldChg chg="del">
        <pc:chgData name="Suski Damian" userId="db14ced7-949b-4bf0-b58a-0a7a9c032729" providerId="ADAL" clId="{BC0470CB-EDC0-4A02-A79D-79E044849ED5}" dt="2020-07-10T12:37:06.312" v="3721" actId="2696"/>
        <pc:sldMkLst>
          <pc:docMk/>
          <pc:sldMk cId="2965898220" sldId="852"/>
        </pc:sldMkLst>
      </pc:sldChg>
      <pc:sldChg chg="addSp delSp modSp">
        <pc:chgData name="Suski Damian" userId="db14ced7-949b-4bf0-b58a-0a7a9c032729" providerId="ADAL" clId="{BC0470CB-EDC0-4A02-A79D-79E044849ED5}" dt="2020-07-10T12:55:42.426" v="4361" actId="20577"/>
        <pc:sldMkLst>
          <pc:docMk/>
          <pc:sldMk cId="2267601795" sldId="853"/>
        </pc:sldMkLst>
        <pc:spChg chg="add mod">
          <ac:chgData name="Suski Damian" userId="db14ced7-949b-4bf0-b58a-0a7a9c032729" providerId="ADAL" clId="{BC0470CB-EDC0-4A02-A79D-79E044849ED5}" dt="2020-07-10T12:55:42.426" v="4361" actId="20577"/>
          <ac:spMkLst>
            <pc:docMk/>
            <pc:sldMk cId="2267601795" sldId="853"/>
            <ac:spMk id="5" creationId="{57C67BC1-A8A5-424C-9266-7BC42E4DD78C}"/>
          </ac:spMkLst>
        </pc:spChg>
        <pc:spChg chg="add del mod">
          <ac:chgData name="Suski Damian" userId="db14ced7-949b-4bf0-b58a-0a7a9c032729" providerId="ADAL" clId="{BC0470CB-EDC0-4A02-A79D-79E044849ED5}" dt="2020-07-10T12:50:25.434" v="4263" actId="478"/>
          <ac:spMkLst>
            <pc:docMk/>
            <pc:sldMk cId="2267601795" sldId="853"/>
            <ac:spMk id="6" creationId="{89A3BEFE-15C9-4998-8CFE-452710A30BB0}"/>
          </ac:spMkLst>
        </pc:spChg>
        <pc:spChg chg="add del mod">
          <ac:chgData name="Suski Damian" userId="db14ced7-949b-4bf0-b58a-0a7a9c032729" providerId="ADAL" clId="{BC0470CB-EDC0-4A02-A79D-79E044849ED5}" dt="2020-07-10T12:48:14.106" v="4187" actId="478"/>
          <ac:spMkLst>
            <pc:docMk/>
            <pc:sldMk cId="2267601795" sldId="853"/>
            <ac:spMk id="7" creationId="{F73A1450-9AAB-481A-9253-5100E0DF561C}"/>
          </ac:spMkLst>
        </pc:spChg>
        <pc:spChg chg="add mod">
          <ac:chgData name="Suski Damian" userId="db14ced7-949b-4bf0-b58a-0a7a9c032729" providerId="ADAL" clId="{BC0470CB-EDC0-4A02-A79D-79E044849ED5}" dt="2020-07-10T12:55:25.999" v="4341" actId="20577"/>
          <ac:spMkLst>
            <pc:docMk/>
            <pc:sldMk cId="2267601795" sldId="853"/>
            <ac:spMk id="8" creationId="{3DC66B5E-0620-4650-944E-BC4CC4834786}"/>
          </ac:spMkLst>
        </pc:spChg>
        <pc:spChg chg="mod">
          <ac:chgData name="Suski Damian" userId="db14ced7-949b-4bf0-b58a-0a7a9c032729" providerId="ADAL" clId="{BC0470CB-EDC0-4A02-A79D-79E044849ED5}" dt="2020-07-10T12:52:16.376" v="4304" actId="14100"/>
          <ac:spMkLst>
            <pc:docMk/>
            <pc:sldMk cId="2267601795" sldId="853"/>
            <ac:spMk id="29701" creationId="{00000000-0000-0000-0000-000000000000}"/>
          </ac:spMkLst>
        </pc:spChg>
      </pc:sldChg>
      <pc:sldChg chg="del">
        <pc:chgData name="Suski Damian" userId="db14ced7-949b-4bf0-b58a-0a7a9c032729" providerId="ADAL" clId="{BC0470CB-EDC0-4A02-A79D-79E044849ED5}" dt="2020-08-21T13:04:29.897" v="32405" actId="2696"/>
        <pc:sldMkLst>
          <pc:docMk/>
          <pc:sldMk cId="1606630150" sldId="854"/>
        </pc:sldMkLst>
      </pc:sldChg>
      <pc:sldChg chg="del">
        <pc:chgData name="Suski Damian" userId="db14ced7-949b-4bf0-b58a-0a7a9c032729" providerId="ADAL" clId="{BC0470CB-EDC0-4A02-A79D-79E044849ED5}" dt="2020-08-21T13:17:59.725" v="32912" actId="2696"/>
        <pc:sldMkLst>
          <pc:docMk/>
          <pc:sldMk cId="1950754823" sldId="855"/>
        </pc:sldMkLst>
      </pc:sldChg>
      <pc:sldChg chg="del">
        <pc:chgData name="Suski Damian" userId="db14ced7-949b-4bf0-b58a-0a7a9c032729" providerId="ADAL" clId="{BC0470CB-EDC0-4A02-A79D-79E044849ED5}" dt="2020-08-21T14:02:42.715" v="33385" actId="2696"/>
        <pc:sldMkLst>
          <pc:docMk/>
          <pc:sldMk cId="3140574359" sldId="856"/>
        </pc:sldMkLst>
      </pc:sldChg>
      <pc:sldChg chg="del">
        <pc:chgData name="Suski Damian" userId="db14ced7-949b-4bf0-b58a-0a7a9c032729" providerId="ADAL" clId="{BC0470CB-EDC0-4A02-A79D-79E044849ED5}" dt="2020-08-21T14:41:14.002" v="33949" actId="2696"/>
        <pc:sldMkLst>
          <pc:docMk/>
          <pc:sldMk cId="349564317" sldId="857"/>
        </pc:sldMkLst>
      </pc:sldChg>
      <pc:sldChg chg="del">
        <pc:chgData name="Suski Damian" userId="db14ced7-949b-4bf0-b58a-0a7a9c032729" providerId="ADAL" clId="{BC0470CB-EDC0-4A02-A79D-79E044849ED5}" dt="2020-08-21T14:41:26.463" v="33951" actId="2696"/>
        <pc:sldMkLst>
          <pc:docMk/>
          <pc:sldMk cId="909581003" sldId="859"/>
        </pc:sldMkLst>
      </pc:sldChg>
      <pc:sldChg chg="del">
        <pc:chgData name="Suski Damian" userId="db14ced7-949b-4bf0-b58a-0a7a9c032729" providerId="ADAL" clId="{BC0470CB-EDC0-4A02-A79D-79E044849ED5}" dt="2020-08-21T15:16:51.060" v="34190" actId="2696"/>
        <pc:sldMkLst>
          <pc:docMk/>
          <pc:sldMk cId="1309748904" sldId="863"/>
        </pc:sldMkLst>
      </pc:sldChg>
      <pc:sldChg chg="del">
        <pc:chgData name="Suski Damian" userId="db14ced7-949b-4bf0-b58a-0a7a9c032729" providerId="ADAL" clId="{BC0470CB-EDC0-4A02-A79D-79E044849ED5}" dt="2020-07-10T12:37:18.529" v="3723" actId="2696"/>
        <pc:sldMkLst>
          <pc:docMk/>
          <pc:sldMk cId="2056047686" sldId="864"/>
        </pc:sldMkLst>
      </pc:sldChg>
      <pc:sldChg chg="del">
        <pc:chgData name="Suski Damian" userId="db14ced7-949b-4bf0-b58a-0a7a9c032729" providerId="ADAL" clId="{BC0470CB-EDC0-4A02-A79D-79E044849ED5}" dt="2020-07-10T12:37:20.200" v="3724" actId="2696"/>
        <pc:sldMkLst>
          <pc:docMk/>
          <pc:sldMk cId="1841540098" sldId="865"/>
        </pc:sldMkLst>
      </pc:sldChg>
      <pc:sldChg chg="addSp delSp modSp">
        <pc:chgData name="Suski Damian" userId="db14ced7-949b-4bf0-b58a-0a7a9c032729" providerId="ADAL" clId="{BC0470CB-EDC0-4A02-A79D-79E044849ED5}" dt="2020-07-10T07:07:07.367" v="229" actId="207"/>
        <pc:sldMkLst>
          <pc:docMk/>
          <pc:sldMk cId="2392850544" sldId="866"/>
        </pc:sldMkLst>
        <pc:spChg chg="add del mod">
          <ac:chgData name="Suski Damian" userId="db14ced7-949b-4bf0-b58a-0a7a9c032729" providerId="ADAL" clId="{BC0470CB-EDC0-4A02-A79D-79E044849ED5}" dt="2020-07-10T07:00:08.989" v="2" actId="478"/>
          <ac:spMkLst>
            <pc:docMk/>
            <pc:sldMk cId="2392850544" sldId="866"/>
            <ac:spMk id="3" creationId="{05AFB7D0-D189-4B06-A7E0-DC0E530036E8}"/>
          </ac:spMkLst>
        </pc:spChg>
        <pc:spChg chg="add mod">
          <ac:chgData name="Suski Damian" userId="db14ced7-949b-4bf0-b58a-0a7a9c032729" providerId="ADAL" clId="{BC0470CB-EDC0-4A02-A79D-79E044849ED5}" dt="2020-07-10T07:06:50.626" v="226" actId="207"/>
          <ac:spMkLst>
            <pc:docMk/>
            <pc:sldMk cId="2392850544" sldId="866"/>
            <ac:spMk id="4" creationId="{989D5332-12D7-4411-BC71-BC6E099F6295}"/>
          </ac:spMkLst>
        </pc:spChg>
        <pc:spChg chg="add mod">
          <ac:chgData name="Suski Damian" userId="db14ced7-949b-4bf0-b58a-0a7a9c032729" providerId="ADAL" clId="{BC0470CB-EDC0-4A02-A79D-79E044849ED5}" dt="2020-07-10T07:06:20.956" v="222" actId="1076"/>
          <ac:spMkLst>
            <pc:docMk/>
            <pc:sldMk cId="2392850544" sldId="866"/>
            <ac:spMk id="5" creationId="{6C92A305-BC00-465E-A1CD-875E3D1710A1}"/>
          </ac:spMkLst>
        </pc:spChg>
        <pc:spChg chg="add mod">
          <ac:chgData name="Suski Damian" userId="db14ced7-949b-4bf0-b58a-0a7a9c032729" providerId="ADAL" clId="{BC0470CB-EDC0-4A02-A79D-79E044849ED5}" dt="2020-07-10T07:06:56.686" v="227" actId="207"/>
          <ac:spMkLst>
            <pc:docMk/>
            <pc:sldMk cId="2392850544" sldId="866"/>
            <ac:spMk id="8" creationId="{9AA8CC05-11B4-44FF-B58E-1271E4D1ECA5}"/>
          </ac:spMkLst>
        </pc:spChg>
        <pc:spChg chg="add del">
          <ac:chgData name="Suski Damian" userId="db14ced7-949b-4bf0-b58a-0a7a9c032729" providerId="ADAL" clId="{BC0470CB-EDC0-4A02-A79D-79E044849ED5}" dt="2020-07-10T07:03:46.837" v="32"/>
          <ac:spMkLst>
            <pc:docMk/>
            <pc:sldMk cId="2392850544" sldId="866"/>
            <ac:spMk id="9" creationId="{6F261E30-C75F-44AF-A297-1E023BF4888A}"/>
          </ac:spMkLst>
        </pc:spChg>
        <pc:spChg chg="add mod">
          <ac:chgData name="Suski Damian" userId="db14ced7-949b-4bf0-b58a-0a7a9c032729" providerId="ADAL" clId="{BC0470CB-EDC0-4A02-A79D-79E044849ED5}" dt="2020-07-10T07:06:20.956" v="222" actId="1076"/>
          <ac:spMkLst>
            <pc:docMk/>
            <pc:sldMk cId="2392850544" sldId="866"/>
            <ac:spMk id="10" creationId="{AA7CCE4C-313B-4CC0-A3F0-2D60AD96CB76}"/>
          </ac:spMkLst>
        </pc:spChg>
        <pc:spChg chg="add mod">
          <ac:chgData name="Suski Damian" userId="db14ced7-949b-4bf0-b58a-0a7a9c032729" providerId="ADAL" clId="{BC0470CB-EDC0-4A02-A79D-79E044849ED5}" dt="2020-07-10T07:07:02.830" v="228" actId="207"/>
          <ac:spMkLst>
            <pc:docMk/>
            <pc:sldMk cId="2392850544" sldId="866"/>
            <ac:spMk id="11" creationId="{D3951844-A6BD-410F-AC55-9F7D30982249}"/>
          </ac:spMkLst>
        </pc:spChg>
        <pc:spChg chg="add mod">
          <ac:chgData name="Suski Damian" userId="db14ced7-949b-4bf0-b58a-0a7a9c032729" providerId="ADAL" clId="{BC0470CB-EDC0-4A02-A79D-79E044849ED5}" dt="2020-07-10T07:06:20.956" v="222" actId="1076"/>
          <ac:spMkLst>
            <pc:docMk/>
            <pc:sldMk cId="2392850544" sldId="866"/>
            <ac:spMk id="12" creationId="{27E9FD4C-9B72-4889-A947-AD4C34A6BD5D}"/>
          </ac:spMkLst>
        </pc:spChg>
        <pc:spChg chg="add mod">
          <ac:chgData name="Suski Damian" userId="db14ced7-949b-4bf0-b58a-0a7a9c032729" providerId="ADAL" clId="{BC0470CB-EDC0-4A02-A79D-79E044849ED5}" dt="2020-07-10T07:07:07.367" v="229" actId="207"/>
          <ac:spMkLst>
            <pc:docMk/>
            <pc:sldMk cId="2392850544" sldId="866"/>
            <ac:spMk id="13" creationId="{CE850854-D14E-4199-B017-A588C656D52C}"/>
          </ac:spMkLst>
        </pc:spChg>
        <pc:spChg chg="mod">
          <ac:chgData name="Suski Damian" userId="db14ced7-949b-4bf0-b58a-0a7a9c032729" providerId="ADAL" clId="{BC0470CB-EDC0-4A02-A79D-79E044849ED5}" dt="2020-07-10T07:06:28.526" v="224" actId="20577"/>
          <ac:spMkLst>
            <pc:docMk/>
            <pc:sldMk cId="2392850544" sldId="866"/>
            <ac:spMk id="29701" creationId="{00000000-0000-0000-0000-000000000000}"/>
          </ac:spMkLst>
        </pc:spChg>
      </pc:sldChg>
      <pc:sldChg chg="modSp">
        <pc:chgData name="Suski Damian" userId="db14ced7-949b-4bf0-b58a-0a7a9c032729" providerId="ADAL" clId="{BC0470CB-EDC0-4A02-A79D-79E044849ED5}" dt="2020-07-10T13:12:09.068" v="4619" actId="20577"/>
        <pc:sldMkLst>
          <pc:docMk/>
          <pc:sldMk cId="1048129989" sldId="867"/>
        </pc:sldMkLst>
        <pc:spChg chg="mod">
          <ac:chgData name="Suski Damian" userId="db14ced7-949b-4bf0-b58a-0a7a9c032729" providerId="ADAL" clId="{BC0470CB-EDC0-4A02-A79D-79E044849ED5}" dt="2020-07-10T13:12:09.068" v="4619" actId="20577"/>
          <ac:spMkLst>
            <pc:docMk/>
            <pc:sldMk cId="1048129989" sldId="867"/>
            <ac:spMk id="29701" creationId="{00000000-0000-0000-0000-000000000000}"/>
          </ac:spMkLst>
        </pc:spChg>
      </pc:sldChg>
      <pc:sldChg chg="modSp">
        <pc:chgData name="Suski Damian" userId="db14ced7-949b-4bf0-b58a-0a7a9c032729" providerId="ADAL" clId="{BC0470CB-EDC0-4A02-A79D-79E044849ED5}" dt="2020-07-10T07:07:25.126" v="230" actId="20577"/>
        <pc:sldMkLst>
          <pc:docMk/>
          <pc:sldMk cId="850928586" sldId="868"/>
        </pc:sldMkLst>
        <pc:spChg chg="mod">
          <ac:chgData name="Suski Damian" userId="db14ced7-949b-4bf0-b58a-0a7a9c032729" providerId="ADAL" clId="{BC0470CB-EDC0-4A02-A79D-79E044849ED5}" dt="2020-07-10T07:07:25.126" v="230" actId="20577"/>
          <ac:spMkLst>
            <pc:docMk/>
            <pc:sldMk cId="850928586" sldId="868"/>
            <ac:spMk id="29701" creationId="{00000000-0000-0000-0000-000000000000}"/>
          </ac:spMkLst>
        </pc:spChg>
      </pc:sldChg>
      <pc:sldChg chg="modSp">
        <pc:chgData name="Suski Damian" userId="db14ced7-949b-4bf0-b58a-0a7a9c032729" providerId="ADAL" clId="{BC0470CB-EDC0-4A02-A79D-79E044849ED5}" dt="2020-07-10T13:12:13.260" v="4621" actId="20577"/>
        <pc:sldMkLst>
          <pc:docMk/>
          <pc:sldMk cId="2058111385" sldId="869"/>
        </pc:sldMkLst>
        <pc:spChg chg="mod">
          <ac:chgData name="Suski Damian" userId="db14ced7-949b-4bf0-b58a-0a7a9c032729" providerId="ADAL" clId="{BC0470CB-EDC0-4A02-A79D-79E044849ED5}" dt="2020-07-10T13:12:13.260" v="4621" actId="20577"/>
          <ac:spMkLst>
            <pc:docMk/>
            <pc:sldMk cId="2058111385" sldId="869"/>
            <ac:spMk id="29701" creationId="{00000000-0000-0000-0000-000000000000}"/>
          </ac:spMkLst>
        </pc:spChg>
      </pc:sldChg>
      <pc:sldChg chg="addSp delSp modSp add">
        <pc:chgData name="Suski Damian" userId="db14ced7-949b-4bf0-b58a-0a7a9c032729" providerId="ADAL" clId="{BC0470CB-EDC0-4A02-A79D-79E044849ED5}" dt="2020-07-10T11:41:44.932" v="2287" actId="6549"/>
        <pc:sldMkLst>
          <pc:docMk/>
          <pc:sldMk cId="1657585684" sldId="870"/>
        </pc:sldMkLst>
        <pc:spChg chg="mod">
          <ac:chgData name="Suski Damian" userId="db14ced7-949b-4bf0-b58a-0a7a9c032729" providerId="ADAL" clId="{BC0470CB-EDC0-4A02-A79D-79E044849ED5}" dt="2020-07-10T07:39:19.815" v="745" actId="20577"/>
          <ac:spMkLst>
            <pc:docMk/>
            <pc:sldMk cId="1657585684" sldId="870"/>
            <ac:spMk id="29699" creationId="{00000000-0000-0000-0000-000000000000}"/>
          </ac:spMkLst>
        </pc:spChg>
        <pc:spChg chg="mod">
          <ac:chgData name="Suski Damian" userId="db14ced7-949b-4bf0-b58a-0a7a9c032729" providerId="ADAL" clId="{BC0470CB-EDC0-4A02-A79D-79E044849ED5}" dt="2020-07-10T11:41:44.932" v="2287" actId="6549"/>
          <ac:spMkLst>
            <pc:docMk/>
            <pc:sldMk cId="1657585684" sldId="870"/>
            <ac:spMk id="29701" creationId="{00000000-0000-0000-0000-000000000000}"/>
          </ac:spMkLst>
        </pc:spChg>
        <pc:picChg chg="del">
          <ac:chgData name="Suski Damian" userId="db14ced7-949b-4bf0-b58a-0a7a9c032729" providerId="ADAL" clId="{BC0470CB-EDC0-4A02-A79D-79E044849ED5}" dt="2020-07-10T08:36:09.152" v="754" actId="478"/>
          <ac:picMkLst>
            <pc:docMk/>
            <pc:sldMk cId="1657585684" sldId="870"/>
            <ac:picMk id="3" creationId="{026CF8BE-4922-4AA2-BF2B-614F5368C769}"/>
          </ac:picMkLst>
        </pc:picChg>
        <pc:picChg chg="add del">
          <ac:chgData name="Suski Damian" userId="db14ced7-949b-4bf0-b58a-0a7a9c032729" providerId="ADAL" clId="{BC0470CB-EDC0-4A02-A79D-79E044849ED5}" dt="2020-07-10T09:00:25.411" v="765"/>
          <ac:picMkLst>
            <pc:docMk/>
            <pc:sldMk cId="1657585684" sldId="870"/>
            <ac:picMk id="4" creationId="{F5FB7387-5ECB-4FED-9484-350B1F1F4D60}"/>
          </ac:picMkLst>
        </pc:picChg>
        <pc:picChg chg="add del mod">
          <ac:chgData name="Suski Damian" userId="db14ced7-949b-4bf0-b58a-0a7a9c032729" providerId="ADAL" clId="{BC0470CB-EDC0-4A02-A79D-79E044849ED5}" dt="2020-07-10T09:00:20.721" v="763" actId="478"/>
          <ac:picMkLst>
            <pc:docMk/>
            <pc:sldMk cId="1657585684" sldId="870"/>
            <ac:picMk id="1026" creationId="{5A4B3E43-02A3-4046-9106-DCD85173C6F3}"/>
          </ac:picMkLst>
        </pc:picChg>
        <pc:picChg chg="add mod">
          <ac:chgData name="Suski Damian" userId="db14ced7-949b-4bf0-b58a-0a7a9c032729" providerId="ADAL" clId="{BC0470CB-EDC0-4A02-A79D-79E044849ED5}" dt="2020-07-10T09:00:43.111" v="772" actId="1076"/>
          <ac:picMkLst>
            <pc:docMk/>
            <pc:sldMk cId="1657585684" sldId="870"/>
            <ac:picMk id="1028" creationId="{686DBF2E-ABDB-4338-B04A-8546D0B265FB}"/>
          </ac:picMkLst>
        </pc:picChg>
      </pc:sldChg>
      <pc:sldChg chg="addSp delSp modSp add">
        <pc:chgData name="Suski Damian" userId="db14ced7-949b-4bf0-b58a-0a7a9c032729" providerId="ADAL" clId="{BC0470CB-EDC0-4A02-A79D-79E044849ED5}" dt="2020-07-10T11:41:49.773" v="2288" actId="6549"/>
        <pc:sldMkLst>
          <pc:docMk/>
          <pc:sldMk cId="2932783502" sldId="871"/>
        </pc:sldMkLst>
        <pc:spChg chg="mod">
          <ac:chgData name="Suski Damian" userId="db14ced7-949b-4bf0-b58a-0a7a9c032729" providerId="ADAL" clId="{BC0470CB-EDC0-4A02-A79D-79E044849ED5}" dt="2020-07-10T09:18:39.980" v="1005" actId="20577"/>
          <ac:spMkLst>
            <pc:docMk/>
            <pc:sldMk cId="2932783502" sldId="871"/>
            <ac:spMk id="29699" creationId="{00000000-0000-0000-0000-000000000000}"/>
          </ac:spMkLst>
        </pc:spChg>
        <pc:spChg chg="mod">
          <ac:chgData name="Suski Damian" userId="db14ced7-949b-4bf0-b58a-0a7a9c032729" providerId="ADAL" clId="{BC0470CB-EDC0-4A02-A79D-79E044849ED5}" dt="2020-07-10T11:41:49.773" v="2288" actId="6549"/>
          <ac:spMkLst>
            <pc:docMk/>
            <pc:sldMk cId="2932783502" sldId="871"/>
            <ac:spMk id="29701" creationId="{00000000-0000-0000-0000-000000000000}"/>
          </ac:spMkLst>
        </pc:spChg>
        <pc:picChg chg="del">
          <ac:chgData name="Suski Damian" userId="db14ced7-949b-4bf0-b58a-0a7a9c032729" providerId="ADAL" clId="{BC0470CB-EDC0-4A02-A79D-79E044849ED5}" dt="2020-07-10T09:41:34.419" v="1261" actId="478"/>
          <ac:picMkLst>
            <pc:docMk/>
            <pc:sldMk cId="2932783502" sldId="871"/>
            <ac:picMk id="1028" creationId="{686DBF2E-ABDB-4338-B04A-8546D0B265FB}"/>
          </ac:picMkLst>
        </pc:picChg>
        <pc:picChg chg="add mod">
          <ac:chgData name="Suski Damian" userId="db14ced7-949b-4bf0-b58a-0a7a9c032729" providerId="ADAL" clId="{BC0470CB-EDC0-4A02-A79D-79E044849ED5}" dt="2020-07-10T09:41:44.368" v="1264" actId="1076"/>
          <ac:picMkLst>
            <pc:docMk/>
            <pc:sldMk cId="2932783502" sldId="871"/>
            <ac:picMk id="2050" creationId="{C5FDA48D-B76F-4150-A28F-5044E119596F}"/>
          </ac:picMkLst>
        </pc:picChg>
      </pc:sldChg>
      <pc:sldChg chg="add">
        <pc:chgData name="Suski Damian" userId="db14ced7-949b-4bf0-b58a-0a7a9c032729" providerId="ADAL" clId="{BC0470CB-EDC0-4A02-A79D-79E044849ED5}" dt="2020-07-10T12:32:49.585" v="3617"/>
        <pc:sldMkLst>
          <pc:docMk/>
          <pc:sldMk cId="116078219" sldId="872"/>
        </pc:sldMkLst>
      </pc:sldChg>
      <pc:sldChg chg="add del">
        <pc:chgData name="Suski Damian" userId="db14ced7-949b-4bf0-b58a-0a7a9c032729" providerId="ADAL" clId="{BC0470CB-EDC0-4A02-A79D-79E044849ED5}" dt="2020-07-10T10:33:35.979" v="1790" actId="2696"/>
        <pc:sldMkLst>
          <pc:docMk/>
          <pc:sldMk cId="1249125004" sldId="872"/>
        </pc:sldMkLst>
      </pc:sldChg>
      <pc:sldChg chg="addSp delSp modSp add del">
        <pc:chgData name="Suski Damian" userId="db14ced7-949b-4bf0-b58a-0a7a9c032729" providerId="ADAL" clId="{BC0470CB-EDC0-4A02-A79D-79E044849ED5}" dt="2020-07-10T12:32:20.881" v="3616" actId="2696"/>
        <pc:sldMkLst>
          <pc:docMk/>
          <pc:sldMk cId="3996244402" sldId="872"/>
        </pc:sldMkLst>
        <pc:spChg chg="mod">
          <ac:chgData name="Suski Damian" userId="db14ced7-949b-4bf0-b58a-0a7a9c032729" providerId="ADAL" clId="{BC0470CB-EDC0-4A02-A79D-79E044849ED5}" dt="2020-07-10T10:33:59.732" v="1837" actId="20577"/>
          <ac:spMkLst>
            <pc:docMk/>
            <pc:sldMk cId="3996244402" sldId="872"/>
            <ac:spMk id="29699" creationId="{00000000-0000-0000-0000-000000000000}"/>
          </ac:spMkLst>
        </pc:spChg>
        <pc:spChg chg="mod">
          <ac:chgData name="Suski Damian" userId="db14ced7-949b-4bf0-b58a-0a7a9c032729" providerId="ADAL" clId="{BC0470CB-EDC0-4A02-A79D-79E044849ED5}" dt="2020-07-10T11:41:57.239" v="2289" actId="6549"/>
          <ac:spMkLst>
            <pc:docMk/>
            <pc:sldMk cId="3996244402" sldId="872"/>
            <ac:spMk id="29701" creationId="{00000000-0000-0000-0000-000000000000}"/>
          </ac:spMkLst>
        </pc:spChg>
        <pc:picChg chg="del">
          <ac:chgData name="Suski Damian" userId="db14ced7-949b-4bf0-b58a-0a7a9c032729" providerId="ADAL" clId="{BC0470CB-EDC0-4A02-A79D-79E044849ED5}" dt="2020-07-10T10:34:08.229" v="1838" actId="478"/>
          <ac:picMkLst>
            <pc:docMk/>
            <pc:sldMk cId="3996244402" sldId="872"/>
            <ac:picMk id="2050" creationId="{C5FDA48D-B76F-4150-A28F-5044E119596F}"/>
          </ac:picMkLst>
        </pc:picChg>
        <pc:picChg chg="add mod">
          <ac:chgData name="Suski Damian" userId="db14ced7-949b-4bf0-b58a-0a7a9c032729" providerId="ADAL" clId="{BC0470CB-EDC0-4A02-A79D-79E044849ED5}" dt="2020-07-10T10:34:21.735" v="1842" actId="14100"/>
          <ac:picMkLst>
            <pc:docMk/>
            <pc:sldMk cId="3996244402" sldId="872"/>
            <ac:picMk id="3074" creationId="{27347DB6-EB05-499F-A620-CC85EB84B7F6}"/>
          </ac:picMkLst>
        </pc:picChg>
      </pc:sldChg>
      <pc:sldChg chg="add">
        <pc:chgData name="Suski Damian" userId="db14ced7-949b-4bf0-b58a-0a7a9c032729" providerId="ADAL" clId="{BC0470CB-EDC0-4A02-A79D-79E044849ED5}" dt="2020-07-10T12:33:13.446" v="3620"/>
        <pc:sldMkLst>
          <pc:docMk/>
          <pc:sldMk cId="1045295717" sldId="873"/>
        </pc:sldMkLst>
      </pc:sldChg>
      <pc:sldChg chg="addSp delSp modSp add del">
        <pc:chgData name="Suski Damian" userId="db14ced7-949b-4bf0-b58a-0a7a9c032729" providerId="ADAL" clId="{BC0470CB-EDC0-4A02-A79D-79E044849ED5}" dt="2020-07-10T12:32:56.792" v="3618" actId="2696"/>
        <pc:sldMkLst>
          <pc:docMk/>
          <pc:sldMk cId="3751179340" sldId="873"/>
        </pc:sldMkLst>
        <pc:spChg chg="mod">
          <ac:chgData name="Suski Damian" userId="db14ced7-949b-4bf0-b58a-0a7a9c032729" providerId="ADAL" clId="{BC0470CB-EDC0-4A02-A79D-79E044849ED5}" dt="2020-07-10T10:38:23.877" v="2285" actId="20577"/>
          <ac:spMkLst>
            <pc:docMk/>
            <pc:sldMk cId="3751179340" sldId="873"/>
            <ac:spMk id="29699" creationId="{00000000-0000-0000-0000-000000000000}"/>
          </ac:spMkLst>
        </pc:spChg>
        <pc:spChg chg="mod">
          <ac:chgData name="Suski Damian" userId="db14ced7-949b-4bf0-b58a-0a7a9c032729" providerId="ADAL" clId="{BC0470CB-EDC0-4A02-A79D-79E044849ED5}" dt="2020-07-10T12:21:33.132" v="3283" actId="20577"/>
          <ac:spMkLst>
            <pc:docMk/>
            <pc:sldMk cId="3751179340" sldId="873"/>
            <ac:spMk id="29701" creationId="{00000000-0000-0000-0000-000000000000}"/>
          </ac:spMkLst>
        </pc:spChg>
        <pc:graphicFrameChg chg="add mod modGraphic">
          <ac:chgData name="Suski Damian" userId="db14ced7-949b-4bf0-b58a-0a7a9c032729" providerId="ADAL" clId="{BC0470CB-EDC0-4A02-A79D-79E044849ED5}" dt="2020-07-10T12:12:39.897" v="2434" actId="20577"/>
          <ac:graphicFrameMkLst>
            <pc:docMk/>
            <pc:sldMk cId="3751179340" sldId="873"/>
            <ac:graphicFrameMk id="3" creationId="{633DFB94-B3D5-423A-B177-20D0639458B3}"/>
          </ac:graphicFrameMkLst>
        </pc:graphicFrameChg>
        <pc:picChg chg="del">
          <ac:chgData name="Suski Damian" userId="db14ced7-949b-4bf0-b58a-0a7a9c032729" providerId="ADAL" clId="{BC0470CB-EDC0-4A02-A79D-79E044849ED5}" dt="2020-07-10T11:55:22.905" v="2291" actId="478"/>
          <ac:picMkLst>
            <pc:docMk/>
            <pc:sldMk cId="3751179340" sldId="873"/>
            <ac:picMk id="3074" creationId="{27347DB6-EB05-499F-A620-CC85EB84B7F6}"/>
          </ac:picMkLst>
        </pc:picChg>
      </pc:sldChg>
      <pc:sldChg chg="add del">
        <pc:chgData name="Suski Damian" userId="db14ced7-949b-4bf0-b58a-0a7a9c032729" providerId="ADAL" clId="{BC0470CB-EDC0-4A02-A79D-79E044849ED5}" dt="2020-07-10T12:22:24.205" v="3286" actId="2696"/>
        <pc:sldMkLst>
          <pc:docMk/>
          <pc:sldMk cId="737779240" sldId="874"/>
        </pc:sldMkLst>
      </pc:sldChg>
      <pc:sldChg chg="modSp add del">
        <pc:chgData name="Suski Damian" userId="db14ced7-949b-4bf0-b58a-0a7a9c032729" providerId="ADAL" clId="{BC0470CB-EDC0-4A02-A79D-79E044849ED5}" dt="2020-07-10T12:32:56.869" v="3619" actId="2696"/>
        <pc:sldMkLst>
          <pc:docMk/>
          <pc:sldMk cId="77364180" sldId="875"/>
        </pc:sldMkLst>
        <pc:spChg chg="mod">
          <ac:chgData name="Suski Damian" userId="db14ced7-949b-4bf0-b58a-0a7a9c032729" providerId="ADAL" clId="{BC0470CB-EDC0-4A02-A79D-79E044849ED5}" dt="2020-07-10T12:28:50.838" v="3597" actId="20577"/>
          <ac:spMkLst>
            <pc:docMk/>
            <pc:sldMk cId="77364180" sldId="875"/>
            <ac:spMk id="29701" creationId="{00000000-0000-0000-0000-000000000000}"/>
          </ac:spMkLst>
        </pc:spChg>
      </pc:sldChg>
      <pc:sldChg chg="add">
        <pc:chgData name="Suski Damian" userId="db14ced7-949b-4bf0-b58a-0a7a9c032729" providerId="ADAL" clId="{BC0470CB-EDC0-4A02-A79D-79E044849ED5}" dt="2020-07-10T12:33:13.446" v="3620"/>
        <pc:sldMkLst>
          <pc:docMk/>
          <pc:sldMk cId="665097856" sldId="875"/>
        </pc:sldMkLst>
      </pc:sldChg>
      <pc:sldChg chg="modSp add">
        <pc:chgData name="Suski Damian" userId="db14ced7-949b-4bf0-b58a-0a7a9c032729" providerId="ADAL" clId="{BC0470CB-EDC0-4A02-A79D-79E044849ED5}" dt="2020-07-21T11:22:54.704" v="14860" actId="20577"/>
        <pc:sldMkLst>
          <pc:docMk/>
          <pc:sldMk cId="416921464" sldId="876"/>
        </pc:sldMkLst>
        <pc:spChg chg="mod">
          <ac:chgData name="Suski Damian" userId="db14ced7-949b-4bf0-b58a-0a7a9c032729" providerId="ADAL" clId="{BC0470CB-EDC0-4A02-A79D-79E044849ED5}" dt="2020-07-21T11:22:54.704" v="14860" actId="20577"/>
          <ac:spMkLst>
            <pc:docMk/>
            <pc:sldMk cId="416921464" sldId="876"/>
            <ac:spMk id="29701" creationId="{00000000-0000-0000-0000-000000000000}"/>
          </ac:spMkLst>
        </pc:spChg>
      </pc:sldChg>
      <pc:sldChg chg="modSp add del">
        <pc:chgData name="Suski Damian" userId="db14ced7-949b-4bf0-b58a-0a7a9c032729" providerId="ADAL" clId="{BC0470CB-EDC0-4A02-A79D-79E044849ED5}" dt="2020-07-10T12:33:27.612" v="3621" actId="2696"/>
        <pc:sldMkLst>
          <pc:docMk/>
          <pc:sldMk cId="2293844973" sldId="876"/>
        </pc:sldMkLst>
        <pc:spChg chg="mod">
          <ac:chgData name="Suski Damian" userId="db14ced7-949b-4bf0-b58a-0a7a9c032729" providerId="ADAL" clId="{BC0470CB-EDC0-4A02-A79D-79E044849ED5}" dt="2020-07-10T12:29:22.182" v="3615" actId="20577"/>
          <ac:spMkLst>
            <pc:docMk/>
            <pc:sldMk cId="2293844973" sldId="876"/>
            <ac:spMk id="29699" creationId="{00000000-0000-0000-0000-000000000000}"/>
          </ac:spMkLst>
        </pc:spChg>
      </pc:sldChg>
      <pc:sldChg chg="modSp add del">
        <pc:chgData name="Suski Damian" userId="db14ced7-949b-4bf0-b58a-0a7a9c032729" providerId="ADAL" clId="{BC0470CB-EDC0-4A02-A79D-79E044849ED5}" dt="2020-07-21T10:04:58.037" v="12935" actId="2696"/>
        <pc:sldMkLst>
          <pc:docMk/>
          <pc:sldMk cId="3556676325" sldId="877"/>
        </pc:sldMkLst>
        <pc:spChg chg="mod">
          <ac:chgData name="Suski Damian" userId="db14ced7-949b-4bf0-b58a-0a7a9c032729" providerId="ADAL" clId="{BC0470CB-EDC0-4A02-A79D-79E044849ED5}" dt="2020-07-21T10:04:39.037" v="12933" actId="20577"/>
          <ac:spMkLst>
            <pc:docMk/>
            <pc:sldMk cId="3556676325" sldId="877"/>
            <ac:spMk id="29699" creationId="{00000000-0000-0000-0000-000000000000}"/>
          </ac:spMkLst>
        </pc:spChg>
      </pc:sldChg>
      <pc:sldChg chg="modSp add">
        <pc:chgData name="Suski Damian" userId="db14ced7-949b-4bf0-b58a-0a7a9c032729" providerId="ADAL" clId="{BC0470CB-EDC0-4A02-A79D-79E044849ED5}" dt="2020-07-16T11:20:41.626" v="8086" actId="255"/>
        <pc:sldMkLst>
          <pc:docMk/>
          <pc:sldMk cId="242301458" sldId="878"/>
        </pc:sldMkLst>
        <pc:spChg chg="mod">
          <ac:chgData name="Suski Damian" userId="db14ced7-949b-4bf0-b58a-0a7a9c032729" providerId="ADAL" clId="{BC0470CB-EDC0-4A02-A79D-79E044849ED5}" dt="2020-07-16T11:01:54.617" v="7598" actId="1076"/>
          <ac:spMkLst>
            <pc:docMk/>
            <pc:sldMk cId="242301458" sldId="878"/>
            <ac:spMk id="3" creationId="{5868E312-54BA-468D-A97B-AB44E93F49A0}"/>
          </ac:spMkLst>
        </pc:spChg>
        <pc:spChg chg="mod">
          <ac:chgData name="Suski Damian" userId="db14ced7-949b-4bf0-b58a-0a7a9c032729" providerId="ADAL" clId="{BC0470CB-EDC0-4A02-A79D-79E044849ED5}" dt="2020-07-16T11:20:41.626" v="8086" actId="255"/>
          <ac:spMkLst>
            <pc:docMk/>
            <pc:sldMk cId="242301458" sldId="878"/>
            <ac:spMk id="6" creationId="{E40E1A6D-1FDE-40E4-88EA-FC5050DA445D}"/>
          </ac:spMkLst>
        </pc:spChg>
        <pc:spChg chg="mod">
          <ac:chgData name="Suski Damian" userId="db14ced7-949b-4bf0-b58a-0a7a9c032729" providerId="ADAL" clId="{BC0470CB-EDC0-4A02-A79D-79E044849ED5}" dt="2020-07-16T11:13:59.367" v="7981" actId="20577"/>
          <ac:spMkLst>
            <pc:docMk/>
            <pc:sldMk cId="242301458" sldId="878"/>
            <ac:spMk id="29701" creationId="{00000000-0000-0000-0000-000000000000}"/>
          </ac:spMkLst>
        </pc:spChg>
      </pc:sldChg>
      <pc:sldChg chg="modSp add del">
        <pc:chgData name="Suski Damian" userId="db14ced7-949b-4bf0-b58a-0a7a9c032729" providerId="ADAL" clId="{BC0470CB-EDC0-4A02-A79D-79E044849ED5}" dt="2020-07-16T09:29:27.326" v="6376" actId="2696"/>
        <pc:sldMkLst>
          <pc:docMk/>
          <pc:sldMk cId="2544433036" sldId="878"/>
        </pc:sldMkLst>
        <pc:spChg chg="mod">
          <ac:chgData name="Suski Damian" userId="db14ced7-949b-4bf0-b58a-0a7a9c032729" providerId="ADAL" clId="{BC0470CB-EDC0-4A02-A79D-79E044849ED5}" dt="2020-07-15T10:31:56.599" v="5698" actId="20577"/>
          <ac:spMkLst>
            <pc:docMk/>
            <pc:sldMk cId="2544433036" sldId="878"/>
            <ac:spMk id="3" creationId="{5868E312-54BA-468D-A97B-AB44E93F49A0}"/>
          </ac:spMkLst>
        </pc:spChg>
      </pc:sldChg>
      <pc:sldChg chg="modSp add del">
        <pc:chgData name="Suski Damian" userId="db14ced7-949b-4bf0-b58a-0a7a9c032729" providerId="ADAL" clId="{BC0470CB-EDC0-4A02-A79D-79E044849ED5}" dt="2020-07-16T10:48:29.070" v="7270" actId="2696"/>
        <pc:sldMkLst>
          <pc:docMk/>
          <pc:sldMk cId="112975495" sldId="879"/>
        </pc:sldMkLst>
        <pc:spChg chg="mod">
          <ac:chgData name="Suski Damian" userId="db14ced7-949b-4bf0-b58a-0a7a9c032729" providerId="ADAL" clId="{BC0470CB-EDC0-4A02-A79D-79E044849ED5}" dt="2020-07-16T10:47:37.325" v="7269" actId="20577"/>
          <ac:spMkLst>
            <pc:docMk/>
            <pc:sldMk cId="112975495" sldId="879"/>
            <ac:spMk id="6" creationId="{E40E1A6D-1FDE-40E4-88EA-FC5050DA445D}"/>
          </ac:spMkLst>
        </pc:spChg>
      </pc:sldChg>
      <pc:sldChg chg="modSp add">
        <pc:chgData name="Suski Damian" userId="db14ced7-949b-4bf0-b58a-0a7a9c032729" providerId="ADAL" clId="{BC0470CB-EDC0-4A02-A79D-79E044849ED5}" dt="2020-08-20T09:35:42.267" v="20313" actId="20577"/>
        <pc:sldMkLst>
          <pc:docMk/>
          <pc:sldMk cId="2941697352" sldId="879"/>
        </pc:sldMkLst>
        <pc:spChg chg="mod">
          <ac:chgData name="Suski Damian" userId="db14ced7-949b-4bf0-b58a-0a7a9c032729" providerId="ADAL" clId="{BC0470CB-EDC0-4A02-A79D-79E044849ED5}" dt="2020-08-20T09:35:42.267" v="20313" actId="20577"/>
          <ac:spMkLst>
            <pc:docMk/>
            <pc:sldMk cId="2941697352" sldId="879"/>
            <ac:spMk id="6" creationId="{E40E1A6D-1FDE-40E4-88EA-FC5050DA445D}"/>
          </ac:spMkLst>
        </pc:spChg>
      </pc:sldChg>
      <pc:sldChg chg="add del">
        <pc:chgData name="Suski Damian" userId="db14ced7-949b-4bf0-b58a-0a7a9c032729" providerId="ADAL" clId="{BC0470CB-EDC0-4A02-A79D-79E044849ED5}" dt="2020-07-16T11:02:16.457" v="7615" actId="2696"/>
        <pc:sldMkLst>
          <pc:docMk/>
          <pc:sldMk cId="1468454972" sldId="880"/>
        </pc:sldMkLst>
      </pc:sldChg>
      <pc:sldChg chg="add del">
        <pc:chgData name="Suski Damian" userId="db14ced7-949b-4bf0-b58a-0a7a9c032729" providerId="ADAL" clId="{BC0470CB-EDC0-4A02-A79D-79E044849ED5}" dt="2020-07-16T11:36:28.026" v="8350" actId="2696"/>
        <pc:sldMkLst>
          <pc:docMk/>
          <pc:sldMk cId="3474224418" sldId="881"/>
        </pc:sldMkLst>
      </pc:sldChg>
      <pc:sldChg chg="modSp add">
        <pc:chgData name="Suski Damian" userId="db14ced7-949b-4bf0-b58a-0a7a9c032729" providerId="ADAL" clId="{BC0470CB-EDC0-4A02-A79D-79E044849ED5}" dt="2020-07-16T13:51:24.943" v="10490"/>
        <pc:sldMkLst>
          <pc:docMk/>
          <pc:sldMk cId="151745335" sldId="882"/>
        </pc:sldMkLst>
        <pc:spChg chg="mod">
          <ac:chgData name="Suski Damian" userId="db14ced7-949b-4bf0-b58a-0a7a9c032729" providerId="ADAL" clId="{BC0470CB-EDC0-4A02-A79D-79E044849ED5}" dt="2020-07-16T11:36:40.236" v="8351" actId="6549"/>
          <ac:spMkLst>
            <pc:docMk/>
            <pc:sldMk cId="151745335" sldId="882"/>
            <ac:spMk id="3" creationId="{5868E312-54BA-468D-A97B-AB44E93F49A0}"/>
          </ac:spMkLst>
        </pc:spChg>
        <pc:spChg chg="mod">
          <ac:chgData name="Suski Damian" userId="db14ced7-949b-4bf0-b58a-0a7a9c032729" providerId="ADAL" clId="{BC0470CB-EDC0-4A02-A79D-79E044849ED5}" dt="2020-07-16T11:56:31.156" v="8758" actId="20577"/>
          <ac:spMkLst>
            <pc:docMk/>
            <pc:sldMk cId="151745335" sldId="882"/>
            <ac:spMk id="6" creationId="{E40E1A6D-1FDE-40E4-88EA-FC5050DA445D}"/>
          </ac:spMkLst>
        </pc:spChg>
        <pc:spChg chg="mod">
          <ac:chgData name="Suski Damian" userId="db14ced7-949b-4bf0-b58a-0a7a9c032729" providerId="ADAL" clId="{BC0470CB-EDC0-4A02-A79D-79E044849ED5}" dt="2020-07-16T13:51:24.943" v="10490"/>
          <ac:spMkLst>
            <pc:docMk/>
            <pc:sldMk cId="151745335" sldId="882"/>
            <ac:spMk id="29701" creationId="{00000000-0000-0000-0000-000000000000}"/>
          </ac:spMkLst>
        </pc:spChg>
      </pc:sldChg>
      <pc:sldChg chg="modSp add">
        <pc:chgData name="Suski Damian" userId="db14ced7-949b-4bf0-b58a-0a7a9c032729" providerId="ADAL" clId="{BC0470CB-EDC0-4A02-A79D-79E044849ED5}" dt="2020-07-16T13:51:49.261" v="10493" actId="20577"/>
        <pc:sldMkLst>
          <pc:docMk/>
          <pc:sldMk cId="796000836" sldId="883"/>
        </pc:sldMkLst>
        <pc:spChg chg="mod">
          <ac:chgData name="Suski Damian" userId="db14ced7-949b-4bf0-b58a-0a7a9c032729" providerId="ADAL" clId="{BC0470CB-EDC0-4A02-A79D-79E044849ED5}" dt="2020-07-16T11:36:52.315" v="8384" actId="20577"/>
          <ac:spMkLst>
            <pc:docMk/>
            <pc:sldMk cId="796000836" sldId="883"/>
            <ac:spMk id="3" creationId="{5868E312-54BA-468D-A97B-AB44E93F49A0}"/>
          </ac:spMkLst>
        </pc:spChg>
        <pc:spChg chg="mod">
          <ac:chgData name="Suski Damian" userId="db14ced7-949b-4bf0-b58a-0a7a9c032729" providerId="ADAL" clId="{BC0470CB-EDC0-4A02-A79D-79E044849ED5}" dt="2020-07-16T13:51:49.261" v="10493" actId="20577"/>
          <ac:spMkLst>
            <pc:docMk/>
            <pc:sldMk cId="796000836" sldId="883"/>
            <ac:spMk id="6" creationId="{E40E1A6D-1FDE-40E4-88EA-FC5050DA445D}"/>
          </ac:spMkLst>
        </pc:spChg>
        <pc:spChg chg="mod">
          <ac:chgData name="Suski Damian" userId="db14ced7-949b-4bf0-b58a-0a7a9c032729" providerId="ADAL" clId="{BC0470CB-EDC0-4A02-A79D-79E044849ED5}" dt="2020-07-16T12:27:36.694" v="9265" actId="20577"/>
          <ac:spMkLst>
            <pc:docMk/>
            <pc:sldMk cId="796000836" sldId="883"/>
            <ac:spMk id="29701" creationId="{00000000-0000-0000-0000-000000000000}"/>
          </ac:spMkLst>
        </pc:spChg>
      </pc:sldChg>
      <pc:sldChg chg="modSp add">
        <pc:chgData name="Suski Damian" userId="db14ced7-949b-4bf0-b58a-0a7a9c032729" providerId="ADAL" clId="{BC0470CB-EDC0-4A02-A79D-79E044849ED5}" dt="2020-07-16T12:06:47.192" v="8949" actId="20577"/>
        <pc:sldMkLst>
          <pc:docMk/>
          <pc:sldMk cId="1837433302" sldId="884"/>
        </pc:sldMkLst>
        <pc:spChg chg="mod">
          <ac:chgData name="Suski Damian" userId="db14ced7-949b-4bf0-b58a-0a7a9c032729" providerId="ADAL" clId="{BC0470CB-EDC0-4A02-A79D-79E044849ED5}" dt="2020-07-16T12:06:47.192" v="8949" actId="20577"/>
          <ac:spMkLst>
            <pc:docMk/>
            <pc:sldMk cId="1837433302" sldId="884"/>
            <ac:spMk id="6" creationId="{E40E1A6D-1FDE-40E4-88EA-FC5050DA445D}"/>
          </ac:spMkLst>
        </pc:spChg>
        <pc:spChg chg="mod">
          <ac:chgData name="Suski Damian" userId="db14ced7-949b-4bf0-b58a-0a7a9c032729" providerId="ADAL" clId="{BC0470CB-EDC0-4A02-A79D-79E044849ED5}" dt="2020-07-16T12:03:46.136" v="8900" actId="20577"/>
          <ac:spMkLst>
            <pc:docMk/>
            <pc:sldMk cId="1837433302" sldId="884"/>
            <ac:spMk id="29701" creationId="{00000000-0000-0000-0000-000000000000}"/>
          </ac:spMkLst>
        </pc:spChg>
      </pc:sldChg>
      <pc:sldChg chg="modSp add">
        <pc:chgData name="Suski Damian" userId="db14ced7-949b-4bf0-b58a-0a7a9c032729" providerId="ADAL" clId="{BC0470CB-EDC0-4A02-A79D-79E044849ED5}" dt="2020-07-16T13:51:15.762" v="10488"/>
        <pc:sldMkLst>
          <pc:docMk/>
          <pc:sldMk cId="787999083" sldId="885"/>
        </pc:sldMkLst>
        <pc:spChg chg="mod">
          <ac:chgData name="Suski Damian" userId="db14ced7-949b-4bf0-b58a-0a7a9c032729" providerId="ADAL" clId="{BC0470CB-EDC0-4A02-A79D-79E044849ED5}" dt="2020-07-16T12:19:07.324" v="9149" actId="20577"/>
          <ac:spMkLst>
            <pc:docMk/>
            <pc:sldMk cId="787999083" sldId="885"/>
            <ac:spMk id="6" creationId="{E40E1A6D-1FDE-40E4-88EA-FC5050DA445D}"/>
          </ac:spMkLst>
        </pc:spChg>
        <pc:spChg chg="mod">
          <ac:chgData name="Suski Damian" userId="db14ced7-949b-4bf0-b58a-0a7a9c032729" providerId="ADAL" clId="{BC0470CB-EDC0-4A02-A79D-79E044849ED5}" dt="2020-07-16T13:51:15.762" v="10488"/>
          <ac:spMkLst>
            <pc:docMk/>
            <pc:sldMk cId="787999083" sldId="885"/>
            <ac:spMk id="29701" creationId="{00000000-0000-0000-0000-000000000000}"/>
          </ac:spMkLst>
        </pc:spChg>
      </pc:sldChg>
      <pc:sldChg chg="modSp add">
        <pc:chgData name="Suski Damian" userId="db14ced7-949b-4bf0-b58a-0a7a9c032729" providerId="ADAL" clId="{BC0470CB-EDC0-4A02-A79D-79E044849ED5}" dt="2020-07-21T12:10:12.073" v="16041" actId="20577"/>
        <pc:sldMkLst>
          <pc:docMk/>
          <pc:sldMk cId="2260673806" sldId="886"/>
        </pc:sldMkLst>
        <pc:spChg chg="mod">
          <ac:chgData name="Suski Damian" userId="db14ced7-949b-4bf0-b58a-0a7a9c032729" providerId="ADAL" clId="{BC0470CB-EDC0-4A02-A79D-79E044849ED5}" dt="2020-07-21T12:06:50.287" v="15905" actId="6549"/>
          <ac:spMkLst>
            <pc:docMk/>
            <pc:sldMk cId="2260673806" sldId="886"/>
            <ac:spMk id="3" creationId="{5868E312-54BA-468D-A97B-AB44E93F49A0}"/>
          </ac:spMkLst>
        </pc:spChg>
        <pc:spChg chg="mod">
          <ac:chgData name="Suski Damian" userId="db14ced7-949b-4bf0-b58a-0a7a9c032729" providerId="ADAL" clId="{BC0470CB-EDC0-4A02-A79D-79E044849ED5}" dt="2020-07-21T12:10:12.073" v="16041" actId="20577"/>
          <ac:spMkLst>
            <pc:docMk/>
            <pc:sldMk cId="2260673806" sldId="886"/>
            <ac:spMk id="6" creationId="{E40E1A6D-1FDE-40E4-88EA-FC5050DA445D}"/>
          </ac:spMkLst>
        </pc:spChg>
        <pc:spChg chg="mod">
          <ac:chgData name="Suski Damian" userId="db14ced7-949b-4bf0-b58a-0a7a9c032729" providerId="ADAL" clId="{BC0470CB-EDC0-4A02-A79D-79E044849ED5}" dt="2020-07-21T12:06:20.293" v="15890"/>
          <ac:spMkLst>
            <pc:docMk/>
            <pc:sldMk cId="2260673806" sldId="886"/>
            <ac:spMk id="29701" creationId="{00000000-0000-0000-0000-000000000000}"/>
          </ac:spMkLst>
        </pc:spChg>
      </pc:sldChg>
      <pc:sldChg chg="modSp add">
        <pc:chgData name="Suski Damian" userId="db14ced7-949b-4bf0-b58a-0a7a9c032729" providerId="ADAL" clId="{BC0470CB-EDC0-4A02-A79D-79E044849ED5}" dt="2020-07-16T13:52:00.074" v="10495"/>
        <pc:sldMkLst>
          <pc:docMk/>
          <pc:sldMk cId="1173351844" sldId="887"/>
        </pc:sldMkLst>
        <pc:spChg chg="mod">
          <ac:chgData name="Suski Damian" userId="db14ced7-949b-4bf0-b58a-0a7a9c032729" providerId="ADAL" clId="{BC0470CB-EDC0-4A02-A79D-79E044849ED5}" dt="2020-07-16T13:42:01.972" v="10390" actId="1076"/>
          <ac:spMkLst>
            <pc:docMk/>
            <pc:sldMk cId="1173351844" sldId="887"/>
            <ac:spMk id="3" creationId="{5868E312-54BA-468D-A97B-AB44E93F49A0}"/>
          </ac:spMkLst>
        </pc:spChg>
        <pc:spChg chg="mod">
          <ac:chgData name="Suski Damian" userId="db14ced7-949b-4bf0-b58a-0a7a9c032729" providerId="ADAL" clId="{BC0470CB-EDC0-4A02-A79D-79E044849ED5}" dt="2020-07-16T13:41:02.952" v="10388" actId="20577"/>
          <ac:spMkLst>
            <pc:docMk/>
            <pc:sldMk cId="1173351844" sldId="887"/>
            <ac:spMk id="6" creationId="{E40E1A6D-1FDE-40E4-88EA-FC5050DA445D}"/>
          </ac:spMkLst>
        </pc:spChg>
        <pc:spChg chg="mod">
          <ac:chgData name="Suski Damian" userId="db14ced7-949b-4bf0-b58a-0a7a9c032729" providerId="ADAL" clId="{BC0470CB-EDC0-4A02-A79D-79E044849ED5}" dt="2020-07-16T13:52:00.074" v="10495"/>
          <ac:spMkLst>
            <pc:docMk/>
            <pc:sldMk cId="1173351844" sldId="887"/>
            <ac:spMk id="29701" creationId="{00000000-0000-0000-0000-000000000000}"/>
          </ac:spMkLst>
        </pc:spChg>
      </pc:sldChg>
      <pc:sldChg chg="add del">
        <pc:chgData name="Suski Damian" userId="db14ced7-949b-4bf0-b58a-0a7a9c032729" providerId="ADAL" clId="{BC0470CB-EDC0-4A02-A79D-79E044849ED5}" dt="2020-07-16T12:54:54.247" v="9619" actId="2696"/>
        <pc:sldMkLst>
          <pc:docMk/>
          <pc:sldMk cId="3250328746" sldId="887"/>
        </pc:sldMkLst>
      </pc:sldChg>
      <pc:sldChg chg="modSp add">
        <pc:chgData name="Suski Damian" userId="db14ced7-949b-4bf0-b58a-0a7a9c032729" providerId="ADAL" clId="{BC0470CB-EDC0-4A02-A79D-79E044849ED5}" dt="2020-07-16T15:15:13.736" v="11707" actId="255"/>
        <pc:sldMkLst>
          <pc:docMk/>
          <pc:sldMk cId="1823942505" sldId="888"/>
        </pc:sldMkLst>
        <pc:spChg chg="mod">
          <ac:chgData name="Suski Damian" userId="db14ced7-949b-4bf0-b58a-0a7a9c032729" providerId="ADAL" clId="{BC0470CB-EDC0-4A02-A79D-79E044849ED5}" dt="2020-07-16T15:15:07.416" v="11706" actId="6549"/>
          <ac:spMkLst>
            <pc:docMk/>
            <pc:sldMk cId="1823942505" sldId="888"/>
            <ac:spMk id="3" creationId="{5868E312-54BA-468D-A97B-AB44E93F49A0}"/>
          </ac:spMkLst>
        </pc:spChg>
        <pc:spChg chg="mod">
          <ac:chgData name="Suski Damian" userId="db14ced7-949b-4bf0-b58a-0a7a9c032729" providerId="ADAL" clId="{BC0470CB-EDC0-4A02-A79D-79E044849ED5}" dt="2020-07-16T15:15:13.736" v="11707" actId="255"/>
          <ac:spMkLst>
            <pc:docMk/>
            <pc:sldMk cId="1823942505" sldId="888"/>
            <ac:spMk id="6" creationId="{E40E1A6D-1FDE-40E4-88EA-FC5050DA445D}"/>
          </ac:spMkLst>
        </pc:spChg>
        <pc:spChg chg="mod">
          <ac:chgData name="Suski Damian" userId="db14ced7-949b-4bf0-b58a-0a7a9c032729" providerId="ADAL" clId="{BC0470CB-EDC0-4A02-A79D-79E044849ED5}" dt="2020-07-16T14:33:50.317" v="10880"/>
          <ac:spMkLst>
            <pc:docMk/>
            <pc:sldMk cId="1823942505" sldId="888"/>
            <ac:spMk id="29701" creationId="{00000000-0000-0000-0000-000000000000}"/>
          </ac:spMkLst>
        </pc:spChg>
      </pc:sldChg>
      <pc:sldChg chg="modSp add">
        <pc:chgData name="Suski Damian" userId="db14ced7-949b-4bf0-b58a-0a7a9c032729" providerId="ADAL" clId="{BC0470CB-EDC0-4A02-A79D-79E044849ED5}" dt="2020-07-16T14:15:01.509" v="10842" actId="20577"/>
        <pc:sldMkLst>
          <pc:docMk/>
          <pc:sldMk cId="527203807" sldId="889"/>
        </pc:sldMkLst>
        <pc:spChg chg="mod">
          <ac:chgData name="Suski Damian" userId="db14ced7-949b-4bf0-b58a-0a7a9c032729" providerId="ADAL" clId="{BC0470CB-EDC0-4A02-A79D-79E044849ED5}" dt="2020-07-16T14:01:41.942" v="10577" actId="20577"/>
          <ac:spMkLst>
            <pc:docMk/>
            <pc:sldMk cId="527203807" sldId="889"/>
            <ac:spMk id="3" creationId="{5868E312-54BA-468D-A97B-AB44E93F49A0}"/>
          </ac:spMkLst>
        </pc:spChg>
        <pc:spChg chg="mod">
          <ac:chgData name="Suski Damian" userId="db14ced7-949b-4bf0-b58a-0a7a9c032729" providerId="ADAL" clId="{BC0470CB-EDC0-4A02-A79D-79E044849ED5}" dt="2020-07-16T14:15:01.509" v="10842" actId="20577"/>
          <ac:spMkLst>
            <pc:docMk/>
            <pc:sldMk cId="527203807" sldId="889"/>
            <ac:spMk id="6" creationId="{E40E1A6D-1FDE-40E4-88EA-FC5050DA445D}"/>
          </ac:spMkLst>
        </pc:spChg>
        <pc:spChg chg="mod">
          <ac:chgData name="Suski Damian" userId="db14ced7-949b-4bf0-b58a-0a7a9c032729" providerId="ADAL" clId="{BC0470CB-EDC0-4A02-A79D-79E044849ED5}" dt="2020-07-16T14:14:53.779" v="10830" actId="20577"/>
          <ac:spMkLst>
            <pc:docMk/>
            <pc:sldMk cId="527203807" sldId="889"/>
            <ac:spMk id="29701" creationId="{00000000-0000-0000-0000-000000000000}"/>
          </ac:spMkLst>
        </pc:spChg>
      </pc:sldChg>
      <pc:sldChg chg="add del">
        <pc:chgData name="Suski Damian" userId="db14ced7-949b-4bf0-b58a-0a7a9c032729" providerId="ADAL" clId="{BC0470CB-EDC0-4A02-A79D-79E044849ED5}" dt="2020-07-16T15:15:38.416" v="11708" actId="2696"/>
        <pc:sldMkLst>
          <pc:docMk/>
          <pc:sldMk cId="1086332604" sldId="890"/>
        </pc:sldMkLst>
      </pc:sldChg>
      <pc:sldChg chg="modSp add del">
        <pc:chgData name="Suski Damian" userId="db14ced7-949b-4bf0-b58a-0a7a9c032729" providerId="ADAL" clId="{BC0470CB-EDC0-4A02-A79D-79E044849ED5}" dt="2020-07-16T14:51:43.184" v="11308" actId="2696"/>
        <pc:sldMkLst>
          <pc:docMk/>
          <pc:sldMk cId="867874903" sldId="891"/>
        </pc:sldMkLst>
        <pc:spChg chg="mod">
          <ac:chgData name="Suski Damian" userId="db14ced7-949b-4bf0-b58a-0a7a9c032729" providerId="ADAL" clId="{BC0470CB-EDC0-4A02-A79D-79E044849ED5}" dt="2020-07-16T14:45:56.174" v="11134" actId="20577"/>
          <ac:spMkLst>
            <pc:docMk/>
            <pc:sldMk cId="867874903" sldId="891"/>
            <ac:spMk id="3" creationId="{5868E312-54BA-468D-A97B-AB44E93F49A0}"/>
          </ac:spMkLst>
        </pc:spChg>
        <pc:spChg chg="mod">
          <ac:chgData name="Suski Damian" userId="db14ced7-949b-4bf0-b58a-0a7a9c032729" providerId="ADAL" clId="{BC0470CB-EDC0-4A02-A79D-79E044849ED5}" dt="2020-07-16T14:50:32.374" v="11306" actId="20577"/>
          <ac:spMkLst>
            <pc:docMk/>
            <pc:sldMk cId="867874903" sldId="891"/>
            <ac:spMk id="6" creationId="{E40E1A6D-1FDE-40E4-88EA-FC5050DA445D}"/>
          </ac:spMkLst>
        </pc:spChg>
        <pc:spChg chg="mod">
          <ac:chgData name="Suski Damian" userId="db14ced7-949b-4bf0-b58a-0a7a9c032729" providerId="ADAL" clId="{BC0470CB-EDC0-4A02-A79D-79E044849ED5}" dt="2020-07-16T14:48:35.837" v="11222"/>
          <ac:spMkLst>
            <pc:docMk/>
            <pc:sldMk cId="867874903" sldId="891"/>
            <ac:spMk id="29701" creationId="{00000000-0000-0000-0000-000000000000}"/>
          </ac:spMkLst>
        </pc:spChg>
      </pc:sldChg>
      <pc:sldChg chg="modSp add">
        <pc:chgData name="Suski Damian" userId="db14ced7-949b-4bf0-b58a-0a7a9c032729" providerId="ADAL" clId="{BC0470CB-EDC0-4A02-A79D-79E044849ED5}" dt="2020-07-21T12:25:10.357" v="16140" actId="6549"/>
        <pc:sldMkLst>
          <pc:docMk/>
          <pc:sldMk cId="1027164393" sldId="892"/>
        </pc:sldMkLst>
        <pc:spChg chg="mod">
          <ac:chgData name="Suski Damian" userId="db14ced7-949b-4bf0-b58a-0a7a9c032729" providerId="ADAL" clId="{BC0470CB-EDC0-4A02-A79D-79E044849ED5}" dt="2020-07-21T12:25:10.357" v="16140" actId="6549"/>
          <ac:spMkLst>
            <pc:docMk/>
            <pc:sldMk cId="1027164393" sldId="892"/>
            <ac:spMk id="6" creationId="{E40E1A6D-1FDE-40E4-88EA-FC5050DA445D}"/>
          </ac:spMkLst>
        </pc:spChg>
        <pc:spChg chg="mod">
          <ac:chgData name="Suski Damian" userId="db14ced7-949b-4bf0-b58a-0a7a9c032729" providerId="ADAL" clId="{BC0470CB-EDC0-4A02-A79D-79E044849ED5}" dt="2020-07-16T14:54:27.316" v="11348" actId="20577"/>
          <ac:spMkLst>
            <pc:docMk/>
            <pc:sldMk cId="1027164393" sldId="892"/>
            <ac:spMk id="29701" creationId="{00000000-0000-0000-0000-000000000000}"/>
          </ac:spMkLst>
        </pc:spChg>
      </pc:sldChg>
      <pc:sldChg chg="modSp add">
        <pc:chgData name="Suski Damian" userId="db14ced7-949b-4bf0-b58a-0a7a9c032729" providerId="ADAL" clId="{BC0470CB-EDC0-4A02-A79D-79E044849ED5}" dt="2020-07-16T15:20:48.536" v="12001" actId="20577"/>
        <pc:sldMkLst>
          <pc:docMk/>
          <pc:sldMk cId="4242426604" sldId="893"/>
        </pc:sldMkLst>
        <pc:spChg chg="mod">
          <ac:chgData name="Suski Damian" userId="db14ced7-949b-4bf0-b58a-0a7a9c032729" providerId="ADAL" clId="{BC0470CB-EDC0-4A02-A79D-79E044849ED5}" dt="2020-07-16T15:04:17.115" v="11540" actId="6549"/>
          <ac:spMkLst>
            <pc:docMk/>
            <pc:sldMk cId="4242426604" sldId="893"/>
            <ac:spMk id="3" creationId="{5868E312-54BA-468D-A97B-AB44E93F49A0}"/>
          </ac:spMkLst>
        </pc:spChg>
        <pc:spChg chg="mod">
          <ac:chgData name="Suski Damian" userId="db14ced7-949b-4bf0-b58a-0a7a9c032729" providerId="ADAL" clId="{BC0470CB-EDC0-4A02-A79D-79E044849ED5}" dt="2020-07-16T15:20:48.536" v="12001" actId="20577"/>
          <ac:spMkLst>
            <pc:docMk/>
            <pc:sldMk cId="4242426604" sldId="893"/>
            <ac:spMk id="6" creationId="{E40E1A6D-1FDE-40E4-88EA-FC5050DA445D}"/>
          </ac:spMkLst>
        </pc:spChg>
        <pc:spChg chg="mod">
          <ac:chgData name="Suski Damian" userId="db14ced7-949b-4bf0-b58a-0a7a9c032729" providerId="ADAL" clId="{BC0470CB-EDC0-4A02-A79D-79E044849ED5}" dt="2020-07-16T15:19:31.796" v="11866" actId="20577"/>
          <ac:spMkLst>
            <pc:docMk/>
            <pc:sldMk cId="4242426604" sldId="893"/>
            <ac:spMk id="29701" creationId="{00000000-0000-0000-0000-000000000000}"/>
          </ac:spMkLst>
        </pc:spChg>
      </pc:sldChg>
      <pc:sldChg chg="modSp add">
        <pc:chgData name="Suski Damian" userId="db14ced7-949b-4bf0-b58a-0a7a9c032729" providerId="ADAL" clId="{BC0470CB-EDC0-4A02-A79D-79E044849ED5}" dt="2020-07-21T09:08:08.562" v="12251" actId="6549"/>
        <pc:sldMkLst>
          <pc:docMk/>
          <pc:sldMk cId="133637876" sldId="901"/>
        </pc:sldMkLst>
        <pc:spChg chg="mod">
          <ac:chgData name="Suski Damian" userId="db14ced7-949b-4bf0-b58a-0a7a9c032729" providerId="ADAL" clId="{BC0470CB-EDC0-4A02-A79D-79E044849ED5}" dt="2020-07-21T08:55:01.525" v="12021" actId="20577"/>
          <ac:spMkLst>
            <pc:docMk/>
            <pc:sldMk cId="133637876" sldId="901"/>
            <ac:spMk id="3" creationId="{5868E312-54BA-468D-A97B-AB44E93F49A0}"/>
          </ac:spMkLst>
        </pc:spChg>
        <pc:spChg chg="mod">
          <ac:chgData name="Suski Damian" userId="db14ced7-949b-4bf0-b58a-0a7a9c032729" providerId="ADAL" clId="{BC0470CB-EDC0-4A02-A79D-79E044849ED5}" dt="2020-07-21T09:08:08.562" v="12251" actId="6549"/>
          <ac:spMkLst>
            <pc:docMk/>
            <pc:sldMk cId="133637876" sldId="901"/>
            <ac:spMk id="6" creationId="{E40E1A6D-1FDE-40E4-88EA-FC5050DA445D}"/>
          </ac:spMkLst>
        </pc:spChg>
        <pc:spChg chg="mod">
          <ac:chgData name="Suski Damian" userId="db14ced7-949b-4bf0-b58a-0a7a9c032729" providerId="ADAL" clId="{BC0470CB-EDC0-4A02-A79D-79E044849ED5}" dt="2020-07-21T09:07:23.105" v="12174" actId="20577"/>
          <ac:spMkLst>
            <pc:docMk/>
            <pc:sldMk cId="133637876" sldId="901"/>
            <ac:spMk id="29701" creationId="{00000000-0000-0000-0000-000000000000}"/>
          </ac:spMkLst>
        </pc:spChg>
      </pc:sldChg>
      <pc:sldChg chg="add del">
        <pc:chgData name="Suski Damian" userId="db14ced7-949b-4bf0-b58a-0a7a9c032729" providerId="ADAL" clId="{BC0470CB-EDC0-4A02-A79D-79E044849ED5}" dt="2020-07-21T09:08:53.114" v="12252" actId="2696"/>
        <pc:sldMkLst>
          <pc:docMk/>
          <pc:sldMk cId="371970771" sldId="902"/>
        </pc:sldMkLst>
      </pc:sldChg>
      <pc:sldChg chg="add del">
        <pc:chgData name="Suski Damian" userId="db14ced7-949b-4bf0-b58a-0a7a9c032729" providerId="ADAL" clId="{BC0470CB-EDC0-4A02-A79D-79E044849ED5}" dt="2020-07-21T09:09:12.967" v="12253" actId="2696"/>
        <pc:sldMkLst>
          <pc:docMk/>
          <pc:sldMk cId="2818067266" sldId="903"/>
        </pc:sldMkLst>
      </pc:sldChg>
      <pc:sldChg chg="modSp add">
        <pc:chgData name="Suski Damian" userId="db14ced7-949b-4bf0-b58a-0a7a9c032729" providerId="ADAL" clId="{BC0470CB-EDC0-4A02-A79D-79E044849ED5}" dt="2020-07-21T09:58:38.408" v="12906"/>
        <pc:sldMkLst>
          <pc:docMk/>
          <pc:sldMk cId="1550079436" sldId="904"/>
        </pc:sldMkLst>
        <pc:spChg chg="mod">
          <ac:chgData name="Suski Damian" userId="db14ced7-949b-4bf0-b58a-0a7a9c032729" providerId="ADAL" clId="{BC0470CB-EDC0-4A02-A79D-79E044849ED5}" dt="2020-07-21T09:12:57.782" v="12389"/>
          <ac:spMkLst>
            <pc:docMk/>
            <pc:sldMk cId="1550079436" sldId="904"/>
            <ac:spMk id="3" creationId="{5868E312-54BA-468D-A97B-AB44E93F49A0}"/>
          </ac:spMkLst>
        </pc:spChg>
        <pc:spChg chg="mod">
          <ac:chgData name="Suski Damian" userId="db14ced7-949b-4bf0-b58a-0a7a9c032729" providerId="ADAL" clId="{BC0470CB-EDC0-4A02-A79D-79E044849ED5}" dt="2020-07-21T09:22:35.291" v="12538" actId="20577"/>
          <ac:spMkLst>
            <pc:docMk/>
            <pc:sldMk cId="1550079436" sldId="904"/>
            <ac:spMk id="6" creationId="{E40E1A6D-1FDE-40E4-88EA-FC5050DA445D}"/>
          </ac:spMkLst>
        </pc:spChg>
        <pc:spChg chg="mod">
          <ac:chgData name="Suski Damian" userId="db14ced7-949b-4bf0-b58a-0a7a9c032729" providerId="ADAL" clId="{BC0470CB-EDC0-4A02-A79D-79E044849ED5}" dt="2020-07-21T09:58:38.408" v="12906"/>
          <ac:spMkLst>
            <pc:docMk/>
            <pc:sldMk cId="1550079436" sldId="904"/>
            <ac:spMk id="29701" creationId="{00000000-0000-0000-0000-000000000000}"/>
          </ac:spMkLst>
        </pc:spChg>
      </pc:sldChg>
      <pc:sldChg chg="add del">
        <pc:chgData name="Suski Damian" userId="db14ced7-949b-4bf0-b58a-0a7a9c032729" providerId="ADAL" clId="{BC0470CB-EDC0-4A02-A79D-79E044849ED5}" dt="2020-07-21T09:59:04.411" v="12909" actId="2696"/>
        <pc:sldMkLst>
          <pc:docMk/>
          <pc:sldMk cId="3646945581" sldId="905"/>
        </pc:sldMkLst>
      </pc:sldChg>
      <pc:sldChg chg="modSp add">
        <pc:chgData name="Suski Damian" userId="db14ced7-949b-4bf0-b58a-0a7a9c032729" providerId="ADAL" clId="{BC0470CB-EDC0-4A02-A79D-79E044849ED5}" dt="2020-07-21T10:12:00.282" v="13287" actId="20577"/>
        <pc:sldMkLst>
          <pc:docMk/>
          <pc:sldMk cId="145634427" sldId="906"/>
        </pc:sldMkLst>
        <pc:spChg chg="mod">
          <ac:chgData name="Suski Damian" userId="db14ced7-949b-4bf0-b58a-0a7a9c032729" providerId="ADAL" clId="{BC0470CB-EDC0-4A02-A79D-79E044849ED5}" dt="2020-07-21T09:25:00.481" v="12542"/>
          <ac:spMkLst>
            <pc:docMk/>
            <pc:sldMk cId="145634427" sldId="906"/>
            <ac:spMk id="3" creationId="{5868E312-54BA-468D-A97B-AB44E93F49A0}"/>
          </ac:spMkLst>
        </pc:spChg>
        <pc:spChg chg="mod">
          <ac:chgData name="Suski Damian" userId="db14ced7-949b-4bf0-b58a-0a7a9c032729" providerId="ADAL" clId="{BC0470CB-EDC0-4A02-A79D-79E044849ED5}" dt="2020-07-21T10:12:00.282" v="13287" actId="20577"/>
          <ac:spMkLst>
            <pc:docMk/>
            <pc:sldMk cId="145634427" sldId="906"/>
            <ac:spMk id="6" creationId="{E40E1A6D-1FDE-40E4-88EA-FC5050DA445D}"/>
          </ac:spMkLst>
        </pc:spChg>
        <pc:spChg chg="mod">
          <ac:chgData name="Suski Damian" userId="db14ced7-949b-4bf0-b58a-0a7a9c032729" providerId="ADAL" clId="{BC0470CB-EDC0-4A02-A79D-79E044849ED5}" dt="2020-07-21T10:11:51.957" v="13281" actId="20577"/>
          <ac:spMkLst>
            <pc:docMk/>
            <pc:sldMk cId="145634427" sldId="906"/>
            <ac:spMk id="29701" creationId="{00000000-0000-0000-0000-000000000000}"/>
          </ac:spMkLst>
        </pc:spChg>
      </pc:sldChg>
      <pc:sldChg chg="modSp add">
        <pc:chgData name="Suski Damian" userId="db14ced7-949b-4bf0-b58a-0a7a9c032729" providerId="ADAL" clId="{BC0470CB-EDC0-4A02-A79D-79E044849ED5}" dt="2020-07-21T11:04:28.280" v="14278" actId="20577"/>
        <pc:sldMkLst>
          <pc:docMk/>
          <pc:sldMk cId="4282951304" sldId="907"/>
        </pc:sldMkLst>
        <pc:spChg chg="mod">
          <ac:chgData name="Suski Damian" userId="db14ced7-949b-4bf0-b58a-0a7a9c032729" providerId="ADAL" clId="{BC0470CB-EDC0-4A02-A79D-79E044849ED5}" dt="2020-07-21T10:49:06.250" v="13606" actId="2711"/>
          <ac:spMkLst>
            <pc:docMk/>
            <pc:sldMk cId="4282951304" sldId="907"/>
            <ac:spMk id="3" creationId="{5868E312-54BA-468D-A97B-AB44E93F49A0}"/>
          </ac:spMkLst>
        </pc:spChg>
        <pc:spChg chg="mod">
          <ac:chgData name="Suski Damian" userId="db14ced7-949b-4bf0-b58a-0a7a9c032729" providerId="ADAL" clId="{BC0470CB-EDC0-4A02-A79D-79E044849ED5}" dt="2020-07-21T11:04:28.280" v="14278" actId="20577"/>
          <ac:spMkLst>
            <pc:docMk/>
            <pc:sldMk cId="4282951304" sldId="907"/>
            <ac:spMk id="6" creationId="{E40E1A6D-1FDE-40E4-88EA-FC5050DA445D}"/>
          </ac:spMkLst>
        </pc:spChg>
        <pc:spChg chg="mod">
          <ac:chgData name="Suski Damian" userId="db14ced7-949b-4bf0-b58a-0a7a9c032729" providerId="ADAL" clId="{BC0470CB-EDC0-4A02-A79D-79E044849ED5}" dt="2020-07-21T10:05:07.307" v="12962" actId="20577"/>
          <ac:spMkLst>
            <pc:docMk/>
            <pc:sldMk cId="4282951304" sldId="907"/>
            <ac:spMk id="29699" creationId="{00000000-0000-0000-0000-000000000000}"/>
          </ac:spMkLst>
        </pc:spChg>
        <pc:spChg chg="mod">
          <ac:chgData name="Suski Damian" userId="db14ced7-949b-4bf0-b58a-0a7a9c032729" providerId="ADAL" clId="{BC0470CB-EDC0-4A02-A79D-79E044849ED5}" dt="2020-07-21T11:01:33.134" v="13954" actId="14100"/>
          <ac:spMkLst>
            <pc:docMk/>
            <pc:sldMk cId="4282951304" sldId="907"/>
            <ac:spMk id="29701" creationId="{00000000-0000-0000-0000-000000000000}"/>
          </ac:spMkLst>
        </pc:spChg>
      </pc:sldChg>
      <pc:sldChg chg="addSp delSp modSp add">
        <pc:chgData name="Suski Damian" userId="db14ced7-949b-4bf0-b58a-0a7a9c032729" providerId="ADAL" clId="{BC0470CB-EDC0-4A02-A79D-79E044849ED5}" dt="2020-07-21T10:19:23.257" v="13481" actId="20577"/>
        <pc:sldMkLst>
          <pc:docMk/>
          <pc:sldMk cId="717106629" sldId="908"/>
        </pc:sldMkLst>
        <pc:spChg chg="mod">
          <ac:chgData name="Suski Damian" userId="db14ced7-949b-4bf0-b58a-0a7a9c032729" providerId="ADAL" clId="{BC0470CB-EDC0-4A02-A79D-79E044849ED5}" dt="2020-07-21T10:08:04.947" v="13168" actId="20577"/>
          <ac:spMkLst>
            <pc:docMk/>
            <pc:sldMk cId="717106629" sldId="908"/>
            <ac:spMk id="3" creationId="{5868E312-54BA-468D-A97B-AB44E93F49A0}"/>
          </ac:spMkLst>
        </pc:spChg>
        <pc:spChg chg="add del mod">
          <ac:chgData name="Suski Damian" userId="db14ced7-949b-4bf0-b58a-0a7a9c032729" providerId="ADAL" clId="{BC0470CB-EDC0-4A02-A79D-79E044849ED5}" dt="2020-07-21T10:19:23.257" v="13481" actId="20577"/>
          <ac:spMkLst>
            <pc:docMk/>
            <pc:sldMk cId="717106629" sldId="908"/>
            <ac:spMk id="6" creationId="{E40E1A6D-1FDE-40E4-88EA-FC5050DA445D}"/>
          </ac:spMkLst>
        </pc:spChg>
        <pc:spChg chg="mod">
          <ac:chgData name="Suski Damian" userId="db14ced7-949b-4bf0-b58a-0a7a9c032729" providerId="ADAL" clId="{BC0470CB-EDC0-4A02-A79D-79E044849ED5}" dt="2020-07-21T10:18:06.647" v="13440" actId="20577"/>
          <ac:spMkLst>
            <pc:docMk/>
            <pc:sldMk cId="717106629" sldId="908"/>
            <ac:spMk id="29701" creationId="{00000000-0000-0000-0000-000000000000}"/>
          </ac:spMkLst>
        </pc:spChg>
      </pc:sldChg>
      <pc:sldChg chg="modSp add">
        <pc:chgData name="Suski Damian" userId="db14ced7-949b-4bf0-b58a-0a7a9c032729" providerId="ADAL" clId="{BC0470CB-EDC0-4A02-A79D-79E044849ED5}" dt="2020-08-20T09:34:05.321" v="20309" actId="123"/>
        <pc:sldMkLst>
          <pc:docMk/>
          <pc:sldMk cId="1859153909" sldId="909"/>
        </pc:sldMkLst>
        <pc:spChg chg="mod">
          <ac:chgData name="Suski Damian" userId="db14ced7-949b-4bf0-b58a-0a7a9c032729" providerId="ADAL" clId="{BC0470CB-EDC0-4A02-A79D-79E044849ED5}" dt="2020-07-21T11:07:40.024" v="14280" actId="6549"/>
          <ac:spMkLst>
            <pc:docMk/>
            <pc:sldMk cId="1859153909" sldId="909"/>
            <ac:spMk id="3" creationId="{5868E312-54BA-468D-A97B-AB44E93F49A0}"/>
          </ac:spMkLst>
        </pc:spChg>
        <pc:spChg chg="mod">
          <ac:chgData name="Suski Damian" userId="db14ced7-949b-4bf0-b58a-0a7a9c032729" providerId="ADAL" clId="{BC0470CB-EDC0-4A02-A79D-79E044849ED5}" dt="2020-08-20T09:34:05.321" v="20309" actId="123"/>
          <ac:spMkLst>
            <pc:docMk/>
            <pc:sldMk cId="1859153909" sldId="909"/>
            <ac:spMk id="6" creationId="{E40E1A6D-1FDE-40E4-88EA-FC5050DA445D}"/>
          </ac:spMkLst>
        </pc:spChg>
        <pc:spChg chg="mod">
          <ac:chgData name="Suski Damian" userId="db14ced7-949b-4bf0-b58a-0a7a9c032729" providerId="ADAL" clId="{BC0470CB-EDC0-4A02-A79D-79E044849ED5}" dt="2020-07-21T11:10:35.574" v="14411" actId="5793"/>
          <ac:spMkLst>
            <pc:docMk/>
            <pc:sldMk cId="1859153909" sldId="909"/>
            <ac:spMk id="29701" creationId="{00000000-0000-0000-0000-000000000000}"/>
          </ac:spMkLst>
        </pc:spChg>
      </pc:sldChg>
      <pc:sldChg chg="addSp delSp modSp add">
        <pc:chgData name="Suski Damian" userId="db14ced7-949b-4bf0-b58a-0a7a9c032729" providerId="ADAL" clId="{BC0470CB-EDC0-4A02-A79D-79E044849ED5}" dt="2020-07-21T12:18:37.207" v="16136" actId="6549"/>
        <pc:sldMkLst>
          <pc:docMk/>
          <pc:sldMk cId="2747130279" sldId="910"/>
        </pc:sldMkLst>
        <pc:spChg chg="del mod">
          <ac:chgData name="Suski Damian" userId="db14ced7-949b-4bf0-b58a-0a7a9c032729" providerId="ADAL" clId="{BC0470CB-EDC0-4A02-A79D-79E044849ED5}" dt="2020-07-21T11:42:47.747" v="15012" actId="478"/>
          <ac:spMkLst>
            <pc:docMk/>
            <pc:sldMk cId="2747130279" sldId="910"/>
            <ac:spMk id="3" creationId="{5868E312-54BA-468D-A97B-AB44E93F49A0}"/>
          </ac:spMkLst>
        </pc:spChg>
        <pc:spChg chg="add del">
          <ac:chgData name="Suski Damian" userId="db14ced7-949b-4bf0-b58a-0a7a9c032729" providerId="ADAL" clId="{BC0470CB-EDC0-4A02-A79D-79E044849ED5}" dt="2020-07-21T11:41:38.451" v="14910"/>
          <ac:spMkLst>
            <pc:docMk/>
            <pc:sldMk cId="2747130279" sldId="910"/>
            <ac:spMk id="4" creationId="{CF2300FB-E3A7-4204-9BF1-30BB80A65AF8}"/>
          </ac:spMkLst>
        </pc:spChg>
        <pc:spChg chg="add del">
          <ac:chgData name="Suski Damian" userId="db14ced7-949b-4bf0-b58a-0a7a9c032729" providerId="ADAL" clId="{BC0470CB-EDC0-4A02-A79D-79E044849ED5}" dt="2020-07-21T11:41:38.117" v="14909"/>
          <ac:spMkLst>
            <pc:docMk/>
            <pc:sldMk cId="2747130279" sldId="910"/>
            <ac:spMk id="5" creationId="{708A1675-7F18-48AE-A610-83100AFE11C7}"/>
          </ac:spMkLst>
        </pc:spChg>
        <pc:spChg chg="mod">
          <ac:chgData name="Suski Damian" userId="db14ced7-949b-4bf0-b58a-0a7a9c032729" providerId="ADAL" clId="{BC0470CB-EDC0-4A02-A79D-79E044849ED5}" dt="2020-07-21T12:00:20.313" v="15799" actId="313"/>
          <ac:spMkLst>
            <pc:docMk/>
            <pc:sldMk cId="2747130279" sldId="910"/>
            <ac:spMk id="6" creationId="{E40E1A6D-1FDE-40E4-88EA-FC5050DA445D}"/>
          </ac:spMkLst>
        </pc:spChg>
        <pc:spChg chg="add del">
          <ac:chgData name="Suski Damian" userId="db14ced7-949b-4bf0-b58a-0a7a9c032729" providerId="ADAL" clId="{BC0470CB-EDC0-4A02-A79D-79E044849ED5}" dt="2020-07-21T11:41:37.767" v="14908"/>
          <ac:spMkLst>
            <pc:docMk/>
            <pc:sldMk cId="2747130279" sldId="910"/>
            <ac:spMk id="7" creationId="{A57CA0D0-86C4-454D-882F-A4BF8D113D50}"/>
          </ac:spMkLst>
        </pc:spChg>
        <pc:spChg chg="add del">
          <ac:chgData name="Suski Damian" userId="db14ced7-949b-4bf0-b58a-0a7a9c032729" providerId="ADAL" clId="{BC0470CB-EDC0-4A02-A79D-79E044849ED5}" dt="2020-07-21T11:41:42.047" v="14912"/>
          <ac:spMkLst>
            <pc:docMk/>
            <pc:sldMk cId="2747130279" sldId="910"/>
            <ac:spMk id="8" creationId="{E4F73B15-E077-4F11-BD62-D2443DA22EC9}"/>
          </ac:spMkLst>
        </pc:spChg>
        <pc:spChg chg="add del">
          <ac:chgData name="Suski Damian" userId="db14ced7-949b-4bf0-b58a-0a7a9c032729" providerId="ADAL" clId="{BC0470CB-EDC0-4A02-A79D-79E044849ED5}" dt="2020-07-21T11:41:49.220" v="14914"/>
          <ac:spMkLst>
            <pc:docMk/>
            <pc:sldMk cId="2747130279" sldId="910"/>
            <ac:spMk id="9" creationId="{29F77265-C56E-43F5-93F8-E3E51B86A4B7}"/>
          </ac:spMkLst>
        </pc:spChg>
        <pc:spChg chg="mod">
          <ac:chgData name="Suski Damian" userId="db14ced7-949b-4bf0-b58a-0a7a9c032729" providerId="ADAL" clId="{BC0470CB-EDC0-4A02-A79D-79E044849ED5}" dt="2020-07-21T12:18:37.207" v="16136" actId="6549"/>
          <ac:spMkLst>
            <pc:docMk/>
            <pc:sldMk cId="2747130279" sldId="910"/>
            <ac:spMk id="29701" creationId="{00000000-0000-0000-0000-000000000000}"/>
          </ac:spMkLst>
        </pc:spChg>
      </pc:sldChg>
      <pc:sldChg chg="modSp add">
        <pc:chgData name="Suski Damian" userId="db14ced7-949b-4bf0-b58a-0a7a9c032729" providerId="ADAL" clId="{BC0470CB-EDC0-4A02-A79D-79E044849ED5}" dt="2020-07-21T12:18:58.984" v="16138" actId="255"/>
        <pc:sldMkLst>
          <pc:docMk/>
          <pc:sldMk cId="2088641720" sldId="911"/>
        </pc:sldMkLst>
        <pc:spChg chg="mod">
          <ac:chgData name="Suski Damian" userId="db14ced7-949b-4bf0-b58a-0a7a9c032729" providerId="ADAL" clId="{BC0470CB-EDC0-4A02-A79D-79E044849ED5}" dt="2020-07-21T12:00:13.813" v="15798" actId="313"/>
          <ac:spMkLst>
            <pc:docMk/>
            <pc:sldMk cId="2088641720" sldId="911"/>
            <ac:spMk id="6" creationId="{E40E1A6D-1FDE-40E4-88EA-FC5050DA445D}"/>
          </ac:spMkLst>
        </pc:spChg>
        <pc:spChg chg="mod">
          <ac:chgData name="Suski Damian" userId="db14ced7-949b-4bf0-b58a-0a7a9c032729" providerId="ADAL" clId="{BC0470CB-EDC0-4A02-A79D-79E044849ED5}" dt="2020-07-21T12:18:58.984" v="16138" actId="255"/>
          <ac:spMkLst>
            <pc:docMk/>
            <pc:sldMk cId="2088641720" sldId="911"/>
            <ac:spMk id="29701" creationId="{00000000-0000-0000-0000-000000000000}"/>
          </ac:spMkLst>
        </pc:spChg>
      </pc:sldChg>
      <pc:sldChg chg="modSp add">
        <pc:chgData name="Suski Damian" userId="db14ced7-949b-4bf0-b58a-0a7a9c032729" providerId="ADAL" clId="{BC0470CB-EDC0-4A02-A79D-79E044849ED5}" dt="2020-07-21T13:09:51.881" v="16385" actId="14100"/>
        <pc:sldMkLst>
          <pc:docMk/>
          <pc:sldMk cId="4159670211" sldId="912"/>
        </pc:sldMkLst>
        <pc:spChg chg="mod">
          <ac:chgData name="Suski Damian" userId="db14ced7-949b-4bf0-b58a-0a7a9c032729" providerId="ADAL" clId="{BC0470CB-EDC0-4A02-A79D-79E044849ED5}" dt="2020-07-21T13:09:20.461" v="16384" actId="255"/>
          <ac:spMkLst>
            <pc:docMk/>
            <pc:sldMk cId="4159670211" sldId="912"/>
            <ac:spMk id="6" creationId="{E40E1A6D-1FDE-40E4-88EA-FC5050DA445D}"/>
          </ac:spMkLst>
        </pc:spChg>
        <pc:spChg chg="mod">
          <ac:chgData name="Suski Damian" userId="db14ced7-949b-4bf0-b58a-0a7a9c032729" providerId="ADAL" clId="{BC0470CB-EDC0-4A02-A79D-79E044849ED5}" dt="2020-07-21T13:09:51.881" v="16385" actId="14100"/>
          <ac:spMkLst>
            <pc:docMk/>
            <pc:sldMk cId="4159670211" sldId="912"/>
            <ac:spMk id="29701" creationId="{00000000-0000-0000-0000-000000000000}"/>
          </ac:spMkLst>
        </pc:spChg>
      </pc:sldChg>
      <pc:sldChg chg="modSp add">
        <pc:chgData name="Suski Damian" userId="db14ced7-949b-4bf0-b58a-0a7a9c032729" providerId="ADAL" clId="{BC0470CB-EDC0-4A02-A79D-79E044849ED5}" dt="2020-07-21T13:27:31.261" v="16896" actId="20577"/>
        <pc:sldMkLst>
          <pc:docMk/>
          <pc:sldMk cId="821478749" sldId="913"/>
        </pc:sldMkLst>
        <pc:spChg chg="mod">
          <ac:chgData name="Suski Damian" userId="db14ced7-949b-4bf0-b58a-0a7a9c032729" providerId="ADAL" clId="{BC0470CB-EDC0-4A02-A79D-79E044849ED5}" dt="2020-07-21T13:27:31.261" v="16896" actId="20577"/>
          <ac:spMkLst>
            <pc:docMk/>
            <pc:sldMk cId="821478749" sldId="913"/>
            <ac:spMk id="6" creationId="{E40E1A6D-1FDE-40E4-88EA-FC5050DA445D}"/>
          </ac:spMkLst>
        </pc:spChg>
        <pc:spChg chg="mod">
          <ac:chgData name="Suski Damian" userId="db14ced7-949b-4bf0-b58a-0a7a9c032729" providerId="ADAL" clId="{BC0470CB-EDC0-4A02-A79D-79E044849ED5}" dt="2020-07-21T13:22:31.181" v="16690" actId="14100"/>
          <ac:spMkLst>
            <pc:docMk/>
            <pc:sldMk cId="821478749" sldId="913"/>
            <ac:spMk id="29701" creationId="{00000000-0000-0000-0000-000000000000}"/>
          </ac:spMkLst>
        </pc:spChg>
      </pc:sldChg>
      <pc:sldChg chg="add del">
        <pc:chgData name="Suski Damian" userId="db14ced7-949b-4bf0-b58a-0a7a9c032729" providerId="ADAL" clId="{BC0470CB-EDC0-4A02-A79D-79E044849ED5}" dt="2020-07-21T13:12:25.361" v="16388" actId="2696"/>
        <pc:sldMkLst>
          <pc:docMk/>
          <pc:sldMk cId="2063466105" sldId="914"/>
        </pc:sldMkLst>
      </pc:sldChg>
      <pc:sldChg chg="modSp add">
        <pc:chgData name="Suski Damian" userId="db14ced7-949b-4bf0-b58a-0a7a9c032729" providerId="ADAL" clId="{BC0470CB-EDC0-4A02-A79D-79E044849ED5}" dt="2020-07-21T14:01:13.058" v="17557" actId="123"/>
        <pc:sldMkLst>
          <pc:docMk/>
          <pc:sldMk cId="2115870810" sldId="914"/>
        </pc:sldMkLst>
        <pc:spChg chg="mod">
          <ac:chgData name="Suski Damian" userId="db14ced7-949b-4bf0-b58a-0a7a9c032729" providerId="ADAL" clId="{BC0470CB-EDC0-4A02-A79D-79E044849ED5}" dt="2020-07-21T13:28:23.409" v="16904" actId="20577"/>
          <ac:spMkLst>
            <pc:docMk/>
            <pc:sldMk cId="2115870810" sldId="914"/>
            <ac:spMk id="3" creationId="{5868E312-54BA-468D-A97B-AB44E93F49A0}"/>
          </ac:spMkLst>
        </pc:spChg>
        <pc:spChg chg="mod">
          <ac:chgData name="Suski Damian" userId="db14ced7-949b-4bf0-b58a-0a7a9c032729" providerId="ADAL" clId="{BC0470CB-EDC0-4A02-A79D-79E044849ED5}" dt="2020-07-21T14:01:13.058" v="17557" actId="123"/>
          <ac:spMkLst>
            <pc:docMk/>
            <pc:sldMk cId="2115870810" sldId="914"/>
            <ac:spMk id="6" creationId="{E40E1A6D-1FDE-40E4-88EA-FC5050DA445D}"/>
          </ac:spMkLst>
        </pc:spChg>
        <pc:spChg chg="mod">
          <ac:chgData name="Suski Damian" userId="db14ced7-949b-4bf0-b58a-0a7a9c032729" providerId="ADAL" clId="{BC0470CB-EDC0-4A02-A79D-79E044849ED5}" dt="2020-07-21T14:00:16.188" v="17370" actId="20577"/>
          <ac:spMkLst>
            <pc:docMk/>
            <pc:sldMk cId="2115870810" sldId="914"/>
            <ac:spMk id="29701" creationId="{00000000-0000-0000-0000-000000000000}"/>
          </ac:spMkLst>
        </pc:spChg>
      </pc:sldChg>
      <pc:sldChg chg="modSp">
        <pc:chgData name="Suski Damian" userId="db14ced7-949b-4bf0-b58a-0a7a9c032729" providerId="ADAL" clId="{BC0470CB-EDC0-4A02-A79D-79E044849ED5}" dt="2020-08-20T09:32:35.676" v="20265" actId="6549"/>
        <pc:sldMkLst>
          <pc:docMk/>
          <pc:sldMk cId="2041172600" sldId="919"/>
        </pc:sldMkLst>
        <pc:spChg chg="mod">
          <ac:chgData name="Suski Damian" userId="db14ced7-949b-4bf0-b58a-0a7a9c032729" providerId="ADAL" clId="{BC0470CB-EDC0-4A02-A79D-79E044849ED5}" dt="2020-08-20T09:32:19.009" v="20258" actId="1076"/>
          <ac:spMkLst>
            <pc:docMk/>
            <pc:sldMk cId="2041172600" sldId="919"/>
            <ac:spMk id="3" creationId="{5868E312-54BA-468D-A97B-AB44E93F49A0}"/>
          </ac:spMkLst>
        </pc:spChg>
        <pc:spChg chg="mod">
          <ac:chgData name="Suski Damian" userId="db14ced7-949b-4bf0-b58a-0a7a9c032729" providerId="ADAL" clId="{BC0470CB-EDC0-4A02-A79D-79E044849ED5}" dt="2020-08-20T09:32:35.676" v="20265" actId="6549"/>
          <ac:spMkLst>
            <pc:docMk/>
            <pc:sldMk cId="2041172600" sldId="919"/>
            <ac:spMk id="29699" creationId="{00000000-0000-0000-0000-000000000000}"/>
          </ac:spMkLst>
        </pc:spChg>
      </pc:sldChg>
      <pc:sldChg chg="modSp">
        <pc:chgData name="Suski Damian" userId="db14ced7-949b-4bf0-b58a-0a7a9c032729" providerId="ADAL" clId="{BC0470CB-EDC0-4A02-A79D-79E044849ED5}" dt="2020-08-20T09:32:42.355" v="20266"/>
        <pc:sldMkLst>
          <pc:docMk/>
          <pc:sldMk cId="1186448604" sldId="920"/>
        </pc:sldMkLst>
        <pc:spChg chg="mod">
          <ac:chgData name="Suski Damian" userId="db14ced7-949b-4bf0-b58a-0a7a9c032729" providerId="ADAL" clId="{BC0470CB-EDC0-4A02-A79D-79E044849ED5}" dt="2020-08-20T09:32:42.355" v="20266"/>
          <ac:spMkLst>
            <pc:docMk/>
            <pc:sldMk cId="1186448604" sldId="920"/>
            <ac:spMk id="29699" creationId="{00000000-0000-0000-0000-000000000000}"/>
          </ac:spMkLst>
        </pc:spChg>
      </pc:sldChg>
      <pc:sldChg chg="modSp">
        <pc:chgData name="Suski Damian" userId="db14ced7-949b-4bf0-b58a-0a7a9c032729" providerId="ADAL" clId="{BC0470CB-EDC0-4A02-A79D-79E044849ED5}" dt="2020-08-20T09:33:43.236" v="20308" actId="20577"/>
        <pc:sldMkLst>
          <pc:docMk/>
          <pc:sldMk cId="3266366128" sldId="942"/>
        </pc:sldMkLst>
        <pc:spChg chg="mod">
          <ac:chgData name="Suski Damian" userId="db14ced7-949b-4bf0-b58a-0a7a9c032729" providerId="ADAL" clId="{BC0470CB-EDC0-4A02-A79D-79E044849ED5}" dt="2020-08-20T09:33:43.236" v="20308" actId="20577"/>
          <ac:spMkLst>
            <pc:docMk/>
            <pc:sldMk cId="3266366128" sldId="942"/>
            <ac:spMk id="27651" creationId="{00000000-0000-0000-0000-000000000000}"/>
          </ac:spMkLst>
        </pc:spChg>
      </pc:sldChg>
      <pc:sldChg chg="modSp add">
        <pc:chgData name="Suski Damian" userId="db14ced7-949b-4bf0-b58a-0a7a9c032729" providerId="ADAL" clId="{BC0470CB-EDC0-4A02-A79D-79E044849ED5}" dt="2020-08-20T08:33:29.993" v="19428" actId="20577"/>
        <pc:sldMkLst>
          <pc:docMk/>
          <pc:sldMk cId="3143278189" sldId="943"/>
        </pc:sldMkLst>
        <pc:spChg chg="mod">
          <ac:chgData name="Suski Damian" userId="db14ced7-949b-4bf0-b58a-0a7a9c032729" providerId="ADAL" clId="{BC0470CB-EDC0-4A02-A79D-79E044849ED5}" dt="2020-08-20T08:33:29.993" v="19428" actId="20577"/>
          <ac:spMkLst>
            <pc:docMk/>
            <pc:sldMk cId="3143278189" sldId="943"/>
            <ac:spMk id="2" creationId="{00000000-0000-0000-0000-000000000000}"/>
          </ac:spMkLst>
        </pc:spChg>
      </pc:sldChg>
      <pc:sldChg chg="modSp add">
        <pc:chgData name="Suski Damian" userId="db14ced7-949b-4bf0-b58a-0a7a9c032729" providerId="ADAL" clId="{BC0470CB-EDC0-4A02-A79D-79E044849ED5}" dt="2020-08-20T09:07:42.306" v="19763" actId="6549"/>
        <pc:sldMkLst>
          <pc:docMk/>
          <pc:sldMk cId="33539267" sldId="944"/>
        </pc:sldMkLst>
        <pc:spChg chg="mod">
          <ac:chgData name="Suski Damian" userId="db14ced7-949b-4bf0-b58a-0a7a9c032729" providerId="ADAL" clId="{BC0470CB-EDC0-4A02-A79D-79E044849ED5}" dt="2020-08-20T09:07:42.306" v="19763" actId="6549"/>
          <ac:spMkLst>
            <pc:docMk/>
            <pc:sldMk cId="33539267" sldId="944"/>
            <ac:spMk id="2" creationId="{00000000-0000-0000-0000-000000000000}"/>
          </ac:spMkLst>
        </pc:spChg>
        <pc:spChg chg="mod">
          <ac:chgData name="Suski Damian" userId="db14ced7-949b-4bf0-b58a-0a7a9c032729" providerId="ADAL" clId="{BC0470CB-EDC0-4A02-A79D-79E044849ED5}" dt="2020-08-20T08:27:57.449" v="18833" actId="6549"/>
          <ac:spMkLst>
            <pc:docMk/>
            <pc:sldMk cId="33539267" sldId="944"/>
            <ac:spMk id="4" creationId="{00000000-0000-0000-0000-000000000000}"/>
          </ac:spMkLst>
        </pc:spChg>
      </pc:sldChg>
      <pc:sldChg chg="add">
        <pc:chgData name="Suski Damian" userId="db14ced7-949b-4bf0-b58a-0a7a9c032729" providerId="ADAL" clId="{BC0470CB-EDC0-4A02-A79D-79E044849ED5}" dt="2020-08-20T07:38:24.423" v="17643"/>
        <pc:sldMkLst>
          <pc:docMk/>
          <pc:sldMk cId="474305891" sldId="945"/>
        </pc:sldMkLst>
      </pc:sldChg>
      <pc:sldChg chg="modSp add">
        <pc:chgData name="Suski Damian" userId="db14ced7-949b-4bf0-b58a-0a7a9c032729" providerId="ADAL" clId="{BC0470CB-EDC0-4A02-A79D-79E044849ED5}" dt="2020-08-20T11:05:16.450" v="21634" actId="123"/>
        <pc:sldMkLst>
          <pc:docMk/>
          <pc:sldMk cId="3905199766" sldId="946"/>
        </pc:sldMkLst>
        <pc:spChg chg="mod">
          <ac:chgData name="Suski Damian" userId="db14ced7-949b-4bf0-b58a-0a7a9c032729" providerId="ADAL" clId="{BC0470CB-EDC0-4A02-A79D-79E044849ED5}" dt="2020-08-20T11:05:16.450" v="21634" actId="123"/>
          <ac:spMkLst>
            <pc:docMk/>
            <pc:sldMk cId="3905199766" sldId="946"/>
            <ac:spMk id="2" creationId="{00000000-0000-0000-0000-000000000000}"/>
          </ac:spMkLst>
        </pc:spChg>
        <pc:spChg chg="mod">
          <ac:chgData name="Suski Damian" userId="db14ced7-949b-4bf0-b58a-0a7a9c032729" providerId="ADAL" clId="{BC0470CB-EDC0-4A02-A79D-79E044849ED5}" dt="2020-08-20T08:28:02.977" v="18834" actId="6549"/>
          <ac:spMkLst>
            <pc:docMk/>
            <pc:sldMk cId="3905199766" sldId="946"/>
            <ac:spMk id="4" creationId="{00000000-0000-0000-0000-000000000000}"/>
          </ac:spMkLst>
        </pc:spChg>
      </pc:sldChg>
      <pc:sldChg chg="modSp add">
        <pc:chgData name="Suski Damian" userId="db14ced7-949b-4bf0-b58a-0a7a9c032729" providerId="ADAL" clId="{BC0470CB-EDC0-4A02-A79D-79E044849ED5}" dt="2020-08-20T09:08:19.206" v="19784" actId="6549"/>
        <pc:sldMkLst>
          <pc:docMk/>
          <pc:sldMk cId="3939694583" sldId="947"/>
        </pc:sldMkLst>
        <pc:spChg chg="mod">
          <ac:chgData name="Suski Damian" userId="db14ced7-949b-4bf0-b58a-0a7a9c032729" providerId="ADAL" clId="{BC0470CB-EDC0-4A02-A79D-79E044849ED5}" dt="2020-08-20T09:08:19.206" v="19784" actId="6549"/>
          <ac:spMkLst>
            <pc:docMk/>
            <pc:sldMk cId="3939694583" sldId="947"/>
            <ac:spMk id="2" creationId="{00000000-0000-0000-0000-000000000000}"/>
          </ac:spMkLst>
        </pc:spChg>
      </pc:sldChg>
      <pc:sldChg chg="modSp add">
        <pc:chgData name="Suski Damian" userId="db14ced7-949b-4bf0-b58a-0a7a9c032729" providerId="ADAL" clId="{BC0470CB-EDC0-4A02-A79D-79E044849ED5}" dt="2020-08-20T09:18:53.560" v="20248" actId="20577"/>
        <pc:sldMkLst>
          <pc:docMk/>
          <pc:sldMk cId="2060153113" sldId="948"/>
        </pc:sldMkLst>
        <pc:spChg chg="mod">
          <ac:chgData name="Suski Damian" userId="db14ced7-949b-4bf0-b58a-0a7a9c032729" providerId="ADAL" clId="{BC0470CB-EDC0-4A02-A79D-79E044849ED5}" dt="2020-08-20T09:18:53.560" v="20248" actId="20577"/>
          <ac:spMkLst>
            <pc:docMk/>
            <pc:sldMk cId="2060153113" sldId="948"/>
            <ac:spMk id="2" creationId="{00000000-0000-0000-0000-000000000000}"/>
          </ac:spMkLst>
        </pc:spChg>
      </pc:sldChg>
      <pc:sldChg chg="modSp add">
        <pc:chgData name="Suski Damian" userId="db14ced7-949b-4bf0-b58a-0a7a9c032729" providerId="ADAL" clId="{BC0470CB-EDC0-4A02-A79D-79E044849ED5}" dt="2020-08-20T11:32:18.607" v="23160" actId="20577"/>
        <pc:sldMkLst>
          <pc:docMk/>
          <pc:sldMk cId="1138975430" sldId="949"/>
        </pc:sldMkLst>
        <pc:spChg chg="mod">
          <ac:chgData name="Suski Damian" userId="db14ced7-949b-4bf0-b58a-0a7a9c032729" providerId="ADAL" clId="{BC0470CB-EDC0-4A02-A79D-79E044849ED5}" dt="2020-08-20T11:32:18.607" v="23160" actId="20577"/>
          <ac:spMkLst>
            <pc:docMk/>
            <pc:sldMk cId="1138975430" sldId="949"/>
            <ac:spMk id="2" creationId="{00000000-0000-0000-0000-000000000000}"/>
          </ac:spMkLst>
        </pc:spChg>
        <pc:spChg chg="mod">
          <ac:chgData name="Suski Damian" userId="db14ced7-949b-4bf0-b58a-0a7a9c032729" providerId="ADAL" clId="{BC0470CB-EDC0-4A02-A79D-79E044849ED5}" dt="2020-08-20T11:12:09.737" v="22127" actId="6549"/>
          <ac:spMkLst>
            <pc:docMk/>
            <pc:sldMk cId="1138975430" sldId="949"/>
            <ac:spMk id="4" creationId="{00000000-0000-0000-0000-000000000000}"/>
          </ac:spMkLst>
        </pc:spChg>
      </pc:sldChg>
      <pc:sldChg chg="delSp modSp add">
        <pc:chgData name="Suski Damian" userId="db14ced7-949b-4bf0-b58a-0a7a9c032729" providerId="ADAL" clId="{BC0470CB-EDC0-4A02-A79D-79E044849ED5}" dt="2020-08-21T12:17:19.714" v="31646" actId="20577"/>
        <pc:sldMkLst>
          <pc:docMk/>
          <pc:sldMk cId="2525404542" sldId="950"/>
        </pc:sldMkLst>
        <pc:spChg chg="del">
          <ac:chgData name="Suski Damian" userId="db14ced7-949b-4bf0-b58a-0a7a9c032729" providerId="ADAL" clId="{BC0470CB-EDC0-4A02-A79D-79E044849ED5}" dt="2020-08-20T11:51:58.563" v="23182" actId="478"/>
          <ac:spMkLst>
            <pc:docMk/>
            <pc:sldMk cId="2525404542" sldId="950"/>
            <ac:spMk id="3" creationId="{5868E312-54BA-468D-A97B-AB44E93F49A0}"/>
          </ac:spMkLst>
        </pc:spChg>
        <pc:spChg chg="mod">
          <ac:chgData name="Suski Damian" userId="db14ced7-949b-4bf0-b58a-0a7a9c032729" providerId="ADAL" clId="{BC0470CB-EDC0-4A02-A79D-79E044849ED5}" dt="2020-08-21T12:17:19.714" v="31646" actId="20577"/>
          <ac:spMkLst>
            <pc:docMk/>
            <pc:sldMk cId="2525404542" sldId="950"/>
            <ac:spMk id="6" creationId="{E40E1A6D-1FDE-40E4-88EA-FC5050DA445D}"/>
          </ac:spMkLst>
        </pc:spChg>
        <pc:spChg chg="mod">
          <ac:chgData name="Suski Damian" userId="db14ced7-949b-4bf0-b58a-0a7a9c032729" providerId="ADAL" clId="{BC0470CB-EDC0-4A02-A79D-79E044849ED5}" dt="2020-08-20T11:51:49.776" v="23181"/>
          <ac:spMkLst>
            <pc:docMk/>
            <pc:sldMk cId="2525404542" sldId="950"/>
            <ac:spMk id="29699" creationId="{00000000-0000-0000-0000-000000000000}"/>
          </ac:spMkLst>
        </pc:spChg>
        <pc:spChg chg="mod">
          <ac:chgData name="Suski Damian" userId="db14ced7-949b-4bf0-b58a-0a7a9c032729" providerId="ADAL" clId="{BC0470CB-EDC0-4A02-A79D-79E044849ED5}" dt="2020-08-20T12:32:13.576" v="24178" actId="20577"/>
          <ac:spMkLst>
            <pc:docMk/>
            <pc:sldMk cId="2525404542" sldId="950"/>
            <ac:spMk id="29701" creationId="{00000000-0000-0000-0000-000000000000}"/>
          </ac:spMkLst>
        </pc:spChg>
      </pc:sldChg>
      <pc:sldChg chg="modSp add">
        <pc:chgData name="Suski Damian" userId="db14ced7-949b-4bf0-b58a-0a7a9c032729" providerId="ADAL" clId="{BC0470CB-EDC0-4A02-A79D-79E044849ED5}" dt="2020-08-21T11:10:54.472" v="30195" actId="20577"/>
        <pc:sldMkLst>
          <pc:docMk/>
          <pc:sldMk cId="3569284101" sldId="951"/>
        </pc:sldMkLst>
        <pc:spChg chg="mod">
          <ac:chgData name="Suski Damian" userId="db14ced7-949b-4bf0-b58a-0a7a9c032729" providerId="ADAL" clId="{BC0470CB-EDC0-4A02-A79D-79E044849ED5}" dt="2020-08-21T11:10:54.472" v="30195" actId="20577"/>
          <ac:spMkLst>
            <pc:docMk/>
            <pc:sldMk cId="3569284101" sldId="951"/>
            <ac:spMk id="6" creationId="{E40E1A6D-1FDE-40E4-88EA-FC5050DA445D}"/>
          </ac:spMkLst>
        </pc:spChg>
        <pc:spChg chg="mod">
          <ac:chgData name="Suski Damian" userId="db14ced7-949b-4bf0-b58a-0a7a9c032729" providerId="ADAL" clId="{BC0470CB-EDC0-4A02-A79D-79E044849ED5}" dt="2020-08-20T12:44:27.444" v="24588" actId="20577"/>
          <ac:spMkLst>
            <pc:docMk/>
            <pc:sldMk cId="3569284101" sldId="951"/>
            <ac:spMk id="29699" creationId="{00000000-0000-0000-0000-000000000000}"/>
          </ac:spMkLst>
        </pc:spChg>
        <pc:spChg chg="mod">
          <ac:chgData name="Suski Damian" userId="db14ced7-949b-4bf0-b58a-0a7a9c032729" providerId="ADAL" clId="{BC0470CB-EDC0-4A02-A79D-79E044849ED5}" dt="2020-08-20T12:59:32.910" v="25085" actId="20577"/>
          <ac:spMkLst>
            <pc:docMk/>
            <pc:sldMk cId="3569284101" sldId="951"/>
            <ac:spMk id="29701" creationId="{00000000-0000-0000-0000-000000000000}"/>
          </ac:spMkLst>
        </pc:spChg>
      </pc:sldChg>
      <pc:sldChg chg="modSp add del">
        <pc:chgData name="Suski Damian" userId="db14ced7-949b-4bf0-b58a-0a7a9c032729" providerId="ADAL" clId="{BC0470CB-EDC0-4A02-A79D-79E044849ED5}" dt="2020-08-20T13:12:53.157" v="25433" actId="2696"/>
        <pc:sldMkLst>
          <pc:docMk/>
          <pc:sldMk cId="1689117062" sldId="952"/>
        </pc:sldMkLst>
        <pc:spChg chg="mod">
          <ac:chgData name="Suski Damian" userId="db14ced7-949b-4bf0-b58a-0a7a9c032729" providerId="ADAL" clId="{BC0470CB-EDC0-4A02-A79D-79E044849ED5}" dt="2020-08-20T13:12:27.255" v="25430" actId="20577"/>
          <ac:spMkLst>
            <pc:docMk/>
            <pc:sldMk cId="1689117062" sldId="952"/>
            <ac:spMk id="6" creationId="{E40E1A6D-1FDE-40E4-88EA-FC5050DA445D}"/>
          </ac:spMkLst>
        </pc:spChg>
        <pc:spChg chg="mod">
          <ac:chgData name="Suski Damian" userId="db14ced7-949b-4bf0-b58a-0a7a9c032729" providerId="ADAL" clId="{BC0470CB-EDC0-4A02-A79D-79E044849ED5}" dt="2020-08-20T12:56:27.277" v="24941"/>
          <ac:spMkLst>
            <pc:docMk/>
            <pc:sldMk cId="1689117062" sldId="952"/>
            <ac:spMk id="29699" creationId="{00000000-0000-0000-0000-000000000000}"/>
          </ac:spMkLst>
        </pc:spChg>
        <pc:spChg chg="mod">
          <ac:chgData name="Suski Damian" userId="db14ced7-949b-4bf0-b58a-0a7a9c032729" providerId="ADAL" clId="{BC0470CB-EDC0-4A02-A79D-79E044849ED5}" dt="2020-08-20T13:02:19.938" v="25233" actId="20577"/>
          <ac:spMkLst>
            <pc:docMk/>
            <pc:sldMk cId="1689117062" sldId="952"/>
            <ac:spMk id="29701" creationId="{00000000-0000-0000-0000-000000000000}"/>
          </ac:spMkLst>
        </pc:spChg>
      </pc:sldChg>
      <pc:sldChg chg="modSp add del">
        <pc:chgData name="Suski Damian" userId="db14ced7-949b-4bf0-b58a-0a7a9c032729" providerId="ADAL" clId="{BC0470CB-EDC0-4A02-A79D-79E044849ED5}" dt="2020-08-21T07:32:45.701" v="28460" actId="20577"/>
        <pc:sldMkLst>
          <pc:docMk/>
          <pc:sldMk cId="151513365" sldId="953"/>
        </pc:sldMkLst>
        <pc:spChg chg="mod">
          <ac:chgData name="Suski Damian" userId="db14ced7-949b-4bf0-b58a-0a7a9c032729" providerId="ADAL" clId="{BC0470CB-EDC0-4A02-A79D-79E044849ED5}" dt="2020-08-21T07:32:45.701" v="28460" actId="20577"/>
          <ac:spMkLst>
            <pc:docMk/>
            <pc:sldMk cId="151513365" sldId="953"/>
            <ac:spMk id="6" creationId="{E40E1A6D-1FDE-40E4-88EA-FC5050DA445D}"/>
          </ac:spMkLst>
        </pc:spChg>
        <pc:spChg chg="mod">
          <ac:chgData name="Suski Damian" userId="db14ced7-949b-4bf0-b58a-0a7a9c032729" providerId="ADAL" clId="{BC0470CB-EDC0-4A02-A79D-79E044849ED5}" dt="2020-08-20T14:04:14.948" v="26220" actId="20577"/>
          <ac:spMkLst>
            <pc:docMk/>
            <pc:sldMk cId="151513365" sldId="953"/>
            <ac:spMk id="29701" creationId="{00000000-0000-0000-0000-000000000000}"/>
          </ac:spMkLst>
        </pc:spChg>
      </pc:sldChg>
      <pc:sldChg chg="modSp add">
        <pc:chgData name="Suski Damian" userId="db14ced7-949b-4bf0-b58a-0a7a9c032729" providerId="ADAL" clId="{BC0470CB-EDC0-4A02-A79D-79E044849ED5}" dt="2020-08-21T07:12:47.412" v="28398" actId="6549"/>
        <pc:sldMkLst>
          <pc:docMk/>
          <pc:sldMk cId="2130249586" sldId="954"/>
        </pc:sldMkLst>
        <pc:spChg chg="mod">
          <ac:chgData name="Suski Damian" userId="db14ced7-949b-4bf0-b58a-0a7a9c032729" providerId="ADAL" clId="{BC0470CB-EDC0-4A02-A79D-79E044849ED5}" dt="2020-08-20T14:26:02.730" v="26588" actId="6549"/>
          <ac:spMkLst>
            <pc:docMk/>
            <pc:sldMk cId="2130249586" sldId="954"/>
            <ac:spMk id="6" creationId="{E40E1A6D-1FDE-40E4-88EA-FC5050DA445D}"/>
          </ac:spMkLst>
        </pc:spChg>
        <pc:spChg chg="mod">
          <ac:chgData name="Suski Damian" userId="db14ced7-949b-4bf0-b58a-0a7a9c032729" providerId="ADAL" clId="{BC0470CB-EDC0-4A02-A79D-79E044849ED5}" dt="2020-08-20T13:17:16.249" v="25492"/>
          <ac:spMkLst>
            <pc:docMk/>
            <pc:sldMk cId="2130249586" sldId="954"/>
            <ac:spMk id="29699" creationId="{00000000-0000-0000-0000-000000000000}"/>
          </ac:spMkLst>
        </pc:spChg>
        <pc:spChg chg="mod">
          <ac:chgData name="Suski Damian" userId="db14ced7-949b-4bf0-b58a-0a7a9c032729" providerId="ADAL" clId="{BC0470CB-EDC0-4A02-A79D-79E044849ED5}" dt="2020-08-21T07:12:47.412" v="28398" actId="6549"/>
          <ac:spMkLst>
            <pc:docMk/>
            <pc:sldMk cId="2130249586" sldId="954"/>
            <ac:spMk id="29701" creationId="{00000000-0000-0000-0000-000000000000}"/>
          </ac:spMkLst>
        </pc:spChg>
      </pc:sldChg>
      <pc:sldChg chg="modSp add">
        <pc:chgData name="Suski Damian" userId="db14ced7-949b-4bf0-b58a-0a7a9c032729" providerId="ADAL" clId="{BC0470CB-EDC0-4A02-A79D-79E044849ED5}" dt="2020-08-20T13:46:18.741" v="25838" actId="20577"/>
        <pc:sldMkLst>
          <pc:docMk/>
          <pc:sldMk cId="3627818289" sldId="955"/>
        </pc:sldMkLst>
        <pc:spChg chg="mod">
          <ac:chgData name="Suski Damian" userId="db14ced7-949b-4bf0-b58a-0a7a9c032729" providerId="ADAL" clId="{BC0470CB-EDC0-4A02-A79D-79E044849ED5}" dt="2020-08-20T13:46:18.741" v="25838" actId="20577"/>
          <ac:spMkLst>
            <pc:docMk/>
            <pc:sldMk cId="3627818289" sldId="955"/>
            <ac:spMk id="6" creationId="{E40E1A6D-1FDE-40E4-88EA-FC5050DA445D}"/>
          </ac:spMkLst>
        </pc:spChg>
        <pc:spChg chg="mod">
          <ac:chgData name="Suski Damian" userId="db14ced7-949b-4bf0-b58a-0a7a9c032729" providerId="ADAL" clId="{BC0470CB-EDC0-4A02-A79D-79E044849ED5}" dt="2020-08-20T13:46:00.610" v="25818" actId="1076"/>
          <ac:spMkLst>
            <pc:docMk/>
            <pc:sldMk cId="3627818289" sldId="955"/>
            <ac:spMk id="29701" creationId="{00000000-0000-0000-0000-000000000000}"/>
          </ac:spMkLst>
        </pc:spChg>
      </pc:sldChg>
      <pc:sldChg chg="modSp add">
        <pc:chgData name="Suski Damian" userId="db14ced7-949b-4bf0-b58a-0a7a9c032729" providerId="ADAL" clId="{BC0470CB-EDC0-4A02-A79D-79E044849ED5}" dt="2020-08-20T14:10:38.839" v="26508"/>
        <pc:sldMkLst>
          <pc:docMk/>
          <pc:sldMk cId="1263346603" sldId="956"/>
        </pc:sldMkLst>
        <pc:spChg chg="mod">
          <ac:chgData name="Suski Damian" userId="db14ced7-949b-4bf0-b58a-0a7a9c032729" providerId="ADAL" clId="{BC0470CB-EDC0-4A02-A79D-79E044849ED5}" dt="2020-08-20T14:10:38.839" v="26508"/>
          <ac:spMkLst>
            <pc:docMk/>
            <pc:sldMk cId="1263346603" sldId="956"/>
            <ac:spMk id="6" creationId="{E40E1A6D-1FDE-40E4-88EA-FC5050DA445D}"/>
          </ac:spMkLst>
        </pc:spChg>
        <pc:spChg chg="mod">
          <ac:chgData name="Suski Damian" userId="db14ced7-949b-4bf0-b58a-0a7a9c032729" providerId="ADAL" clId="{BC0470CB-EDC0-4A02-A79D-79E044849ED5}" dt="2020-08-20T14:06:30.693" v="26281" actId="20577"/>
          <ac:spMkLst>
            <pc:docMk/>
            <pc:sldMk cId="1263346603" sldId="956"/>
            <ac:spMk id="29701" creationId="{00000000-0000-0000-0000-000000000000}"/>
          </ac:spMkLst>
        </pc:spChg>
      </pc:sldChg>
      <pc:sldChg chg="modSp add">
        <pc:chgData name="Suski Damian" userId="db14ced7-949b-4bf0-b58a-0a7a9c032729" providerId="ADAL" clId="{BC0470CB-EDC0-4A02-A79D-79E044849ED5}" dt="2020-08-21T07:12:51.840" v="28400" actId="5793"/>
        <pc:sldMkLst>
          <pc:docMk/>
          <pc:sldMk cId="845710379" sldId="957"/>
        </pc:sldMkLst>
        <pc:spChg chg="mod">
          <ac:chgData name="Suski Damian" userId="db14ced7-949b-4bf0-b58a-0a7a9c032729" providerId="ADAL" clId="{BC0470CB-EDC0-4A02-A79D-79E044849ED5}" dt="2020-08-20T14:48:21.703" v="26969" actId="6549"/>
          <ac:spMkLst>
            <pc:docMk/>
            <pc:sldMk cId="845710379" sldId="957"/>
            <ac:spMk id="6" creationId="{E40E1A6D-1FDE-40E4-88EA-FC5050DA445D}"/>
          </ac:spMkLst>
        </pc:spChg>
        <pc:spChg chg="mod">
          <ac:chgData name="Suski Damian" userId="db14ced7-949b-4bf0-b58a-0a7a9c032729" providerId="ADAL" clId="{BC0470CB-EDC0-4A02-A79D-79E044849ED5}" dt="2020-08-21T07:12:51.840" v="28400" actId="5793"/>
          <ac:spMkLst>
            <pc:docMk/>
            <pc:sldMk cId="845710379" sldId="957"/>
            <ac:spMk id="29701" creationId="{00000000-0000-0000-0000-000000000000}"/>
          </ac:spMkLst>
        </pc:spChg>
      </pc:sldChg>
      <pc:sldChg chg="modSp add">
        <pc:chgData name="Suski Damian" userId="db14ced7-949b-4bf0-b58a-0a7a9c032729" providerId="ADAL" clId="{BC0470CB-EDC0-4A02-A79D-79E044849ED5}" dt="2020-08-21T07:13:01.578" v="28402" actId="5793"/>
        <pc:sldMkLst>
          <pc:docMk/>
          <pc:sldMk cId="2260663521" sldId="958"/>
        </pc:sldMkLst>
        <pc:spChg chg="mod">
          <ac:chgData name="Suski Damian" userId="db14ced7-949b-4bf0-b58a-0a7a9c032729" providerId="ADAL" clId="{BC0470CB-EDC0-4A02-A79D-79E044849ED5}" dt="2020-08-20T15:43:52.616" v="27753" actId="6549"/>
          <ac:spMkLst>
            <pc:docMk/>
            <pc:sldMk cId="2260663521" sldId="958"/>
            <ac:spMk id="6" creationId="{E40E1A6D-1FDE-40E4-88EA-FC5050DA445D}"/>
          </ac:spMkLst>
        </pc:spChg>
        <pc:spChg chg="mod">
          <ac:chgData name="Suski Damian" userId="db14ced7-949b-4bf0-b58a-0a7a9c032729" providerId="ADAL" clId="{BC0470CB-EDC0-4A02-A79D-79E044849ED5}" dt="2020-08-20T15:02:12.838" v="27032" actId="20577"/>
          <ac:spMkLst>
            <pc:docMk/>
            <pc:sldMk cId="2260663521" sldId="958"/>
            <ac:spMk id="29699" creationId="{00000000-0000-0000-0000-000000000000}"/>
          </ac:spMkLst>
        </pc:spChg>
        <pc:spChg chg="mod">
          <ac:chgData name="Suski Damian" userId="db14ced7-949b-4bf0-b58a-0a7a9c032729" providerId="ADAL" clId="{BC0470CB-EDC0-4A02-A79D-79E044849ED5}" dt="2020-08-21T07:13:01.578" v="28402" actId="5793"/>
          <ac:spMkLst>
            <pc:docMk/>
            <pc:sldMk cId="2260663521" sldId="958"/>
            <ac:spMk id="29701" creationId="{00000000-0000-0000-0000-000000000000}"/>
          </ac:spMkLst>
        </pc:spChg>
      </pc:sldChg>
      <pc:sldChg chg="modSp add">
        <pc:chgData name="Suski Damian" userId="db14ced7-949b-4bf0-b58a-0a7a9c032729" providerId="ADAL" clId="{BC0470CB-EDC0-4A02-A79D-79E044849ED5}" dt="2020-08-21T07:49:46.716" v="28629" actId="20577"/>
        <pc:sldMkLst>
          <pc:docMk/>
          <pc:sldMk cId="435135232" sldId="959"/>
        </pc:sldMkLst>
        <pc:spChg chg="mod">
          <ac:chgData name="Suski Damian" userId="db14ced7-949b-4bf0-b58a-0a7a9c032729" providerId="ADAL" clId="{BC0470CB-EDC0-4A02-A79D-79E044849ED5}" dt="2020-08-21T07:49:46.716" v="28629" actId="20577"/>
          <ac:spMkLst>
            <pc:docMk/>
            <pc:sldMk cId="435135232" sldId="959"/>
            <ac:spMk id="6" creationId="{E40E1A6D-1FDE-40E4-88EA-FC5050DA445D}"/>
          </ac:spMkLst>
        </pc:spChg>
        <pc:spChg chg="mod">
          <ac:chgData name="Suski Damian" userId="db14ced7-949b-4bf0-b58a-0a7a9c032729" providerId="ADAL" clId="{BC0470CB-EDC0-4A02-A79D-79E044849ED5}" dt="2020-08-20T15:56:00.797" v="27895" actId="20577"/>
          <ac:spMkLst>
            <pc:docMk/>
            <pc:sldMk cId="435135232" sldId="959"/>
            <ac:spMk id="29701" creationId="{00000000-0000-0000-0000-000000000000}"/>
          </ac:spMkLst>
        </pc:spChg>
      </pc:sldChg>
      <pc:sldChg chg="modSp add">
        <pc:chgData name="Suski Damian" userId="db14ced7-949b-4bf0-b58a-0a7a9c032729" providerId="ADAL" clId="{BC0470CB-EDC0-4A02-A79D-79E044849ED5}" dt="2020-08-21T07:50:07.704" v="28655" actId="20577"/>
        <pc:sldMkLst>
          <pc:docMk/>
          <pc:sldMk cId="3228424427" sldId="960"/>
        </pc:sldMkLst>
        <pc:spChg chg="mod">
          <ac:chgData name="Suski Damian" userId="db14ced7-949b-4bf0-b58a-0a7a9c032729" providerId="ADAL" clId="{BC0470CB-EDC0-4A02-A79D-79E044849ED5}" dt="2020-08-21T07:50:07.704" v="28655" actId="20577"/>
          <ac:spMkLst>
            <pc:docMk/>
            <pc:sldMk cId="3228424427" sldId="960"/>
            <ac:spMk id="6" creationId="{E40E1A6D-1FDE-40E4-88EA-FC5050DA445D}"/>
          </ac:spMkLst>
        </pc:spChg>
        <pc:spChg chg="mod">
          <ac:chgData name="Suski Damian" userId="db14ced7-949b-4bf0-b58a-0a7a9c032729" providerId="ADAL" clId="{BC0470CB-EDC0-4A02-A79D-79E044849ED5}" dt="2020-08-21T07:49:54.246" v="28637" actId="20577"/>
          <ac:spMkLst>
            <pc:docMk/>
            <pc:sldMk cId="3228424427" sldId="960"/>
            <ac:spMk id="29701" creationId="{00000000-0000-0000-0000-000000000000}"/>
          </ac:spMkLst>
        </pc:spChg>
      </pc:sldChg>
      <pc:sldChg chg="add">
        <pc:chgData name="Suski Damian" userId="db14ced7-949b-4bf0-b58a-0a7a9c032729" providerId="ADAL" clId="{BC0470CB-EDC0-4A02-A79D-79E044849ED5}" dt="2020-08-20T16:17:45.173" v="28341"/>
        <pc:sldMkLst>
          <pc:docMk/>
          <pc:sldMk cId="99295686" sldId="961"/>
        </pc:sldMkLst>
      </pc:sldChg>
      <pc:sldChg chg="add del">
        <pc:chgData name="Suski Damian" userId="db14ced7-949b-4bf0-b58a-0a7a9c032729" providerId="ADAL" clId="{BC0470CB-EDC0-4A02-A79D-79E044849ED5}" dt="2020-08-20T16:17:41.469" v="28340" actId="2696"/>
        <pc:sldMkLst>
          <pc:docMk/>
          <pc:sldMk cId="2062240252" sldId="961"/>
        </pc:sldMkLst>
      </pc:sldChg>
      <pc:sldChg chg="add del">
        <pc:chgData name="Suski Damian" userId="db14ced7-949b-4bf0-b58a-0a7a9c032729" providerId="ADAL" clId="{BC0470CB-EDC0-4A02-A79D-79E044849ED5}" dt="2020-08-20T16:17:41.458" v="28339" actId="2696"/>
        <pc:sldMkLst>
          <pc:docMk/>
          <pc:sldMk cId="827851461" sldId="962"/>
        </pc:sldMkLst>
      </pc:sldChg>
      <pc:sldChg chg="add">
        <pc:chgData name="Suski Damian" userId="db14ced7-949b-4bf0-b58a-0a7a9c032729" providerId="ADAL" clId="{BC0470CB-EDC0-4A02-A79D-79E044849ED5}" dt="2020-08-20T16:17:45.173" v="28341"/>
        <pc:sldMkLst>
          <pc:docMk/>
          <pc:sldMk cId="3650428766" sldId="962"/>
        </pc:sldMkLst>
      </pc:sldChg>
      <pc:sldChg chg="modSp add del">
        <pc:chgData name="Suski Damian" userId="db14ced7-949b-4bf0-b58a-0a7a9c032729" providerId="ADAL" clId="{BC0470CB-EDC0-4A02-A79D-79E044849ED5}" dt="2020-08-20T16:05:54.913" v="28338" actId="2696"/>
        <pc:sldMkLst>
          <pc:docMk/>
          <pc:sldMk cId="640411296" sldId="963"/>
        </pc:sldMkLst>
        <pc:spChg chg="mod">
          <ac:chgData name="Suski Damian" userId="db14ced7-949b-4bf0-b58a-0a7a9c032729" providerId="ADAL" clId="{BC0470CB-EDC0-4A02-A79D-79E044849ED5}" dt="2020-08-20T15:54:13.536" v="27859" actId="6549"/>
          <ac:spMkLst>
            <pc:docMk/>
            <pc:sldMk cId="640411296" sldId="963"/>
            <ac:spMk id="6" creationId="{E40E1A6D-1FDE-40E4-88EA-FC5050DA445D}"/>
          </ac:spMkLst>
        </pc:spChg>
        <pc:spChg chg="mod">
          <ac:chgData name="Suski Damian" userId="db14ced7-949b-4bf0-b58a-0a7a9c032729" providerId="ADAL" clId="{BC0470CB-EDC0-4A02-A79D-79E044849ED5}" dt="2020-08-20T15:54:16.279" v="27860" actId="6549"/>
          <ac:spMkLst>
            <pc:docMk/>
            <pc:sldMk cId="640411296" sldId="963"/>
            <ac:spMk id="29701" creationId="{00000000-0000-0000-0000-000000000000}"/>
          </ac:spMkLst>
        </pc:spChg>
      </pc:sldChg>
      <pc:sldChg chg="modSp add del">
        <pc:chgData name="Suski Damian" userId="db14ced7-949b-4bf0-b58a-0a7a9c032729" providerId="ADAL" clId="{BC0470CB-EDC0-4A02-A79D-79E044849ED5}" dt="2020-08-21T08:09:06.969" v="28717" actId="2696"/>
        <pc:sldMkLst>
          <pc:docMk/>
          <pc:sldMk cId="1757282637" sldId="963"/>
        </pc:sldMkLst>
        <pc:spChg chg="mod">
          <ac:chgData name="Suski Damian" userId="db14ced7-949b-4bf0-b58a-0a7a9c032729" providerId="ADAL" clId="{BC0470CB-EDC0-4A02-A79D-79E044849ED5}" dt="2020-08-20T16:23:06.695" v="28396" actId="20577"/>
          <ac:spMkLst>
            <pc:docMk/>
            <pc:sldMk cId="1757282637" sldId="963"/>
            <ac:spMk id="29699" creationId="{00000000-0000-0000-0000-000000000000}"/>
          </ac:spMkLst>
        </pc:spChg>
      </pc:sldChg>
      <pc:sldChg chg="modSp add">
        <pc:chgData name="Suski Damian" userId="db14ced7-949b-4bf0-b58a-0a7a9c032729" providerId="ADAL" clId="{BC0470CB-EDC0-4A02-A79D-79E044849ED5}" dt="2020-08-21T08:09:59.252" v="28720" actId="20577"/>
        <pc:sldMkLst>
          <pc:docMk/>
          <pc:sldMk cId="3594239096" sldId="964"/>
        </pc:sldMkLst>
        <pc:spChg chg="mod">
          <ac:chgData name="Suski Damian" userId="db14ced7-949b-4bf0-b58a-0a7a9c032729" providerId="ADAL" clId="{BC0470CB-EDC0-4A02-A79D-79E044849ED5}" dt="2020-08-21T08:09:59.252" v="28720" actId="20577"/>
          <ac:spMkLst>
            <pc:docMk/>
            <pc:sldMk cId="3594239096" sldId="964"/>
            <ac:spMk id="6" creationId="{E40E1A6D-1FDE-40E4-88EA-FC5050DA445D}"/>
          </ac:spMkLst>
        </pc:spChg>
        <pc:spChg chg="mod">
          <ac:chgData name="Suski Damian" userId="db14ced7-949b-4bf0-b58a-0a7a9c032729" providerId="ADAL" clId="{BC0470CB-EDC0-4A02-A79D-79E044849ED5}" dt="2020-08-21T07:46:57.072" v="28495" actId="20577"/>
          <ac:spMkLst>
            <pc:docMk/>
            <pc:sldMk cId="3594239096" sldId="964"/>
            <ac:spMk id="29699" creationId="{00000000-0000-0000-0000-000000000000}"/>
          </ac:spMkLst>
        </pc:spChg>
        <pc:spChg chg="mod">
          <ac:chgData name="Suski Damian" userId="db14ced7-949b-4bf0-b58a-0a7a9c032729" providerId="ADAL" clId="{BC0470CB-EDC0-4A02-A79D-79E044849ED5}" dt="2020-08-21T07:53:07.934" v="28716" actId="20577"/>
          <ac:spMkLst>
            <pc:docMk/>
            <pc:sldMk cId="3594239096" sldId="964"/>
            <ac:spMk id="29701" creationId="{00000000-0000-0000-0000-000000000000}"/>
          </ac:spMkLst>
        </pc:spChg>
      </pc:sldChg>
      <pc:sldChg chg="modSp add">
        <pc:chgData name="Suski Damian" userId="db14ced7-949b-4bf0-b58a-0a7a9c032729" providerId="ADAL" clId="{BC0470CB-EDC0-4A02-A79D-79E044849ED5}" dt="2020-08-21T08:16:51.400" v="29001" actId="20577"/>
        <pc:sldMkLst>
          <pc:docMk/>
          <pc:sldMk cId="2991899890" sldId="965"/>
        </pc:sldMkLst>
        <pc:spChg chg="mod">
          <ac:chgData name="Suski Damian" userId="db14ced7-949b-4bf0-b58a-0a7a9c032729" providerId="ADAL" clId="{BC0470CB-EDC0-4A02-A79D-79E044849ED5}" dt="2020-08-21T08:16:51.400" v="29001" actId="20577"/>
          <ac:spMkLst>
            <pc:docMk/>
            <pc:sldMk cId="2991899890" sldId="965"/>
            <ac:spMk id="6" creationId="{E40E1A6D-1FDE-40E4-88EA-FC5050DA445D}"/>
          </ac:spMkLst>
        </pc:spChg>
        <pc:spChg chg="mod">
          <ac:chgData name="Suski Damian" userId="db14ced7-949b-4bf0-b58a-0a7a9c032729" providerId="ADAL" clId="{BC0470CB-EDC0-4A02-A79D-79E044849ED5}" dt="2020-08-21T08:11:54.158" v="28879" actId="6549"/>
          <ac:spMkLst>
            <pc:docMk/>
            <pc:sldMk cId="2991899890" sldId="965"/>
            <ac:spMk id="29701" creationId="{00000000-0000-0000-0000-000000000000}"/>
          </ac:spMkLst>
        </pc:spChg>
      </pc:sldChg>
      <pc:sldChg chg="modSp add del">
        <pc:chgData name="Suski Damian" userId="db14ced7-949b-4bf0-b58a-0a7a9c032729" providerId="ADAL" clId="{BC0470CB-EDC0-4A02-A79D-79E044849ED5}" dt="2020-08-21T08:19:51.602" v="29080" actId="2696"/>
        <pc:sldMkLst>
          <pc:docMk/>
          <pc:sldMk cId="1471050610" sldId="966"/>
        </pc:sldMkLst>
        <pc:spChg chg="mod">
          <ac:chgData name="Suski Damian" userId="db14ced7-949b-4bf0-b58a-0a7a9c032729" providerId="ADAL" clId="{BC0470CB-EDC0-4A02-A79D-79E044849ED5}" dt="2020-08-21T08:18:06.754" v="29076" actId="20577"/>
          <ac:spMkLst>
            <pc:docMk/>
            <pc:sldMk cId="1471050610" sldId="966"/>
            <ac:spMk id="29701" creationId="{00000000-0000-0000-0000-000000000000}"/>
          </ac:spMkLst>
        </pc:spChg>
      </pc:sldChg>
      <pc:sldChg chg="modSp add">
        <pc:chgData name="Suski Damian" userId="db14ced7-949b-4bf0-b58a-0a7a9c032729" providerId="ADAL" clId="{BC0470CB-EDC0-4A02-A79D-79E044849ED5}" dt="2020-08-21T08:21:19.169" v="29099" actId="20577"/>
        <pc:sldMkLst>
          <pc:docMk/>
          <pc:sldMk cId="1285348736" sldId="967"/>
        </pc:sldMkLst>
        <pc:spChg chg="mod">
          <ac:chgData name="Suski Damian" userId="db14ced7-949b-4bf0-b58a-0a7a9c032729" providerId="ADAL" clId="{BC0470CB-EDC0-4A02-A79D-79E044849ED5}" dt="2020-08-21T08:21:19.169" v="29099" actId="20577"/>
          <ac:spMkLst>
            <pc:docMk/>
            <pc:sldMk cId="1285348736" sldId="967"/>
            <ac:spMk id="6" creationId="{E40E1A6D-1FDE-40E4-88EA-FC5050DA445D}"/>
          </ac:spMkLst>
        </pc:spChg>
        <pc:spChg chg="mod">
          <ac:chgData name="Suski Damian" userId="db14ced7-949b-4bf0-b58a-0a7a9c032729" providerId="ADAL" clId="{BC0470CB-EDC0-4A02-A79D-79E044849ED5}" dt="2020-08-21T08:19:46.712" v="29079" actId="20577"/>
          <ac:spMkLst>
            <pc:docMk/>
            <pc:sldMk cId="1285348736" sldId="967"/>
            <ac:spMk id="29701" creationId="{00000000-0000-0000-0000-000000000000}"/>
          </ac:spMkLst>
        </pc:spChg>
      </pc:sldChg>
      <pc:sldChg chg="modSp add">
        <pc:chgData name="Suski Damian" userId="db14ced7-949b-4bf0-b58a-0a7a9c032729" providerId="ADAL" clId="{BC0470CB-EDC0-4A02-A79D-79E044849ED5}" dt="2020-08-21T08:45:51.482" v="29177" actId="20577"/>
        <pc:sldMkLst>
          <pc:docMk/>
          <pc:sldMk cId="1918069264" sldId="968"/>
        </pc:sldMkLst>
        <pc:spChg chg="mod">
          <ac:chgData name="Suski Damian" userId="db14ced7-949b-4bf0-b58a-0a7a9c032729" providerId="ADAL" clId="{BC0470CB-EDC0-4A02-A79D-79E044849ED5}" dt="2020-08-21T08:30:43.873" v="29169" actId="20577"/>
          <ac:spMkLst>
            <pc:docMk/>
            <pc:sldMk cId="1918069264" sldId="968"/>
            <ac:spMk id="6" creationId="{E40E1A6D-1FDE-40E4-88EA-FC5050DA445D}"/>
          </ac:spMkLst>
        </pc:spChg>
        <pc:spChg chg="mod">
          <ac:chgData name="Suski Damian" userId="db14ced7-949b-4bf0-b58a-0a7a9c032729" providerId="ADAL" clId="{BC0470CB-EDC0-4A02-A79D-79E044849ED5}" dt="2020-08-21T08:24:29.272" v="29101"/>
          <ac:spMkLst>
            <pc:docMk/>
            <pc:sldMk cId="1918069264" sldId="968"/>
            <ac:spMk id="29699" creationId="{00000000-0000-0000-0000-000000000000}"/>
          </ac:spMkLst>
        </pc:spChg>
        <pc:spChg chg="mod">
          <ac:chgData name="Suski Damian" userId="db14ced7-949b-4bf0-b58a-0a7a9c032729" providerId="ADAL" clId="{BC0470CB-EDC0-4A02-A79D-79E044849ED5}" dt="2020-08-21T08:45:51.482" v="29177" actId="20577"/>
          <ac:spMkLst>
            <pc:docMk/>
            <pc:sldMk cId="1918069264" sldId="968"/>
            <ac:spMk id="29701" creationId="{00000000-0000-0000-0000-000000000000}"/>
          </ac:spMkLst>
        </pc:spChg>
      </pc:sldChg>
      <pc:sldChg chg="addSp modSp add">
        <pc:chgData name="Suski Damian" userId="db14ced7-949b-4bf0-b58a-0a7a9c032729" providerId="ADAL" clId="{BC0470CB-EDC0-4A02-A79D-79E044849ED5}" dt="2020-08-21T09:15:39.674" v="29781" actId="20577"/>
        <pc:sldMkLst>
          <pc:docMk/>
          <pc:sldMk cId="3187263966" sldId="969"/>
        </pc:sldMkLst>
        <pc:spChg chg="mod">
          <ac:chgData name="Suski Damian" userId="db14ced7-949b-4bf0-b58a-0a7a9c032729" providerId="ADAL" clId="{BC0470CB-EDC0-4A02-A79D-79E044849ED5}" dt="2020-08-21T09:05:15.549" v="29638" actId="20577"/>
          <ac:spMkLst>
            <pc:docMk/>
            <pc:sldMk cId="3187263966" sldId="969"/>
            <ac:spMk id="6" creationId="{E40E1A6D-1FDE-40E4-88EA-FC5050DA445D}"/>
          </ac:spMkLst>
        </pc:spChg>
        <pc:spChg chg="add mod">
          <ac:chgData name="Suski Damian" userId="db14ced7-949b-4bf0-b58a-0a7a9c032729" providerId="ADAL" clId="{BC0470CB-EDC0-4A02-A79D-79E044849ED5}" dt="2020-08-21T09:15:39.674" v="29781" actId="20577"/>
          <ac:spMkLst>
            <pc:docMk/>
            <pc:sldMk cId="3187263966" sldId="969"/>
            <ac:spMk id="7" creationId="{F6CE54CE-BF63-4DAB-8D73-3A40B5FC56C9}"/>
          </ac:spMkLst>
        </pc:spChg>
        <pc:spChg chg="mod">
          <ac:chgData name="Suski Damian" userId="db14ced7-949b-4bf0-b58a-0a7a9c032729" providerId="ADAL" clId="{BC0470CB-EDC0-4A02-A79D-79E044849ED5}" dt="2020-08-21T08:48:50.024" v="29212" actId="20577"/>
          <ac:spMkLst>
            <pc:docMk/>
            <pc:sldMk cId="3187263966" sldId="969"/>
            <ac:spMk id="29699" creationId="{00000000-0000-0000-0000-000000000000}"/>
          </ac:spMkLst>
        </pc:spChg>
        <pc:spChg chg="mod">
          <ac:chgData name="Suski Damian" userId="db14ced7-949b-4bf0-b58a-0a7a9c032729" providerId="ADAL" clId="{BC0470CB-EDC0-4A02-A79D-79E044849ED5}" dt="2020-08-21T08:59:41.353" v="29540" actId="14100"/>
          <ac:spMkLst>
            <pc:docMk/>
            <pc:sldMk cId="3187263966" sldId="969"/>
            <ac:spMk id="29701" creationId="{00000000-0000-0000-0000-000000000000}"/>
          </ac:spMkLst>
        </pc:spChg>
      </pc:sldChg>
      <pc:sldChg chg="delSp modSp add">
        <pc:chgData name="Suski Damian" userId="db14ced7-949b-4bf0-b58a-0a7a9c032729" providerId="ADAL" clId="{BC0470CB-EDC0-4A02-A79D-79E044849ED5}" dt="2020-08-21T09:25:51.534" v="29857" actId="20577"/>
        <pc:sldMkLst>
          <pc:docMk/>
          <pc:sldMk cId="804674155" sldId="970"/>
        </pc:sldMkLst>
        <pc:spChg chg="mod">
          <ac:chgData name="Suski Damian" userId="db14ced7-949b-4bf0-b58a-0a7a9c032729" providerId="ADAL" clId="{BC0470CB-EDC0-4A02-A79D-79E044849ED5}" dt="2020-08-21T09:25:51.534" v="29857" actId="20577"/>
          <ac:spMkLst>
            <pc:docMk/>
            <pc:sldMk cId="804674155" sldId="970"/>
            <ac:spMk id="6" creationId="{E40E1A6D-1FDE-40E4-88EA-FC5050DA445D}"/>
          </ac:spMkLst>
        </pc:spChg>
        <pc:spChg chg="del">
          <ac:chgData name="Suski Damian" userId="db14ced7-949b-4bf0-b58a-0a7a9c032729" providerId="ADAL" clId="{BC0470CB-EDC0-4A02-A79D-79E044849ED5}" dt="2020-08-21T09:07:14.714" v="29650" actId="478"/>
          <ac:spMkLst>
            <pc:docMk/>
            <pc:sldMk cId="804674155" sldId="970"/>
            <ac:spMk id="7" creationId="{F6CE54CE-BF63-4DAB-8D73-3A40B5FC56C9}"/>
          </ac:spMkLst>
        </pc:spChg>
        <pc:spChg chg="mod">
          <ac:chgData name="Suski Damian" userId="db14ced7-949b-4bf0-b58a-0a7a9c032729" providerId="ADAL" clId="{BC0470CB-EDC0-4A02-A79D-79E044849ED5}" dt="2020-08-21T09:08:52.430" v="29749" actId="14100"/>
          <ac:spMkLst>
            <pc:docMk/>
            <pc:sldMk cId="804674155" sldId="970"/>
            <ac:spMk id="29701" creationId="{00000000-0000-0000-0000-000000000000}"/>
          </ac:spMkLst>
        </pc:spChg>
      </pc:sldChg>
      <pc:sldChg chg="modSp add">
        <pc:chgData name="Suski Damian" userId="db14ced7-949b-4bf0-b58a-0a7a9c032729" providerId="ADAL" clId="{BC0470CB-EDC0-4A02-A79D-79E044849ED5}" dt="2020-08-21T09:35:19.909" v="30014" actId="20577"/>
        <pc:sldMkLst>
          <pc:docMk/>
          <pc:sldMk cId="925419526" sldId="971"/>
        </pc:sldMkLst>
        <pc:spChg chg="mod">
          <ac:chgData name="Suski Damian" userId="db14ced7-949b-4bf0-b58a-0a7a9c032729" providerId="ADAL" clId="{BC0470CB-EDC0-4A02-A79D-79E044849ED5}" dt="2020-08-21T09:35:19.909" v="30014" actId="20577"/>
          <ac:spMkLst>
            <pc:docMk/>
            <pc:sldMk cId="925419526" sldId="971"/>
            <ac:spMk id="6" creationId="{E40E1A6D-1FDE-40E4-88EA-FC5050DA445D}"/>
          </ac:spMkLst>
        </pc:spChg>
        <pc:spChg chg="mod">
          <ac:chgData name="Suski Damian" userId="db14ced7-949b-4bf0-b58a-0a7a9c032729" providerId="ADAL" clId="{BC0470CB-EDC0-4A02-A79D-79E044849ED5}" dt="2020-08-21T09:18:47.513" v="29802" actId="20577"/>
          <ac:spMkLst>
            <pc:docMk/>
            <pc:sldMk cId="925419526" sldId="971"/>
            <ac:spMk id="29699" creationId="{00000000-0000-0000-0000-000000000000}"/>
          </ac:spMkLst>
        </pc:spChg>
        <pc:spChg chg="mod">
          <ac:chgData name="Suski Damian" userId="db14ced7-949b-4bf0-b58a-0a7a9c032729" providerId="ADAL" clId="{BC0470CB-EDC0-4A02-A79D-79E044849ED5}" dt="2020-08-21T09:32:58.468" v="29893" actId="20577"/>
          <ac:spMkLst>
            <pc:docMk/>
            <pc:sldMk cId="925419526" sldId="971"/>
            <ac:spMk id="29701" creationId="{00000000-0000-0000-0000-000000000000}"/>
          </ac:spMkLst>
        </pc:spChg>
      </pc:sldChg>
      <pc:sldChg chg="modSp add">
        <pc:chgData name="Suski Damian" userId="db14ced7-949b-4bf0-b58a-0a7a9c032729" providerId="ADAL" clId="{BC0470CB-EDC0-4A02-A79D-79E044849ED5}" dt="2020-08-21T11:29:26.307" v="31163" actId="20577"/>
        <pc:sldMkLst>
          <pc:docMk/>
          <pc:sldMk cId="3642722138" sldId="972"/>
        </pc:sldMkLst>
        <pc:spChg chg="mod">
          <ac:chgData name="Suski Damian" userId="db14ced7-949b-4bf0-b58a-0a7a9c032729" providerId="ADAL" clId="{BC0470CB-EDC0-4A02-A79D-79E044849ED5}" dt="2020-08-21T11:28:17.426" v="31119" actId="14100"/>
          <ac:spMkLst>
            <pc:docMk/>
            <pc:sldMk cId="3642722138" sldId="972"/>
            <ac:spMk id="6" creationId="{E40E1A6D-1FDE-40E4-88EA-FC5050DA445D}"/>
          </ac:spMkLst>
        </pc:spChg>
        <pc:spChg chg="mod">
          <ac:chgData name="Suski Damian" userId="db14ced7-949b-4bf0-b58a-0a7a9c032729" providerId="ADAL" clId="{BC0470CB-EDC0-4A02-A79D-79E044849ED5}" dt="2020-08-21T11:29:26.307" v="31163" actId="20577"/>
          <ac:spMkLst>
            <pc:docMk/>
            <pc:sldMk cId="3642722138" sldId="972"/>
            <ac:spMk id="7" creationId="{F6CE54CE-BF63-4DAB-8D73-3A40B5FC56C9}"/>
          </ac:spMkLst>
        </pc:spChg>
        <pc:spChg chg="mod">
          <ac:chgData name="Suski Damian" userId="db14ced7-949b-4bf0-b58a-0a7a9c032729" providerId="ADAL" clId="{BC0470CB-EDC0-4A02-A79D-79E044849ED5}" dt="2020-08-21T11:28:39.597" v="31147" actId="20577"/>
          <ac:spMkLst>
            <pc:docMk/>
            <pc:sldMk cId="3642722138" sldId="972"/>
            <ac:spMk id="29701" creationId="{00000000-0000-0000-0000-000000000000}"/>
          </ac:spMkLst>
        </pc:spChg>
      </pc:sldChg>
      <pc:sldChg chg="modSp add">
        <pc:chgData name="Suski Damian" userId="db14ced7-949b-4bf0-b58a-0a7a9c032729" providerId="ADAL" clId="{BC0470CB-EDC0-4A02-A79D-79E044849ED5}" dt="2020-08-21T12:20:18.585" v="31822" actId="20577"/>
        <pc:sldMkLst>
          <pc:docMk/>
          <pc:sldMk cId="4217526272" sldId="973"/>
        </pc:sldMkLst>
        <pc:spChg chg="mod">
          <ac:chgData name="Suski Damian" userId="db14ced7-949b-4bf0-b58a-0a7a9c032729" providerId="ADAL" clId="{BC0470CB-EDC0-4A02-A79D-79E044849ED5}" dt="2020-08-21T12:20:18.585" v="31822" actId="20577"/>
          <ac:spMkLst>
            <pc:docMk/>
            <pc:sldMk cId="4217526272" sldId="973"/>
            <ac:spMk id="6" creationId="{E40E1A6D-1FDE-40E4-88EA-FC5050DA445D}"/>
          </ac:spMkLst>
        </pc:spChg>
        <pc:spChg chg="mod">
          <ac:chgData name="Suski Damian" userId="db14ced7-949b-4bf0-b58a-0a7a9c032729" providerId="ADAL" clId="{BC0470CB-EDC0-4A02-A79D-79E044849ED5}" dt="2020-08-21T11:43:21.083" v="31186" actId="20577"/>
          <ac:spMkLst>
            <pc:docMk/>
            <pc:sldMk cId="4217526272" sldId="973"/>
            <ac:spMk id="29699" creationId="{00000000-0000-0000-0000-000000000000}"/>
          </ac:spMkLst>
        </pc:spChg>
        <pc:spChg chg="mod">
          <ac:chgData name="Suski Damian" userId="db14ced7-949b-4bf0-b58a-0a7a9c032729" providerId="ADAL" clId="{BC0470CB-EDC0-4A02-A79D-79E044849ED5}" dt="2020-08-21T11:51:53.412" v="31638" actId="20577"/>
          <ac:spMkLst>
            <pc:docMk/>
            <pc:sldMk cId="4217526272" sldId="973"/>
            <ac:spMk id="29701" creationId="{00000000-0000-0000-0000-000000000000}"/>
          </ac:spMkLst>
        </pc:spChg>
      </pc:sldChg>
      <pc:sldChg chg="modSp add">
        <pc:chgData name="Suski Damian" userId="db14ced7-949b-4bf0-b58a-0a7a9c032729" providerId="ADAL" clId="{BC0470CB-EDC0-4A02-A79D-79E044849ED5}" dt="2020-08-21T13:17:44.216" v="32899" actId="20577"/>
        <pc:sldMkLst>
          <pc:docMk/>
          <pc:sldMk cId="3751637096" sldId="974"/>
        </pc:sldMkLst>
        <pc:spChg chg="mod">
          <ac:chgData name="Suski Damian" userId="db14ced7-949b-4bf0-b58a-0a7a9c032729" providerId="ADAL" clId="{BC0470CB-EDC0-4A02-A79D-79E044849ED5}" dt="2020-08-21T13:17:44.216" v="32899" actId="20577"/>
          <ac:spMkLst>
            <pc:docMk/>
            <pc:sldMk cId="3751637096" sldId="974"/>
            <ac:spMk id="6" creationId="{E40E1A6D-1FDE-40E4-88EA-FC5050DA445D}"/>
          </ac:spMkLst>
        </pc:spChg>
        <pc:spChg chg="mod">
          <ac:chgData name="Suski Damian" userId="db14ced7-949b-4bf0-b58a-0a7a9c032729" providerId="ADAL" clId="{BC0470CB-EDC0-4A02-A79D-79E044849ED5}" dt="2020-08-21T12:21:10.287" v="31834" actId="20577"/>
          <ac:spMkLst>
            <pc:docMk/>
            <pc:sldMk cId="3751637096" sldId="974"/>
            <ac:spMk id="29699" creationId="{00000000-0000-0000-0000-000000000000}"/>
          </ac:spMkLst>
        </pc:spChg>
        <pc:spChg chg="mod">
          <ac:chgData name="Suski Damian" userId="db14ced7-949b-4bf0-b58a-0a7a9c032729" providerId="ADAL" clId="{BC0470CB-EDC0-4A02-A79D-79E044849ED5}" dt="2020-08-21T13:17:36.264" v="32887" actId="20577"/>
          <ac:spMkLst>
            <pc:docMk/>
            <pc:sldMk cId="3751637096" sldId="974"/>
            <ac:spMk id="29701" creationId="{00000000-0000-0000-0000-000000000000}"/>
          </ac:spMkLst>
        </pc:spChg>
      </pc:sldChg>
      <pc:sldChg chg="addSp modSp add">
        <pc:chgData name="Suski Damian" userId="db14ced7-949b-4bf0-b58a-0a7a9c032729" providerId="ADAL" clId="{BC0470CB-EDC0-4A02-A79D-79E044849ED5}" dt="2020-08-21T13:17:55.370" v="32911" actId="20577"/>
        <pc:sldMkLst>
          <pc:docMk/>
          <pc:sldMk cId="3959826136" sldId="975"/>
        </pc:sldMkLst>
        <pc:spChg chg="mod">
          <ac:chgData name="Suski Damian" userId="db14ced7-949b-4bf0-b58a-0a7a9c032729" providerId="ADAL" clId="{BC0470CB-EDC0-4A02-A79D-79E044849ED5}" dt="2020-08-21T13:17:51.634" v="32907" actId="20577"/>
          <ac:spMkLst>
            <pc:docMk/>
            <pc:sldMk cId="3959826136" sldId="975"/>
            <ac:spMk id="6" creationId="{E40E1A6D-1FDE-40E4-88EA-FC5050DA445D}"/>
          </ac:spMkLst>
        </pc:spChg>
        <pc:spChg chg="add mod">
          <ac:chgData name="Suski Damian" userId="db14ced7-949b-4bf0-b58a-0a7a9c032729" providerId="ADAL" clId="{BC0470CB-EDC0-4A02-A79D-79E044849ED5}" dt="2020-08-21T13:17:55.370" v="32911" actId="20577"/>
          <ac:spMkLst>
            <pc:docMk/>
            <pc:sldMk cId="3959826136" sldId="975"/>
            <ac:spMk id="7" creationId="{9CCA6440-C424-48FE-B11F-E036843F576C}"/>
          </ac:spMkLst>
        </pc:spChg>
        <pc:spChg chg="mod">
          <ac:chgData name="Suski Damian" userId="db14ced7-949b-4bf0-b58a-0a7a9c032729" providerId="ADAL" clId="{BC0470CB-EDC0-4A02-A79D-79E044849ED5}" dt="2020-08-21T13:17:48.825" v="32903" actId="20577"/>
          <ac:spMkLst>
            <pc:docMk/>
            <pc:sldMk cId="3959826136" sldId="975"/>
            <ac:spMk id="29701" creationId="{00000000-0000-0000-0000-000000000000}"/>
          </ac:spMkLst>
        </pc:spChg>
      </pc:sldChg>
      <pc:sldChg chg="addSp modSp add">
        <pc:chgData name="Suski Damian" userId="db14ced7-949b-4bf0-b58a-0a7a9c032729" providerId="ADAL" clId="{BC0470CB-EDC0-4A02-A79D-79E044849ED5}" dt="2020-08-21T13:17:22.566" v="32883" actId="20577"/>
        <pc:sldMkLst>
          <pc:docMk/>
          <pc:sldMk cId="43098255" sldId="976"/>
        </pc:sldMkLst>
        <pc:spChg chg="mod">
          <ac:chgData name="Suski Damian" userId="db14ced7-949b-4bf0-b58a-0a7a9c032729" providerId="ADAL" clId="{BC0470CB-EDC0-4A02-A79D-79E044849ED5}" dt="2020-08-21T13:17:10.244" v="32869" actId="20577"/>
          <ac:spMkLst>
            <pc:docMk/>
            <pc:sldMk cId="43098255" sldId="976"/>
            <ac:spMk id="6" creationId="{E40E1A6D-1FDE-40E4-88EA-FC5050DA445D}"/>
          </ac:spMkLst>
        </pc:spChg>
        <pc:spChg chg="add mod">
          <ac:chgData name="Suski Damian" userId="db14ced7-949b-4bf0-b58a-0a7a9c032729" providerId="ADAL" clId="{BC0470CB-EDC0-4A02-A79D-79E044849ED5}" dt="2020-08-21T13:17:18.301" v="32879" actId="20577"/>
          <ac:spMkLst>
            <pc:docMk/>
            <pc:sldMk cId="43098255" sldId="976"/>
            <ac:spMk id="7" creationId="{FA904E0A-FE09-4CC7-8BBB-00060BA57259}"/>
          </ac:spMkLst>
        </pc:spChg>
        <pc:spChg chg="mod">
          <ac:chgData name="Suski Damian" userId="db14ced7-949b-4bf0-b58a-0a7a9c032729" providerId="ADAL" clId="{BC0470CB-EDC0-4A02-A79D-79E044849ED5}" dt="2020-08-21T13:06:38.541" v="32423" actId="20577"/>
          <ac:spMkLst>
            <pc:docMk/>
            <pc:sldMk cId="43098255" sldId="976"/>
            <ac:spMk id="29699" creationId="{00000000-0000-0000-0000-000000000000}"/>
          </ac:spMkLst>
        </pc:spChg>
        <pc:spChg chg="mod">
          <ac:chgData name="Suski Damian" userId="db14ced7-949b-4bf0-b58a-0a7a9c032729" providerId="ADAL" clId="{BC0470CB-EDC0-4A02-A79D-79E044849ED5}" dt="2020-08-21T13:17:22.566" v="32883" actId="20577"/>
          <ac:spMkLst>
            <pc:docMk/>
            <pc:sldMk cId="43098255" sldId="976"/>
            <ac:spMk id="29701" creationId="{00000000-0000-0000-0000-000000000000}"/>
          </ac:spMkLst>
        </pc:spChg>
      </pc:sldChg>
      <pc:sldChg chg="delSp modSp add">
        <pc:chgData name="Suski Damian" userId="db14ced7-949b-4bf0-b58a-0a7a9c032729" providerId="ADAL" clId="{BC0470CB-EDC0-4A02-A79D-79E044849ED5}" dt="2020-08-21T14:23:39.488" v="33613" actId="20577"/>
        <pc:sldMkLst>
          <pc:docMk/>
          <pc:sldMk cId="1754850807" sldId="977"/>
        </pc:sldMkLst>
        <pc:spChg chg="mod">
          <ac:chgData name="Suski Damian" userId="db14ced7-949b-4bf0-b58a-0a7a9c032729" providerId="ADAL" clId="{BC0470CB-EDC0-4A02-A79D-79E044849ED5}" dt="2020-08-21T14:02:29.457" v="33384" actId="20577"/>
          <ac:spMkLst>
            <pc:docMk/>
            <pc:sldMk cId="1754850807" sldId="977"/>
            <ac:spMk id="6" creationId="{E40E1A6D-1FDE-40E4-88EA-FC5050DA445D}"/>
          </ac:spMkLst>
        </pc:spChg>
        <pc:spChg chg="mod">
          <ac:chgData name="Suski Damian" userId="db14ced7-949b-4bf0-b58a-0a7a9c032729" providerId="ADAL" clId="{BC0470CB-EDC0-4A02-A79D-79E044849ED5}" dt="2020-08-21T14:23:39.488" v="33613" actId="20577"/>
          <ac:spMkLst>
            <pc:docMk/>
            <pc:sldMk cId="1754850807" sldId="977"/>
            <ac:spMk id="7" creationId="{FA904E0A-FE09-4CC7-8BBB-00060BA57259}"/>
          </ac:spMkLst>
        </pc:spChg>
        <pc:spChg chg="mod">
          <ac:chgData name="Suski Damian" userId="db14ced7-949b-4bf0-b58a-0a7a9c032729" providerId="ADAL" clId="{BC0470CB-EDC0-4A02-A79D-79E044849ED5}" dt="2020-08-21T13:35:19.353" v="32916"/>
          <ac:spMkLst>
            <pc:docMk/>
            <pc:sldMk cId="1754850807" sldId="977"/>
            <ac:spMk id="29699" creationId="{00000000-0000-0000-0000-000000000000}"/>
          </ac:spMkLst>
        </pc:spChg>
        <pc:spChg chg="del mod">
          <ac:chgData name="Suski Damian" userId="db14ced7-949b-4bf0-b58a-0a7a9c032729" providerId="ADAL" clId="{BC0470CB-EDC0-4A02-A79D-79E044849ED5}" dt="2020-08-21T13:37:45.687" v="33022" actId="478"/>
          <ac:spMkLst>
            <pc:docMk/>
            <pc:sldMk cId="1754850807" sldId="977"/>
            <ac:spMk id="29701" creationId="{00000000-0000-0000-0000-000000000000}"/>
          </ac:spMkLst>
        </pc:spChg>
      </pc:sldChg>
      <pc:sldChg chg="addSp modSp add del">
        <pc:chgData name="Suski Damian" userId="db14ced7-949b-4bf0-b58a-0a7a9c032729" providerId="ADAL" clId="{BC0470CB-EDC0-4A02-A79D-79E044849ED5}" dt="2020-08-21T13:58:35.218" v="33221" actId="2696"/>
        <pc:sldMkLst>
          <pc:docMk/>
          <pc:sldMk cId="682164471" sldId="978"/>
        </pc:sldMkLst>
        <pc:spChg chg="mod">
          <ac:chgData name="Suski Damian" userId="db14ced7-949b-4bf0-b58a-0a7a9c032729" providerId="ADAL" clId="{BC0470CB-EDC0-4A02-A79D-79E044849ED5}" dt="2020-08-21T13:43:16.386" v="33132" actId="6549"/>
          <ac:spMkLst>
            <pc:docMk/>
            <pc:sldMk cId="682164471" sldId="978"/>
            <ac:spMk id="6" creationId="{E40E1A6D-1FDE-40E4-88EA-FC5050DA445D}"/>
          </ac:spMkLst>
        </pc:spChg>
        <pc:spChg chg="mod">
          <ac:chgData name="Suski Damian" userId="db14ced7-949b-4bf0-b58a-0a7a9c032729" providerId="ADAL" clId="{BC0470CB-EDC0-4A02-A79D-79E044849ED5}" dt="2020-08-21T13:43:19.779" v="33133" actId="6549"/>
          <ac:spMkLst>
            <pc:docMk/>
            <pc:sldMk cId="682164471" sldId="978"/>
            <ac:spMk id="7" creationId="{FA904E0A-FE09-4CC7-8BBB-00060BA57259}"/>
          </ac:spMkLst>
        </pc:spChg>
        <pc:spChg chg="add mod">
          <ac:chgData name="Suski Damian" userId="db14ced7-949b-4bf0-b58a-0a7a9c032729" providerId="ADAL" clId="{BC0470CB-EDC0-4A02-A79D-79E044849ED5}" dt="2020-08-21T13:44:25.089" v="33219" actId="20577"/>
          <ac:spMkLst>
            <pc:docMk/>
            <pc:sldMk cId="682164471" sldId="978"/>
            <ac:spMk id="8" creationId="{857DCD8B-4663-4A19-90B2-0A772F49DDA4}"/>
          </ac:spMkLst>
        </pc:spChg>
      </pc:sldChg>
      <pc:sldChg chg="add del">
        <pc:chgData name="Suski Damian" userId="db14ced7-949b-4bf0-b58a-0a7a9c032729" providerId="ADAL" clId="{BC0470CB-EDC0-4A02-A79D-79E044849ED5}" dt="2020-08-21T13:35:11.657" v="32915"/>
        <pc:sldMkLst>
          <pc:docMk/>
          <pc:sldMk cId="4194200361" sldId="978"/>
        </pc:sldMkLst>
      </pc:sldChg>
      <pc:sldChg chg="modSp add">
        <pc:chgData name="Suski Damian" userId="db14ced7-949b-4bf0-b58a-0a7a9c032729" providerId="ADAL" clId="{BC0470CB-EDC0-4A02-A79D-79E044849ED5}" dt="2020-08-21T14:23:46.672" v="33619" actId="20577"/>
        <pc:sldMkLst>
          <pc:docMk/>
          <pc:sldMk cId="2952192317" sldId="979"/>
        </pc:sldMkLst>
        <pc:spChg chg="mod">
          <ac:chgData name="Suski Damian" userId="db14ced7-949b-4bf0-b58a-0a7a9c032729" providerId="ADAL" clId="{BC0470CB-EDC0-4A02-A79D-79E044849ED5}" dt="2020-08-21T14:01:58.108" v="33353" actId="20577"/>
          <ac:spMkLst>
            <pc:docMk/>
            <pc:sldMk cId="2952192317" sldId="979"/>
            <ac:spMk id="6" creationId="{E40E1A6D-1FDE-40E4-88EA-FC5050DA445D}"/>
          </ac:spMkLst>
        </pc:spChg>
        <pc:spChg chg="mod">
          <ac:chgData name="Suski Damian" userId="db14ced7-949b-4bf0-b58a-0a7a9c032729" providerId="ADAL" clId="{BC0470CB-EDC0-4A02-A79D-79E044849ED5}" dt="2020-08-21T14:23:46.672" v="33619" actId="20577"/>
          <ac:spMkLst>
            <pc:docMk/>
            <pc:sldMk cId="2952192317" sldId="979"/>
            <ac:spMk id="7" creationId="{FA904E0A-FE09-4CC7-8BBB-00060BA57259}"/>
          </ac:spMkLst>
        </pc:spChg>
      </pc:sldChg>
      <pc:sldChg chg="add del">
        <pc:chgData name="Suski Damian" userId="db14ced7-949b-4bf0-b58a-0a7a9c032729" providerId="ADAL" clId="{BC0470CB-EDC0-4A02-A79D-79E044849ED5}" dt="2020-08-21T13:58:41.966" v="33224"/>
        <pc:sldMkLst>
          <pc:docMk/>
          <pc:sldMk cId="267922698" sldId="980"/>
        </pc:sldMkLst>
      </pc:sldChg>
      <pc:sldChg chg="modSp add del">
        <pc:chgData name="Suski Damian" userId="db14ced7-949b-4bf0-b58a-0a7a9c032729" providerId="ADAL" clId="{BC0470CB-EDC0-4A02-A79D-79E044849ED5}" dt="2020-08-21T14:22:24.283" v="33605" actId="2696"/>
        <pc:sldMkLst>
          <pc:docMk/>
          <pc:sldMk cId="2323470779" sldId="980"/>
        </pc:sldMkLst>
        <pc:spChg chg="mod">
          <ac:chgData name="Suski Damian" userId="db14ced7-949b-4bf0-b58a-0a7a9c032729" providerId="ADAL" clId="{BC0470CB-EDC0-4A02-A79D-79E044849ED5}" dt="2020-08-21T14:15:28.642" v="33456" actId="20577"/>
          <ac:spMkLst>
            <pc:docMk/>
            <pc:sldMk cId="2323470779" sldId="980"/>
            <ac:spMk id="29699" creationId="{00000000-0000-0000-0000-000000000000}"/>
          </ac:spMkLst>
        </pc:spChg>
        <pc:spChg chg="mod">
          <ac:chgData name="Suski Damian" userId="db14ced7-949b-4bf0-b58a-0a7a9c032729" providerId="ADAL" clId="{BC0470CB-EDC0-4A02-A79D-79E044849ED5}" dt="2020-08-21T14:16:21.552" v="33462" actId="14100"/>
          <ac:spMkLst>
            <pc:docMk/>
            <pc:sldMk cId="2323470779" sldId="980"/>
            <ac:spMk id="29701" creationId="{00000000-0000-0000-0000-000000000000}"/>
          </ac:spMkLst>
        </pc:spChg>
      </pc:sldChg>
      <pc:sldChg chg="add del">
        <pc:chgData name="Suski Damian" userId="db14ced7-949b-4bf0-b58a-0a7a9c032729" providerId="ADAL" clId="{BC0470CB-EDC0-4A02-A79D-79E044849ED5}" dt="2020-08-21T14:41:10.927" v="33947" actId="2696"/>
        <pc:sldMkLst>
          <pc:docMk/>
          <pc:sldMk cId="3671025071" sldId="981"/>
        </pc:sldMkLst>
      </pc:sldChg>
      <pc:sldChg chg="modSp add del">
        <pc:chgData name="Suski Damian" userId="db14ced7-949b-4bf0-b58a-0a7a9c032729" providerId="ADAL" clId="{BC0470CB-EDC0-4A02-A79D-79E044849ED5}" dt="2020-08-21T14:41:11.889" v="33948" actId="2696"/>
        <pc:sldMkLst>
          <pc:docMk/>
          <pc:sldMk cId="164727112" sldId="982"/>
        </pc:sldMkLst>
        <pc:spChg chg="mod">
          <ac:chgData name="Suski Damian" userId="db14ced7-949b-4bf0-b58a-0a7a9c032729" providerId="ADAL" clId="{BC0470CB-EDC0-4A02-A79D-79E044849ED5}" dt="2020-08-21T14:15:34.171" v="33457" actId="20577"/>
          <ac:spMkLst>
            <pc:docMk/>
            <pc:sldMk cId="164727112" sldId="982"/>
            <ac:spMk id="29699" creationId="{00000000-0000-0000-0000-000000000000}"/>
          </ac:spMkLst>
        </pc:spChg>
        <pc:spChg chg="mod">
          <ac:chgData name="Suski Damian" userId="db14ced7-949b-4bf0-b58a-0a7a9c032729" providerId="ADAL" clId="{BC0470CB-EDC0-4A02-A79D-79E044849ED5}" dt="2020-08-21T14:14:47.509" v="33414" actId="20577"/>
          <ac:spMkLst>
            <pc:docMk/>
            <pc:sldMk cId="164727112" sldId="982"/>
            <ac:spMk id="29701" creationId="{00000000-0000-0000-0000-000000000000}"/>
          </ac:spMkLst>
        </pc:spChg>
      </pc:sldChg>
      <pc:sldChg chg="modSp add">
        <pc:chgData name="Suski Damian" userId="db14ced7-949b-4bf0-b58a-0a7a9c032729" providerId="ADAL" clId="{BC0470CB-EDC0-4A02-A79D-79E044849ED5}" dt="2020-08-21T14:23:54.298" v="33623" actId="20577"/>
        <pc:sldMkLst>
          <pc:docMk/>
          <pc:sldMk cId="2518478463" sldId="983"/>
        </pc:sldMkLst>
        <pc:spChg chg="mod">
          <ac:chgData name="Suski Damian" userId="db14ced7-949b-4bf0-b58a-0a7a9c032729" providerId="ADAL" clId="{BC0470CB-EDC0-4A02-A79D-79E044849ED5}" dt="2020-08-21T14:20:07.677" v="33604" actId="255"/>
          <ac:spMkLst>
            <pc:docMk/>
            <pc:sldMk cId="2518478463" sldId="983"/>
            <ac:spMk id="6" creationId="{E40E1A6D-1FDE-40E4-88EA-FC5050DA445D}"/>
          </ac:spMkLst>
        </pc:spChg>
        <pc:spChg chg="mod">
          <ac:chgData name="Suski Damian" userId="db14ced7-949b-4bf0-b58a-0a7a9c032729" providerId="ADAL" clId="{BC0470CB-EDC0-4A02-A79D-79E044849ED5}" dt="2020-08-21T14:23:54.298" v="33623" actId="20577"/>
          <ac:spMkLst>
            <pc:docMk/>
            <pc:sldMk cId="2518478463" sldId="983"/>
            <ac:spMk id="7" creationId="{9CCA6440-C424-48FE-B11F-E036843F576C}"/>
          </ac:spMkLst>
        </pc:spChg>
        <pc:spChg chg="mod">
          <ac:chgData name="Suski Damian" userId="db14ced7-949b-4bf0-b58a-0a7a9c032729" providerId="ADAL" clId="{BC0470CB-EDC0-4A02-A79D-79E044849ED5}" dt="2020-08-21T14:16:40.943" v="33464"/>
          <ac:spMkLst>
            <pc:docMk/>
            <pc:sldMk cId="2518478463" sldId="983"/>
            <ac:spMk id="29699" creationId="{00000000-0000-0000-0000-000000000000}"/>
          </ac:spMkLst>
        </pc:spChg>
        <pc:spChg chg="mod">
          <ac:chgData name="Suski Damian" userId="db14ced7-949b-4bf0-b58a-0a7a9c032729" providerId="ADAL" clId="{BC0470CB-EDC0-4A02-A79D-79E044849ED5}" dt="2020-08-21T14:19:46.669" v="33588" actId="6549"/>
          <ac:spMkLst>
            <pc:docMk/>
            <pc:sldMk cId="2518478463" sldId="983"/>
            <ac:spMk id="29701" creationId="{00000000-0000-0000-0000-000000000000}"/>
          </ac:spMkLst>
        </pc:spChg>
      </pc:sldChg>
      <pc:sldChg chg="add del">
        <pc:chgData name="Suski Damian" userId="db14ced7-949b-4bf0-b58a-0a7a9c032729" providerId="ADAL" clId="{BC0470CB-EDC0-4A02-A79D-79E044849ED5}" dt="2020-08-21T15:16:32.806" v="34189" actId="2696"/>
        <pc:sldMkLst>
          <pc:docMk/>
          <pc:sldMk cId="1473516279" sldId="984"/>
        </pc:sldMkLst>
      </pc:sldChg>
      <pc:sldChg chg="add del">
        <pc:chgData name="Suski Damian" userId="db14ced7-949b-4bf0-b58a-0a7a9c032729" providerId="ADAL" clId="{BC0470CB-EDC0-4A02-A79D-79E044849ED5}" dt="2020-08-21T14:41:14.908" v="33950" actId="2696"/>
        <pc:sldMkLst>
          <pc:docMk/>
          <pc:sldMk cId="1515769628" sldId="985"/>
        </pc:sldMkLst>
      </pc:sldChg>
      <pc:sldChg chg="modSp add">
        <pc:chgData name="Suski Damian" userId="db14ced7-949b-4bf0-b58a-0a7a9c032729" providerId="ADAL" clId="{BC0470CB-EDC0-4A02-A79D-79E044849ED5}" dt="2020-08-21T14:48:22.770" v="34066" actId="20577"/>
        <pc:sldMkLst>
          <pc:docMk/>
          <pc:sldMk cId="708423906" sldId="986"/>
        </pc:sldMkLst>
        <pc:spChg chg="mod">
          <ac:chgData name="Suski Damian" userId="db14ced7-949b-4bf0-b58a-0a7a9c032729" providerId="ADAL" clId="{BC0470CB-EDC0-4A02-A79D-79E044849ED5}" dt="2020-08-21T14:48:15.722" v="34060" actId="20577"/>
          <ac:spMkLst>
            <pc:docMk/>
            <pc:sldMk cId="708423906" sldId="986"/>
            <ac:spMk id="6" creationId="{E40E1A6D-1FDE-40E4-88EA-FC5050DA445D}"/>
          </ac:spMkLst>
        </pc:spChg>
        <pc:spChg chg="mod">
          <ac:chgData name="Suski Damian" userId="db14ced7-949b-4bf0-b58a-0a7a9c032729" providerId="ADAL" clId="{BC0470CB-EDC0-4A02-A79D-79E044849ED5}" dt="2020-08-21T14:48:22.770" v="34066" actId="20577"/>
          <ac:spMkLst>
            <pc:docMk/>
            <pc:sldMk cId="708423906" sldId="986"/>
            <ac:spMk id="7" creationId="{9CCA6440-C424-48FE-B11F-E036843F576C}"/>
          </ac:spMkLst>
        </pc:spChg>
        <pc:spChg chg="mod">
          <ac:chgData name="Suski Damian" userId="db14ced7-949b-4bf0-b58a-0a7a9c032729" providerId="ADAL" clId="{BC0470CB-EDC0-4A02-A79D-79E044849ED5}" dt="2020-08-21T14:36:10.294" v="33864" actId="255"/>
          <ac:spMkLst>
            <pc:docMk/>
            <pc:sldMk cId="708423906" sldId="986"/>
            <ac:spMk id="29701" creationId="{00000000-0000-0000-0000-000000000000}"/>
          </ac:spMkLst>
        </pc:spChg>
      </pc:sldChg>
      <pc:sldChg chg="modSp add">
        <pc:chgData name="Suski Damian" userId="db14ced7-949b-4bf0-b58a-0a7a9c032729" providerId="ADAL" clId="{BC0470CB-EDC0-4A02-A79D-79E044849ED5}" dt="2020-08-21T14:48:35.091" v="34074" actId="20577"/>
        <pc:sldMkLst>
          <pc:docMk/>
          <pc:sldMk cId="4017071079" sldId="987"/>
        </pc:sldMkLst>
        <pc:spChg chg="mod">
          <ac:chgData name="Suski Damian" userId="db14ced7-949b-4bf0-b58a-0a7a9c032729" providerId="ADAL" clId="{BC0470CB-EDC0-4A02-A79D-79E044849ED5}" dt="2020-08-21T14:48:29.700" v="34070" actId="20577"/>
          <ac:spMkLst>
            <pc:docMk/>
            <pc:sldMk cId="4017071079" sldId="987"/>
            <ac:spMk id="6" creationId="{E40E1A6D-1FDE-40E4-88EA-FC5050DA445D}"/>
          </ac:spMkLst>
        </pc:spChg>
        <pc:spChg chg="mod">
          <ac:chgData name="Suski Damian" userId="db14ced7-949b-4bf0-b58a-0a7a9c032729" providerId="ADAL" clId="{BC0470CB-EDC0-4A02-A79D-79E044849ED5}" dt="2020-08-21T14:48:35.091" v="34074" actId="20577"/>
          <ac:spMkLst>
            <pc:docMk/>
            <pc:sldMk cId="4017071079" sldId="987"/>
            <ac:spMk id="7" creationId="{9CCA6440-C424-48FE-B11F-E036843F576C}"/>
          </ac:spMkLst>
        </pc:spChg>
        <pc:spChg chg="mod">
          <ac:chgData name="Suski Damian" userId="db14ced7-949b-4bf0-b58a-0a7a9c032729" providerId="ADAL" clId="{BC0470CB-EDC0-4A02-A79D-79E044849ED5}" dt="2020-08-21T14:36:30.673" v="33884" actId="255"/>
          <ac:spMkLst>
            <pc:docMk/>
            <pc:sldMk cId="4017071079" sldId="987"/>
            <ac:spMk id="29701" creationId="{00000000-0000-0000-0000-000000000000}"/>
          </ac:spMkLst>
        </pc:spChg>
      </pc:sldChg>
      <pc:sldChg chg="modSp add">
        <pc:chgData name="Suski Damian" userId="db14ced7-949b-4bf0-b58a-0a7a9c032729" providerId="ADAL" clId="{BC0470CB-EDC0-4A02-A79D-79E044849ED5}" dt="2020-08-21T14:47:55.526" v="34056" actId="20577"/>
        <pc:sldMkLst>
          <pc:docMk/>
          <pc:sldMk cId="2894673128" sldId="988"/>
        </pc:sldMkLst>
        <pc:spChg chg="mod">
          <ac:chgData name="Suski Damian" userId="db14ced7-949b-4bf0-b58a-0a7a9c032729" providerId="ADAL" clId="{BC0470CB-EDC0-4A02-A79D-79E044849ED5}" dt="2020-08-21T14:47:33.141" v="34047" actId="6549"/>
          <ac:spMkLst>
            <pc:docMk/>
            <pc:sldMk cId="2894673128" sldId="988"/>
            <ac:spMk id="6" creationId="{E40E1A6D-1FDE-40E4-88EA-FC5050DA445D}"/>
          </ac:spMkLst>
        </pc:spChg>
        <pc:spChg chg="mod">
          <ac:chgData name="Suski Damian" userId="db14ced7-949b-4bf0-b58a-0a7a9c032729" providerId="ADAL" clId="{BC0470CB-EDC0-4A02-A79D-79E044849ED5}" dt="2020-08-21T14:47:55.526" v="34056" actId="20577"/>
          <ac:spMkLst>
            <pc:docMk/>
            <pc:sldMk cId="2894673128" sldId="988"/>
            <ac:spMk id="7" creationId="{9CCA6440-C424-48FE-B11F-E036843F576C}"/>
          </ac:spMkLst>
        </pc:spChg>
        <pc:spChg chg="mod">
          <ac:chgData name="Suski Damian" userId="db14ced7-949b-4bf0-b58a-0a7a9c032729" providerId="ADAL" clId="{BC0470CB-EDC0-4A02-A79D-79E044849ED5}" dt="2020-08-21T14:44:06.505" v="33975" actId="20577"/>
          <ac:spMkLst>
            <pc:docMk/>
            <pc:sldMk cId="2894673128" sldId="988"/>
            <ac:spMk id="29701" creationId="{00000000-0000-0000-0000-000000000000}"/>
          </ac:spMkLst>
        </pc:spChg>
      </pc:sldChg>
      <pc:sldChg chg="modSp add">
        <pc:chgData name="Suski Damian" userId="db14ced7-949b-4bf0-b58a-0a7a9c032729" providerId="ADAL" clId="{BC0470CB-EDC0-4A02-A79D-79E044849ED5}" dt="2020-08-21T15:16:16.114" v="34188" actId="20577"/>
        <pc:sldMkLst>
          <pc:docMk/>
          <pc:sldMk cId="1546252607" sldId="989"/>
        </pc:sldMkLst>
        <pc:spChg chg="mod">
          <ac:chgData name="Suski Damian" userId="db14ced7-949b-4bf0-b58a-0a7a9c032729" providerId="ADAL" clId="{BC0470CB-EDC0-4A02-A79D-79E044849ED5}" dt="2020-08-21T15:11:20.253" v="34101" actId="20577"/>
          <ac:spMkLst>
            <pc:docMk/>
            <pc:sldMk cId="1546252607" sldId="989"/>
            <ac:spMk id="6" creationId="{E40E1A6D-1FDE-40E4-88EA-FC5050DA445D}"/>
          </ac:spMkLst>
        </pc:spChg>
        <pc:spChg chg="mod">
          <ac:chgData name="Suski Damian" userId="db14ced7-949b-4bf0-b58a-0a7a9c032729" providerId="ADAL" clId="{BC0470CB-EDC0-4A02-A79D-79E044849ED5}" dt="2020-08-21T15:16:16.114" v="34188" actId="20577"/>
          <ac:spMkLst>
            <pc:docMk/>
            <pc:sldMk cId="1546252607" sldId="989"/>
            <ac:spMk id="7" creationId="{9CCA6440-C424-48FE-B11F-E036843F576C}"/>
          </ac:spMkLst>
        </pc:spChg>
        <pc:spChg chg="mod">
          <ac:chgData name="Suski Damian" userId="db14ced7-949b-4bf0-b58a-0a7a9c032729" providerId="ADAL" clId="{BC0470CB-EDC0-4A02-A79D-79E044849ED5}" dt="2020-08-21T15:08:46.790" v="34076"/>
          <ac:spMkLst>
            <pc:docMk/>
            <pc:sldMk cId="1546252607" sldId="989"/>
            <ac:spMk id="29699" creationId="{00000000-0000-0000-0000-000000000000}"/>
          </ac:spMkLst>
        </pc:spChg>
        <pc:spChg chg="mod">
          <ac:chgData name="Suski Damian" userId="db14ced7-949b-4bf0-b58a-0a7a9c032729" providerId="ADAL" clId="{BC0470CB-EDC0-4A02-A79D-79E044849ED5}" dt="2020-08-21T15:13:33.423" v="34183" actId="6549"/>
          <ac:spMkLst>
            <pc:docMk/>
            <pc:sldMk cId="1546252607" sldId="989"/>
            <ac:spMk id="29701" creationId="{00000000-0000-0000-0000-000000000000}"/>
          </ac:spMkLst>
        </pc:spChg>
      </pc:sldChg>
      <pc:sldChg chg="addSp delSp modSp add">
        <pc:chgData name="Suski Damian" userId="db14ced7-949b-4bf0-b58a-0a7a9c032729" providerId="ADAL" clId="{BC0470CB-EDC0-4A02-A79D-79E044849ED5}" dt="2020-09-04T13:56:11.941" v="34651" actId="6549"/>
        <pc:sldMkLst>
          <pc:docMk/>
          <pc:sldMk cId="1280167226" sldId="996"/>
        </pc:sldMkLst>
        <pc:spChg chg="add del mod">
          <ac:chgData name="Suski Damian" userId="db14ced7-949b-4bf0-b58a-0a7a9c032729" providerId="ADAL" clId="{BC0470CB-EDC0-4A02-A79D-79E044849ED5}" dt="2020-09-04T13:39:30.845" v="34579" actId="478"/>
          <ac:spMkLst>
            <pc:docMk/>
            <pc:sldMk cId="1280167226" sldId="996"/>
            <ac:spMk id="3" creationId="{34B31FAD-2FFD-49F7-8108-2FE2EA621264}"/>
          </ac:spMkLst>
        </pc:spChg>
        <pc:spChg chg="del mod">
          <ac:chgData name="Suski Damian" userId="db14ced7-949b-4bf0-b58a-0a7a9c032729" providerId="ADAL" clId="{BC0470CB-EDC0-4A02-A79D-79E044849ED5}" dt="2020-09-04T13:54:11.077" v="34632" actId="478"/>
          <ac:spMkLst>
            <pc:docMk/>
            <pc:sldMk cId="1280167226" sldId="996"/>
            <ac:spMk id="6" creationId="{E40E1A6D-1FDE-40E4-88EA-FC5050DA445D}"/>
          </ac:spMkLst>
        </pc:spChg>
        <pc:spChg chg="mod">
          <ac:chgData name="Suski Damian" userId="db14ced7-949b-4bf0-b58a-0a7a9c032729" providerId="ADAL" clId="{BC0470CB-EDC0-4A02-A79D-79E044849ED5}" dt="2020-09-04T13:46:38.765" v="34594" actId="20577"/>
          <ac:spMkLst>
            <pc:docMk/>
            <pc:sldMk cId="1280167226" sldId="996"/>
            <ac:spMk id="29699" creationId="{00000000-0000-0000-0000-000000000000}"/>
          </ac:spMkLst>
        </pc:spChg>
        <pc:spChg chg="add del mod">
          <ac:chgData name="Suski Damian" userId="db14ced7-949b-4bf0-b58a-0a7a9c032729" providerId="ADAL" clId="{BC0470CB-EDC0-4A02-A79D-79E044849ED5}" dt="2020-09-04T13:56:11.941" v="34651" actId="6549"/>
          <ac:spMkLst>
            <pc:docMk/>
            <pc:sldMk cId="1280167226" sldId="996"/>
            <ac:spMk id="29701" creationId="{00000000-0000-0000-0000-000000000000}"/>
          </ac:spMkLst>
        </pc:spChg>
        <pc:picChg chg="add del">
          <ac:chgData name="Suski Damian" userId="db14ced7-949b-4bf0-b58a-0a7a9c032729" providerId="ADAL" clId="{BC0470CB-EDC0-4A02-A79D-79E044849ED5}" dt="2020-09-04T13:39:34.618" v="34580" actId="478"/>
          <ac:picMkLst>
            <pc:docMk/>
            <pc:sldMk cId="1280167226" sldId="996"/>
            <ac:picMk id="1026" creationId="{8D04DBBA-9073-488B-A55A-259A39A4DB4B}"/>
          </ac:picMkLst>
        </pc:picChg>
        <pc:picChg chg="add del mod">
          <ac:chgData name="Suski Damian" userId="db14ced7-949b-4bf0-b58a-0a7a9c032729" providerId="ADAL" clId="{BC0470CB-EDC0-4A02-A79D-79E044849ED5}" dt="2020-09-04T13:42:09.734" v="34584"/>
          <ac:picMkLst>
            <pc:docMk/>
            <pc:sldMk cId="1280167226" sldId="996"/>
            <ac:picMk id="1028" creationId="{6ECA3017-4C3C-4A94-817F-B0A61003AFAD}"/>
          </ac:picMkLst>
        </pc:picChg>
        <pc:picChg chg="add del mod">
          <ac:chgData name="Suski Damian" userId="db14ced7-949b-4bf0-b58a-0a7a9c032729" providerId="ADAL" clId="{BC0470CB-EDC0-4A02-A79D-79E044849ED5}" dt="2020-09-04T13:45:55.889" v="34590" actId="478"/>
          <ac:picMkLst>
            <pc:docMk/>
            <pc:sldMk cId="1280167226" sldId="996"/>
            <ac:picMk id="1030" creationId="{1E9B9F8F-6285-44D7-AE5B-3E36642C918F}"/>
          </ac:picMkLst>
        </pc:picChg>
        <pc:picChg chg="add mod">
          <ac:chgData name="Suski Damian" userId="db14ced7-949b-4bf0-b58a-0a7a9c032729" providerId="ADAL" clId="{BC0470CB-EDC0-4A02-A79D-79E044849ED5}" dt="2020-09-04T13:46:08.104" v="34592" actId="1076"/>
          <ac:picMkLst>
            <pc:docMk/>
            <pc:sldMk cId="1280167226" sldId="996"/>
            <ac:picMk id="1032" creationId="{BF0EBC20-4C1E-4AB7-992B-7B8226C54FE1}"/>
          </ac:picMkLst>
        </pc:picChg>
      </pc:sldChg>
      <pc:sldChg chg="addSp delSp modSp add">
        <pc:chgData name="Suski Damian" userId="db14ced7-949b-4bf0-b58a-0a7a9c032729" providerId="ADAL" clId="{BC0470CB-EDC0-4A02-A79D-79E044849ED5}" dt="2020-09-07T10:37:16.606" v="35308" actId="20577"/>
        <pc:sldMkLst>
          <pc:docMk/>
          <pc:sldMk cId="267815991" sldId="997"/>
        </pc:sldMkLst>
        <pc:spChg chg="mod">
          <ac:chgData name="Suski Damian" userId="db14ced7-949b-4bf0-b58a-0a7a9c032729" providerId="ADAL" clId="{BC0470CB-EDC0-4A02-A79D-79E044849ED5}" dt="2020-09-04T14:01:24.363" v="34767" actId="20577"/>
          <ac:spMkLst>
            <pc:docMk/>
            <pc:sldMk cId="267815991" sldId="997"/>
            <ac:spMk id="29699" creationId="{00000000-0000-0000-0000-000000000000}"/>
          </ac:spMkLst>
        </pc:spChg>
        <pc:spChg chg="mod">
          <ac:chgData name="Suski Damian" userId="db14ced7-949b-4bf0-b58a-0a7a9c032729" providerId="ADAL" clId="{BC0470CB-EDC0-4A02-A79D-79E044849ED5}" dt="2020-09-07T10:37:16.606" v="35308" actId="20577"/>
          <ac:spMkLst>
            <pc:docMk/>
            <pc:sldMk cId="267815991" sldId="997"/>
            <ac:spMk id="29701" creationId="{00000000-0000-0000-0000-000000000000}"/>
          </ac:spMkLst>
        </pc:spChg>
        <pc:picChg chg="del mod">
          <ac:chgData name="Suski Damian" userId="db14ced7-949b-4bf0-b58a-0a7a9c032729" providerId="ADAL" clId="{BC0470CB-EDC0-4A02-A79D-79E044849ED5}" dt="2020-09-04T13:59:19.452" v="34719" actId="478"/>
          <ac:picMkLst>
            <pc:docMk/>
            <pc:sldMk cId="267815991" sldId="997"/>
            <ac:picMk id="1032" creationId="{BF0EBC20-4C1E-4AB7-992B-7B8226C54FE1}"/>
          </ac:picMkLst>
        </pc:picChg>
        <pc:picChg chg="add del mod">
          <ac:chgData name="Suski Damian" userId="db14ced7-949b-4bf0-b58a-0a7a9c032729" providerId="ADAL" clId="{BC0470CB-EDC0-4A02-A79D-79E044849ED5}" dt="2020-09-04T13:59:19.452" v="34719" actId="478"/>
          <ac:picMkLst>
            <pc:docMk/>
            <pc:sldMk cId="267815991" sldId="997"/>
            <ac:picMk id="2050" creationId="{6D7D992D-8043-4F99-8FD0-44A62C30FA92}"/>
          </ac:picMkLst>
        </pc:picChg>
        <pc:picChg chg="add mod">
          <ac:chgData name="Suski Damian" userId="db14ced7-949b-4bf0-b58a-0a7a9c032729" providerId="ADAL" clId="{BC0470CB-EDC0-4A02-A79D-79E044849ED5}" dt="2020-09-04T13:59:33.437" v="34721" actId="1076"/>
          <ac:picMkLst>
            <pc:docMk/>
            <pc:sldMk cId="267815991" sldId="997"/>
            <ac:picMk id="2052" creationId="{B8EE3267-0B4D-4FFC-9020-56B0B47CCB74}"/>
          </ac:picMkLst>
        </pc:picChg>
      </pc:sldChg>
      <pc:sldChg chg="addSp delSp modSp add">
        <pc:chgData name="Suski Damian" userId="db14ced7-949b-4bf0-b58a-0a7a9c032729" providerId="ADAL" clId="{BC0470CB-EDC0-4A02-A79D-79E044849ED5}" dt="2020-09-07T11:35:06.219" v="35643" actId="1076"/>
        <pc:sldMkLst>
          <pc:docMk/>
          <pc:sldMk cId="2617934498" sldId="998"/>
        </pc:sldMkLst>
        <pc:spChg chg="mod">
          <ac:chgData name="Suski Damian" userId="db14ced7-949b-4bf0-b58a-0a7a9c032729" providerId="ADAL" clId="{BC0470CB-EDC0-4A02-A79D-79E044849ED5}" dt="2020-09-07T10:37:26.575" v="35311" actId="20577"/>
          <ac:spMkLst>
            <pc:docMk/>
            <pc:sldMk cId="2617934498" sldId="998"/>
            <ac:spMk id="29701" creationId="{00000000-0000-0000-0000-000000000000}"/>
          </ac:spMkLst>
        </pc:spChg>
        <pc:picChg chg="add mod">
          <ac:chgData name="Suski Damian" userId="db14ced7-949b-4bf0-b58a-0a7a9c032729" providerId="ADAL" clId="{BC0470CB-EDC0-4A02-A79D-79E044849ED5}" dt="2020-09-07T11:35:06.219" v="35643" actId="1076"/>
          <ac:picMkLst>
            <pc:docMk/>
            <pc:sldMk cId="2617934498" sldId="998"/>
            <ac:picMk id="1026" creationId="{1D7635AE-34B0-4209-96DE-E5CE69ECF0CA}"/>
          </ac:picMkLst>
        </pc:picChg>
        <pc:picChg chg="del">
          <ac:chgData name="Suski Damian" userId="db14ced7-949b-4bf0-b58a-0a7a9c032729" providerId="ADAL" clId="{BC0470CB-EDC0-4A02-A79D-79E044849ED5}" dt="2020-09-07T10:31:04.996" v="35038" actId="478"/>
          <ac:picMkLst>
            <pc:docMk/>
            <pc:sldMk cId="2617934498" sldId="998"/>
            <ac:picMk id="2052" creationId="{B8EE3267-0B4D-4FFC-9020-56B0B47CCB74}"/>
          </ac:picMkLst>
        </pc:picChg>
      </pc:sldChg>
      <pc:sldChg chg="addSp delSp modSp add">
        <pc:chgData name="Suski Damian" userId="db14ced7-949b-4bf0-b58a-0a7a9c032729" providerId="ADAL" clId="{BC0470CB-EDC0-4A02-A79D-79E044849ED5}" dt="2020-09-07T11:34:58.411" v="35642" actId="1076"/>
        <pc:sldMkLst>
          <pc:docMk/>
          <pc:sldMk cId="2052232816" sldId="999"/>
        </pc:sldMkLst>
        <pc:spChg chg="mod">
          <ac:chgData name="Suski Damian" userId="db14ced7-949b-4bf0-b58a-0a7a9c032729" providerId="ADAL" clId="{BC0470CB-EDC0-4A02-A79D-79E044849ED5}" dt="2020-09-07T10:47:34.108" v="35339" actId="20577"/>
          <ac:spMkLst>
            <pc:docMk/>
            <pc:sldMk cId="2052232816" sldId="999"/>
            <ac:spMk id="29701" creationId="{00000000-0000-0000-0000-000000000000}"/>
          </ac:spMkLst>
        </pc:spChg>
        <pc:picChg chg="del">
          <ac:chgData name="Suski Damian" userId="db14ced7-949b-4bf0-b58a-0a7a9c032729" providerId="ADAL" clId="{BC0470CB-EDC0-4A02-A79D-79E044849ED5}" dt="2020-09-07T10:38:31.703" v="35312" actId="478"/>
          <ac:picMkLst>
            <pc:docMk/>
            <pc:sldMk cId="2052232816" sldId="999"/>
            <ac:picMk id="1026" creationId="{1D7635AE-34B0-4209-96DE-E5CE69ECF0CA}"/>
          </ac:picMkLst>
        </pc:picChg>
        <pc:picChg chg="add del mod">
          <ac:chgData name="Suski Damian" userId="db14ced7-949b-4bf0-b58a-0a7a9c032729" providerId="ADAL" clId="{BC0470CB-EDC0-4A02-A79D-79E044849ED5}" dt="2020-09-07T11:34:58.411" v="35642" actId="1076"/>
          <ac:picMkLst>
            <pc:docMk/>
            <pc:sldMk cId="2052232816" sldId="999"/>
            <ac:picMk id="2050" creationId="{2CC342EC-0885-43C4-960A-34C3046F865D}"/>
          </ac:picMkLst>
        </pc:picChg>
        <pc:picChg chg="add del mod">
          <ac:chgData name="Suski Damian" userId="db14ced7-949b-4bf0-b58a-0a7a9c032729" providerId="ADAL" clId="{BC0470CB-EDC0-4A02-A79D-79E044849ED5}" dt="2020-09-07T10:47:30.830" v="35334"/>
          <ac:picMkLst>
            <pc:docMk/>
            <pc:sldMk cId="2052232816" sldId="999"/>
            <ac:picMk id="2052" creationId="{C01E9B7D-C3C8-4463-8ACA-C5D9527AB530}"/>
          </ac:picMkLst>
        </pc:picChg>
      </pc:sldChg>
      <pc:sldChg chg="addSp delSp modSp add">
        <pc:chgData name="Suski Damian" userId="db14ced7-949b-4bf0-b58a-0a7a9c032729" providerId="ADAL" clId="{BC0470CB-EDC0-4A02-A79D-79E044849ED5}" dt="2020-09-07T11:33:22.024" v="35611" actId="20577"/>
        <pc:sldMkLst>
          <pc:docMk/>
          <pc:sldMk cId="3685739673" sldId="1000"/>
        </pc:sldMkLst>
        <pc:spChg chg="mod">
          <ac:chgData name="Suski Damian" userId="db14ced7-949b-4bf0-b58a-0a7a9c032729" providerId="ADAL" clId="{BC0470CB-EDC0-4A02-A79D-79E044849ED5}" dt="2020-09-07T11:33:22.024" v="35611" actId="20577"/>
          <ac:spMkLst>
            <pc:docMk/>
            <pc:sldMk cId="3685739673" sldId="1000"/>
            <ac:spMk id="29701" creationId="{00000000-0000-0000-0000-000000000000}"/>
          </ac:spMkLst>
        </pc:spChg>
        <pc:picChg chg="del">
          <ac:chgData name="Suski Damian" userId="db14ced7-949b-4bf0-b58a-0a7a9c032729" providerId="ADAL" clId="{BC0470CB-EDC0-4A02-A79D-79E044849ED5}" dt="2020-09-07T10:48:14.767" v="35350" actId="478"/>
          <ac:picMkLst>
            <pc:docMk/>
            <pc:sldMk cId="3685739673" sldId="1000"/>
            <ac:picMk id="2050" creationId="{2CC342EC-0885-43C4-960A-34C3046F865D}"/>
          </ac:picMkLst>
        </pc:picChg>
        <pc:picChg chg="add del mod">
          <ac:chgData name="Suski Damian" userId="db14ced7-949b-4bf0-b58a-0a7a9c032729" providerId="ADAL" clId="{BC0470CB-EDC0-4A02-A79D-79E044849ED5}" dt="2020-09-07T10:51:19.813" v="35487" actId="478"/>
          <ac:picMkLst>
            <pc:docMk/>
            <pc:sldMk cId="3685739673" sldId="1000"/>
            <ac:picMk id="3074" creationId="{F2BB8A08-8A6B-43DD-92D4-0A6C26BD1FCE}"/>
          </ac:picMkLst>
        </pc:picChg>
        <pc:picChg chg="add del mod">
          <ac:chgData name="Suski Damian" userId="db14ced7-949b-4bf0-b58a-0a7a9c032729" providerId="ADAL" clId="{BC0470CB-EDC0-4A02-A79D-79E044849ED5}" dt="2020-09-07T11:08:17.540" v="35508" actId="478"/>
          <ac:picMkLst>
            <pc:docMk/>
            <pc:sldMk cId="3685739673" sldId="1000"/>
            <ac:picMk id="3076" creationId="{ACF94155-BDD0-443C-8D2C-CCF3F0A78F23}"/>
          </ac:picMkLst>
        </pc:picChg>
        <pc:picChg chg="add del mod">
          <ac:chgData name="Suski Damian" userId="db14ced7-949b-4bf0-b58a-0a7a9c032729" providerId="ADAL" clId="{BC0470CB-EDC0-4A02-A79D-79E044849ED5}" dt="2020-09-07T11:08:17.165" v="35507"/>
          <ac:picMkLst>
            <pc:docMk/>
            <pc:sldMk cId="3685739673" sldId="1000"/>
            <ac:picMk id="3078" creationId="{CA6400A2-F291-4220-BB86-CA91A3659B2A}"/>
          </ac:picMkLst>
        </pc:picChg>
      </pc:sldChg>
      <pc:sldChg chg="addSp delSp modSp add">
        <pc:chgData name="Suski Damian" userId="db14ced7-949b-4bf0-b58a-0a7a9c032729" providerId="ADAL" clId="{BC0470CB-EDC0-4A02-A79D-79E044849ED5}" dt="2020-09-07T11:33:31.970" v="35624" actId="6549"/>
        <pc:sldMkLst>
          <pc:docMk/>
          <pc:sldMk cId="2751254652" sldId="1001"/>
        </pc:sldMkLst>
        <pc:spChg chg="mod">
          <ac:chgData name="Suski Damian" userId="db14ced7-949b-4bf0-b58a-0a7a9c032729" providerId="ADAL" clId="{BC0470CB-EDC0-4A02-A79D-79E044849ED5}" dt="2020-09-07T11:33:31.970" v="35624" actId="6549"/>
          <ac:spMkLst>
            <pc:docMk/>
            <pc:sldMk cId="2751254652" sldId="1001"/>
            <ac:spMk id="29701" creationId="{00000000-0000-0000-0000-000000000000}"/>
          </ac:spMkLst>
        </pc:spChg>
        <pc:picChg chg="del">
          <ac:chgData name="Suski Damian" userId="db14ced7-949b-4bf0-b58a-0a7a9c032729" providerId="ADAL" clId="{BC0470CB-EDC0-4A02-A79D-79E044849ED5}" dt="2020-09-07T11:08:59.170" v="35532" actId="478"/>
          <ac:picMkLst>
            <pc:docMk/>
            <pc:sldMk cId="2751254652" sldId="1001"/>
            <ac:picMk id="3076" creationId="{ACF94155-BDD0-443C-8D2C-CCF3F0A78F23}"/>
          </ac:picMkLst>
        </pc:picChg>
        <pc:picChg chg="add mod">
          <ac:chgData name="Suski Damian" userId="db14ced7-949b-4bf0-b58a-0a7a9c032729" providerId="ADAL" clId="{BC0470CB-EDC0-4A02-A79D-79E044849ED5}" dt="2020-09-07T11:09:06.610" v="35535" actId="1076"/>
          <ac:picMkLst>
            <pc:docMk/>
            <pc:sldMk cId="2751254652" sldId="1001"/>
            <ac:picMk id="6146" creationId="{60C3E869-4247-4199-8D27-9469644BA8D9}"/>
          </ac:picMkLst>
        </pc:picChg>
      </pc:sldChg>
      <pc:sldChg chg="addSp delSp modSp add mod setBg">
        <pc:chgData name="Suski Damian" userId="db14ced7-949b-4bf0-b58a-0a7a9c032729" providerId="ADAL" clId="{BC0470CB-EDC0-4A02-A79D-79E044849ED5}" dt="2020-09-07T11:44:06.358" v="35740" actId="1076"/>
        <pc:sldMkLst>
          <pc:docMk/>
          <pc:sldMk cId="1571500325" sldId="1002"/>
        </pc:sldMkLst>
        <pc:spChg chg="mod">
          <ac:chgData name="Suski Damian" userId="db14ced7-949b-4bf0-b58a-0a7a9c032729" providerId="ADAL" clId="{BC0470CB-EDC0-4A02-A79D-79E044849ED5}" dt="2020-09-07T11:43:47.878" v="35737" actId="26606"/>
          <ac:spMkLst>
            <pc:docMk/>
            <pc:sldMk cId="1571500325" sldId="1002"/>
            <ac:spMk id="2" creationId="{00000000-0000-0000-0000-000000000000}"/>
          </ac:spMkLst>
        </pc:spChg>
        <pc:spChg chg="add del">
          <ac:chgData name="Suski Damian" userId="db14ced7-949b-4bf0-b58a-0a7a9c032729" providerId="ADAL" clId="{BC0470CB-EDC0-4A02-A79D-79E044849ED5}" dt="2020-09-07T11:43:47.878" v="35737" actId="26606"/>
          <ac:spMkLst>
            <pc:docMk/>
            <pc:sldMk cId="1571500325" sldId="1002"/>
            <ac:spMk id="75" creationId="{18FD74D4-C0F3-4E5B-9628-885593F0B528}"/>
          </ac:spMkLst>
        </pc:spChg>
        <pc:spChg chg="add del">
          <ac:chgData name="Suski Damian" userId="db14ced7-949b-4bf0-b58a-0a7a9c032729" providerId="ADAL" clId="{BC0470CB-EDC0-4A02-A79D-79E044849ED5}" dt="2020-09-07T11:43:47.878" v="35737" actId="26606"/>
          <ac:spMkLst>
            <pc:docMk/>
            <pc:sldMk cId="1571500325" sldId="1002"/>
            <ac:spMk id="77" creationId="{E64FA8EC-281F-4A47-AF2E-9F85F2AABC2E}"/>
          </ac:spMkLst>
        </pc:spChg>
        <pc:spChg chg="mod">
          <ac:chgData name="Suski Damian" userId="db14ced7-949b-4bf0-b58a-0a7a9c032729" providerId="ADAL" clId="{BC0470CB-EDC0-4A02-A79D-79E044849ED5}" dt="2020-09-07T11:43:47.878" v="35737" actId="26606"/>
          <ac:spMkLst>
            <pc:docMk/>
            <pc:sldMk cId="1571500325" sldId="1002"/>
            <ac:spMk id="29699" creationId="{00000000-0000-0000-0000-000000000000}"/>
          </ac:spMkLst>
        </pc:spChg>
        <pc:spChg chg="mod ord">
          <ac:chgData name="Suski Damian" userId="db14ced7-949b-4bf0-b58a-0a7a9c032729" providerId="ADAL" clId="{BC0470CB-EDC0-4A02-A79D-79E044849ED5}" dt="2020-09-07T11:43:47.878" v="35737" actId="26606"/>
          <ac:spMkLst>
            <pc:docMk/>
            <pc:sldMk cId="1571500325" sldId="1002"/>
            <ac:spMk id="29701" creationId="{00000000-0000-0000-0000-000000000000}"/>
          </ac:spMkLst>
        </pc:spChg>
        <pc:picChg chg="del">
          <ac:chgData name="Suski Damian" userId="db14ced7-949b-4bf0-b58a-0a7a9c032729" providerId="ADAL" clId="{BC0470CB-EDC0-4A02-A79D-79E044849ED5}" dt="2020-09-07T11:34:34.840" v="35639" actId="478"/>
          <ac:picMkLst>
            <pc:docMk/>
            <pc:sldMk cId="1571500325" sldId="1002"/>
            <ac:picMk id="3076" creationId="{ACF94155-BDD0-443C-8D2C-CCF3F0A78F23}"/>
          </ac:picMkLst>
        </pc:picChg>
        <pc:picChg chg="add del mod">
          <ac:chgData name="Suski Damian" userId="db14ced7-949b-4bf0-b58a-0a7a9c032729" providerId="ADAL" clId="{BC0470CB-EDC0-4A02-A79D-79E044849ED5}" dt="2020-09-07T11:43:36.180" v="35732" actId="478"/>
          <ac:picMkLst>
            <pc:docMk/>
            <pc:sldMk cId="1571500325" sldId="1002"/>
            <ac:picMk id="5122" creationId="{F2E76966-A009-450F-88FA-9680DB6293EE}"/>
          </ac:picMkLst>
        </pc:picChg>
        <pc:picChg chg="add del mod">
          <ac:chgData name="Suski Damian" userId="db14ced7-949b-4bf0-b58a-0a7a9c032729" providerId="ADAL" clId="{BC0470CB-EDC0-4A02-A79D-79E044849ED5}" dt="2020-09-07T11:44:02.518" v="35738" actId="478"/>
          <ac:picMkLst>
            <pc:docMk/>
            <pc:sldMk cId="1571500325" sldId="1002"/>
            <ac:picMk id="5124" creationId="{AB89E143-E3EC-4B25-BB71-7C21E234E142}"/>
          </ac:picMkLst>
        </pc:picChg>
        <pc:picChg chg="add mod">
          <ac:chgData name="Suski Damian" userId="db14ced7-949b-4bf0-b58a-0a7a9c032729" providerId="ADAL" clId="{BC0470CB-EDC0-4A02-A79D-79E044849ED5}" dt="2020-09-07T11:44:06.358" v="35740" actId="1076"/>
          <ac:picMkLst>
            <pc:docMk/>
            <pc:sldMk cId="1571500325" sldId="1002"/>
            <ac:picMk id="5126" creationId="{F9AA7729-6129-4066-9E29-21400A47F818}"/>
          </ac:picMkLst>
        </pc:picChg>
      </pc:sldChg>
      <pc:sldChg chg="addSp delSp modSp add">
        <pc:chgData name="Suski Damian" userId="db14ced7-949b-4bf0-b58a-0a7a9c032729" providerId="ADAL" clId="{BC0470CB-EDC0-4A02-A79D-79E044849ED5}" dt="2020-09-07T11:46:06.454" v="35746" actId="1076"/>
        <pc:sldMkLst>
          <pc:docMk/>
          <pc:sldMk cId="3325409068" sldId="1003"/>
        </pc:sldMkLst>
        <pc:spChg chg="mod">
          <ac:chgData name="Suski Damian" userId="db14ced7-949b-4bf0-b58a-0a7a9c032729" providerId="ADAL" clId="{BC0470CB-EDC0-4A02-A79D-79E044849ED5}" dt="2020-09-07T11:45:55.608" v="35743" actId="6549"/>
          <ac:spMkLst>
            <pc:docMk/>
            <pc:sldMk cId="3325409068" sldId="1003"/>
            <ac:spMk id="29701" creationId="{00000000-0000-0000-0000-000000000000}"/>
          </ac:spMkLst>
        </pc:spChg>
        <pc:picChg chg="del">
          <ac:chgData name="Suski Damian" userId="db14ced7-949b-4bf0-b58a-0a7a9c032729" providerId="ADAL" clId="{BC0470CB-EDC0-4A02-A79D-79E044849ED5}" dt="2020-09-07T11:46:01.373" v="35744" actId="478"/>
          <ac:picMkLst>
            <pc:docMk/>
            <pc:sldMk cId="3325409068" sldId="1003"/>
            <ac:picMk id="3076" creationId="{ACF94155-BDD0-443C-8D2C-CCF3F0A78F23}"/>
          </ac:picMkLst>
        </pc:picChg>
        <pc:picChg chg="add mod">
          <ac:chgData name="Suski Damian" userId="db14ced7-949b-4bf0-b58a-0a7a9c032729" providerId="ADAL" clId="{BC0470CB-EDC0-4A02-A79D-79E044849ED5}" dt="2020-09-07T11:46:06.454" v="35746" actId="1076"/>
          <ac:picMkLst>
            <pc:docMk/>
            <pc:sldMk cId="3325409068" sldId="1003"/>
            <ac:picMk id="4098" creationId="{14A45C96-B082-4E5A-A68B-F2BA1CFFC8BA}"/>
          </ac:picMkLst>
        </pc:picChg>
      </pc:sldChg>
      <pc:sldChg chg="addSp delSp modSp add">
        <pc:chgData name="Suski Damian" userId="db14ced7-949b-4bf0-b58a-0a7a9c032729" providerId="ADAL" clId="{BC0470CB-EDC0-4A02-A79D-79E044849ED5}" dt="2020-09-07T11:50:03.003" v="35777" actId="1076"/>
        <pc:sldMkLst>
          <pc:docMk/>
          <pc:sldMk cId="1200263158" sldId="1004"/>
        </pc:sldMkLst>
        <pc:spChg chg="mod">
          <ac:chgData name="Suski Damian" userId="db14ced7-949b-4bf0-b58a-0a7a9c032729" providerId="ADAL" clId="{BC0470CB-EDC0-4A02-A79D-79E044849ED5}" dt="2020-09-07T11:49:52.702" v="35774" actId="6549"/>
          <ac:spMkLst>
            <pc:docMk/>
            <pc:sldMk cId="1200263158" sldId="1004"/>
            <ac:spMk id="29701" creationId="{00000000-0000-0000-0000-000000000000}"/>
          </ac:spMkLst>
        </pc:spChg>
        <pc:picChg chg="del">
          <ac:chgData name="Suski Damian" userId="db14ced7-949b-4bf0-b58a-0a7a9c032729" providerId="ADAL" clId="{BC0470CB-EDC0-4A02-A79D-79E044849ED5}" dt="2020-09-07T11:49:59.516" v="35775" actId="478"/>
          <ac:picMkLst>
            <pc:docMk/>
            <pc:sldMk cId="1200263158" sldId="1004"/>
            <ac:picMk id="3076" creationId="{ACF94155-BDD0-443C-8D2C-CCF3F0A78F23}"/>
          </ac:picMkLst>
        </pc:picChg>
        <pc:picChg chg="add mod">
          <ac:chgData name="Suski Damian" userId="db14ced7-949b-4bf0-b58a-0a7a9c032729" providerId="ADAL" clId="{BC0470CB-EDC0-4A02-A79D-79E044849ED5}" dt="2020-09-07T11:50:03.003" v="35777" actId="1076"/>
          <ac:picMkLst>
            <pc:docMk/>
            <pc:sldMk cId="1200263158" sldId="1004"/>
            <ac:picMk id="9218" creationId="{6A98E772-F2DD-4EB0-8771-EEEF7EBAB021}"/>
          </ac:picMkLst>
        </pc:picChg>
      </pc:sldChg>
      <pc:sldChg chg="add del">
        <pc:chgData name="Suski Damian" userId="db14ced7-949b-4bf0-b58a-0a7a9c032729" providerId="ADAL" clId="{BC0470CB-EDC0-4A02-A79D-79E044849ED5}" dt="2020-09-07T11:50:28.562" v="35782" actId="2696"/>
        <pc:sldMkLst>
          <pc:docMk/>
          <pc:sldMk cId="899535545" sldId="1005"/>
        </pc:sldMkLst>
      </pc:sldChg>
      <pc:sldChg chg="addSp delSp modSp add">
        <pc:chgData name="Suski Damian" userId="db14ced7-949b-4bf0-b58a-0a7a9c032729" providerId="ADAL" clId="{BC0470CB-EDC0-4A02-A79D-79E044849ED5}" dt="2020-09-07T11:57:22.083" v="35848" actId="2711"/>
        <pc:sldMkLst>
          <pc:docMk/>
          <pc:sldMk cId="2146774769" sldId="1005"/>
        </pc:sldMkLst>
        <pc:spChg chg="mod">
          <ac:chgData name="Suski Damian" userId="db14ced7-949b-4bf0-b58a-0a7a9c032729" providerId="ADAL" clId="{BC0470CB-EDC0-4A02-A79D-79E044849ED5}" dt="2020-09-07T11:54:04.470" v="35793"/>
          <ac:spMkLst>
            <pc:docMk/>
            <pc:sldMk cId="2146774769" sldId="1005"/>
            <ac:spMk id="29699" creationId="{00000000-0000-0000-0000-000000000000}"/>
          </ac:spMkLst>
        </pc:spChg>
        <pc:spChg chg="mod">
          <ac:chgData name="Suski Damian" userId="db14ced7-949b-4bf0-b58a-0a7a9c032729" providerId="ADAL" clId="{BC0470CB-EDC0-4A02-A79D-79E044849ED5}" dt="2020-09-07T11:57:22.083" v="35848" actId="2711"/>
          <ac:spMkLst>
            <pc:docMk/>
            <pc:sldMk cId="2146774769" sldId="1005"/>
            <ac:spMk id="29701" creationId="{00000000-0000-0000-0000-000000000000}"/>
          </ac:spMkLst>
        </pc:spChg>
        <pc:picChg chg="del">
          <ac:chgData name="Suski Damian" userId="db14ced7-949b-4bf0-b58a-0a7a9c032729" providerId="ADAL" clId="{BC0470CB-EDC0-4A02-A79D-79E044849ED5}" dt="2020-09-07T11:56:32.476" v="35797" actId="478"/>
          <ac:picMkLst>
            <pc:docMk/>
            <pc:sldMk cId="2146774769" sldId="1005"/>
            <ac:picMk id="3076" creationId="{ACF94155-BDD0-443C-8D2C-CCF3F0A78F23}"/>
          </ac:picMkLst>
        </pc:picChg>
        <pc:picChg chg="add mod">
          <ac:chgData name="Suski Damian" userId="db14ced7-949b-4bf0-b58a-0a7a9c032729" providerId="ADAL" clId="{BC0470CB-EDC0-4A02-A79D-79E044849ED5}" dt="2020-09-07T11:56:37.036" v="35799" actId="1076"/>
          <ac:picMkLst>
            <pc:docMk/>
            <pc:sldMk cId="2146774769" sldId="1005"/>
            <ac:picMk id="17410" creationId="{2080A454-E630-4297-AB87-A01D79AD3F13}"/>
          </ac:picMkLst>
        </pc:picChg>
      </pc:sldChg>
      <pc:sldChg chg="add del">
        <pc:chgData name="Suski Damian" userId="db14ced7-949b-4bf0-b58a-0a7a9c032729" providerId="ADAL" clId="{BC0470CB-EDC0-4A02-A79D-79E044849ED5}" dt="2020-09-07T11:50:27.032" v="35781" actId="2696"/>
        <pc:sldMkLst>
          <pc:docMk/>
          <pc:sldMk cId="1172928312" sldId="1006"/>
        </pc:sldMkLst>
      </pc:sldChg>
      <pc:sldChg chg="addSp delSp modSp add">
        <pc:chgData name="Suski Damian" userId="db14ced7-949b-4bf0-b58a-0a7a9c032729" providerId="ADAL" clId="{BC0470CB-EDC0-4A02-A79D-79E044849ED5}" dt="2020-09-07T12:27:10.901" v="35958"/>
        <pc:sldMkLst>
          <pc:docMk/>
          <pc:sldMk cId="1858141385" sldId="1006"/>
        </pc:sldMkLst>
        <pc:spChg chg="mod">
          <ac:chgData name="Suski Damian" userId="db14ced7-949b-4bf0-b58a-0a7a9c032729" providerId="ADAL" clId="{BC0470CB-EDC0-4A02-A79D-79E044849ED5}" dt="2020-09-07T12:27:10.901" v="35958"/>
          <ac:spMkLst>
            <pc:docMk/>
            <pc:sldMk cId="1858141385" sldId="1006"/>
            <ac:spMk id="29699" creationId="{00000000-0000-0000-0000-000000000000}"/>
          </ac:spMkLst>
        </pc:spChg>
        <pc:spChg chg="mod">
          <ac:chgData name="Suski Damian" userId="db14ced7-949b-4bf0-b58a-0a7a9c032729" providerId="ADAL" clId="{BC0470CB-EDC0-4A02-A79D-79E044849ED5}" dt="2020-09-07T12:07:19.788" v="35908" actId="20577"/>
          <ac:spMkLst>
            <pc:docMk/>
            <pc:sldMk cId="1858141385" sldId="1006"/>
            <ac:spMk id="29701" creationId="{00000000-0000-0000-0000-000000000000}"/>
          </ac:spMkLst>
        </pc:spChg>
        <pc:picChg chg="del">
          <ac:chgData name="Suski Damian" userId="db14ced7-949b-4bf0-b58a-0a7a9c032729" providerId="ADAL" clId="{BC0470CB-EDC0-4A02-A79D-79E044849ED5}" dt="2020-09-07T12:06:27.126" v="35900" actId="478"/>
          <ac:picMkLst>
            <pc:docMk/>
            <pc:sldMk cId="1858141385" sldId="1006"/>
            <ac:picMk id="3076" creationId="{ACF94155-BDD0-443C-8D2C-CCF3F0A78F23}"/>
          </ac:picMkLst>
        </pc:picChg>
        <pc:picChg chg="add del mod">
          <ac:chgData name="Suski Damian" userId="db14ced7-949b-4bf0-b58a-0a7a9c032729" providerId="ADAL" clId="{BC0470CB-EDC0-4A02-A79D-79E044849ED5}" dt="2020-09-07T12:07:27.885" v="35909" actId="478"/>
          <ac:picMkLst>
            <pc:docMk/>
            <pc:sldMk cId="1858141385" sldId="1006"/>
            <ac:picMk id="16386" creationId="{96EAE647-34A2-4411-8185-7C8EC92D6463}"/>
          </ac:picMkLst>
        </pc:picChg>
        <pc:picChg chg="add mod">
          <ac:chgData name="Suski Damian" userId="db14ced7-949b-4bf0-b58a-0a7a9c032729" providerId="ADAL" clId="{BC0470CB-EDC0-4A02-A79D-79E044849ED5}" dt="2020-09-07T12:07:33.421" v="35912" actId="1076"/>
          <ac:picMkLst>
            <pc:docMk/>
            <pc:sldMk cId="1858141385" sldId="1006"/>
            <ac:picMk id="16388" creationId="{CA86BB3E-3535-4782-9F82-F330D593EDBD}"/>
          </ac:picMkLst>
        </pc:picChg>
      </pc:sldChg>
      <pc:sldChg chg="addSp delSp modSp add">
        <pc:chgData name="Suski Damian" userId="db14ced7-949b-4bf0-b58a-0a7a9c032729" providerId="ADAL" clId="{BC0470CB-EDC0-4A02-A79D-79E044849ED5}" dt="2020-09-07T12:48:28.839" v="36001" actId="20577"/>
        <pc:sldMkLst>
          <pc:docMk/>
          <pc:sldMk cId="990855371" sldId="1007"/>
        </pc:sldMkLst>
        <pc:spChg chg="mod">
          <ac:chgData name="Suski Damian" userId="db14ced7-949b-4bf0-b58a-0a7a9c032729" providerId="ADAL" clId="{BC0470CB-EDC0-4A02-A79D-79E044849ED5}" dt="2020-09-07T12:27:20.621" v="35960"/>
          <ac:spMkLst>
            <pc:docMk/>
            <pc:sldMk cId="990855371" sldId="1007"/>
            <ac:spMk id="29699" creationId="{00000000-0000-0000-0000-000000000000}"/>
          </ac:spMkLst>
        </pc:spChg>
        <pc:spChg chg="mod">
          <ac:chgData name="Suski Damian" userId="db14ced7-949b-4bf0-b58a-0a7a9c032729" providerId="ADAL" clId="{BC0470CB-EDC0-4A02-A79D-79E044849ED5}" dt="2020-09-07T12:48:28.839" v="36001" actId="20577"/>
          <ac:spMkLst>
            <pc:docMk/>
            <pc:sldMk cId="990855371" sldId="1007"/>
            <ac:spMk id="29701" creationId="{00000000-0000-0000-0000-000000000000}"/>
          </ac:spMkLst>
        </pc:spChg>
        <pc:picChg chg="del">
          <ac:chgData name="Suski Damian" userId="db14ced7-949b-4bf0-b58a-0a7a9c032729" providerId="ADAL" clId="{BC0470CB-EDC0-4A02-A79D-79E044849ED5}" dt="2020-09-07T12:22:04.042" v="35935" actId="478"/>
          <ac:picMkLst>
            <pc:docMk/>
            <pc:sldMk cId="990855371" sldId="1007"/>
            <ac:picMk id="3076" creationId="{ACF94155-BDD0-443C-8D2C-CCF3F0A78F23}"/>
          </ac:picMkLst>
        </pc:picChg>
        <pc:picChg chg="add del mod">
          <ac:chgData name="Suski Damian" userId="db14ced7-949b-4bf0-b58a-0a7a9c032729" providerId="ADAL" clId="{BC0470CB-EDC0-4A02-A79D-79E044849ED5}" dt="2020-09-07T12:23:57.192" v="35955" actId="478"/>
          <ac:picMkLst>
            <pc:docMk/>
            <pc:sldMk cId="990855371" sldId="1007"/>
            <ac:picMk id="15362" creationId="{5B39E930-63C9-4425-8C64-393F0430CFEE}"/>
          </ac:picMkLst>
        </pc:picChg>
        <pc:picChg chg="add mod">
          <ac:chgData name="Suski Damian" userId="db14ced7-949b-4bf0-b58a-0a7a9c032729" providerId="ADAL" clId="{BC0470CB-EDC0-4A02-A79D-79E044849ED5}" dt="2020-09-07T12:24:00.576" v="35957" actId="1076"/>
          <ac:picMkLst>
            <pc:docMk/>
            <pc:sldMk cId="990855371" sldId="1007"/>
            <ac:picMk id="15364" creationId="{DAABEA5E-ECCE-422B-B758-05060DA226D6}"/>
          </ac:picMkLst>
        </pc:picChg>
      </pc:sldChg>
      <pc:sldChg chg="addSp delSp modSp add">
        <pc:chgData name="Suski Damian" userId="db14ced7-949b-4bf0-b58a-0a7a9c032729" providerId="ADAL" clId="{BC0470CB-EDC0-4A02-A79D-79E044849ED5}" dt="2020-09-07T12:49:04.383" v="36021"/>
        <pc:sldMkLst>
          <pc:docMk/>
          <pc:sldMk cId="741559220" sldId="1008"/>
        </pc:sldMkLst>
        <pc:spChg chg="mod">
          <ac:chgData name="Suski Damian" userId="db14ced7-949b-4bf0-b58a-0a7a9c032729" providerId="ADAL" clId="{BC0470CB-EDC0-4A02-A79D-79E044849ED5}" dt="2020-09-07T12:49:04.383" v="36021"/>
          <ac:spMkLst>
            <pc:docMk/>
            <pc:sldMk cId="741559220" sldId="1008"/>
            <ac:spMk id="29699" creationId="{00000000-0000-0000-0000-000000000000}"/>
          </ac:spMkLst>
        </pc:spChg>
        <pc:spChg chg="mod">
          <ac:chgData name="Suski Damian" userId="db14ced7-949b-4bf0-b58a-0a7a9c032729" providerId="ADAL" clId="{BC0470CB-EDC0-4A02-A79D-79E044849ED5}" dt="2020-09-07T12:48:48.906" v="36020" actId="20577"/>
          <ac:spMkLst>
            <pc:docMk/>
            <pc:sldMk cId="741559220" sldId="1008"/>
            <ac:spMk id="29701" creationId="{00000000-0000-0000-0000-000000000000}"/>
          </ac:spMkLst>
        </pc:spChg>
        <pc:picChg chg="del">
          <ac:chgData name="Suski Damian" userId="db14ced7-949b-4bf0-b58a-0a7a9c032729" providerId="ADAL" clId="{BC0470CB-EDC0-4A02-A79D-79E044849ED5}" dt="2020-09-07T12:47:54.770" v="35977" actId="478"/>
          <ac:picMkLst>
            <pc:docMk/>
            <pc:sldMk cId="741559220" sldId="1008"/>
            <ac:picMk id="3076" creationId="{ACF94155-BDD0-443C-8D2C-CCF3F0A78F23}"/>
          </ac:picMkLst>
        </pc:picChg>
        <pc:picChg chg="add mod">
          <ac:chgData name="Suski Damian" userId="db14ced7-949b-4bf0-b58a-0a7a9c032729" providerId="ADAL" clId="{BC0470CB-EDC0-4A02-A79D-79E044849ED5}" dt="2020-09-07T12:47:59.050" v="35979" actId="1076"/>
          <ac:picMkLst>
            <pc:docMk/>
            <pc:sldMk cId="741559220" sldId="1008"/>
            <ac:picMk id="14338" creationId="{03796B82-725F-4655-85A2-50559A7A4A0F}"/>
          </ac:picMkLst>
        </pc:picChg>
      </pc:sldChg>
      <pc:sldChg chg="modSp add">
        <pc:chgData name="Suski Damian" userId="db14ced7-949b-4bf0-b58a-0a7a9c032729" providerId="ADAL" clId="{BC0470CB-EDC0-4A02-A79D-79E044849ED5}" dt="2020-09-09T10:08:17.642" v="43233" actId="20577"/>
        <pc:sldMkLst>
          <pc:docMk/>
          <pc:sldMk cId="1204931114" sldId="1009"/>
        </pc:sldMkLst>
        <pc:spChg chg="mod">
          <ac:chgData name="Suski Damian" userId="db14ced7-949b-4bf0-b58a-0a7a9c032729" providerId="ADAL" clId="{BC0470CB-EDC0-4A02-A79D-79E044849ED5}" dt="2020-09-08T13:10:23.138" v="38275"/>
          <ac:spMkLst>
            <pc:docMk/>
            <pc:sldMk cId="1204931114" sldId="1009"/>
            <ac:spMk id="6" creationId="{E40E1A6D-1FDE-40E4-88EA-FC5050DA445D}"/>
          </ac:spMkLst>
        </pc:spChg>
        <pc:spChg chg="mod">
          <ac:chgData name="Suski Damian" userId="db14ced7-949b-4bf0-b58a-0a7a9c032729" providerId="ADAL" clId="{BC0470CB-EDC0-4A02-A79D-79E044849ED5}" dt="2020-09-08T11:54:18.960" v="36902" actId="20577"/>
          <ac:spMkLst>
            <pc:docMk/>
            <pc:sldMk cId="1204931114" sldId="1009"/>
            <ac:spMk id="29699" creationId="{00000000-0000-0000-0000-000000000000}"/>
          </ac:spMkLst>
        </pc:spChg>
        <pc:spChg chg="mod">
          <ac:chgData name="Suski Damian" userId="db14ced7-949b-4bf0-b58a-0a7a9c032729" providerId="ADAL" clId="{BC0470CB-EDC0-4A02-A79D-79E044849ED5}" dt="2020-09-09T10:08:17.642" v="43233" actId="20577"/>
          <ac:spMkLst>
            <pc:docMk/>
            <pc:sldMk cId="1204931114" sldId="1009"/>
            <ac:spMk id="29701" creationId="{00000000-0000-0000-0000-000000000000}"/>
          </ac:spMkLst>
        </pc:spChg>
      </pc:sldChg>
      <pc:sldChg chg="add del">
        <pc:chgData name="Suski Damian" userId="db14ced7-949b-4bf0-b58a-0a7a9c032729" providerId="ADAL" clId="{BC0470CB-EDC0-4A02-A79D-79E044849ED5}" dt="2020-09-07T12:49:11.788" v="36022" actId="2696"/>
        <pc:sldMkLst>
          <pc:docMk/>
          <pc:sldMk cId="2847116376" sldId="1009"/>
        </pc:sldMkLst>
      </pc:sldChg>
      <pc:sldChg chg="modSp add">
        <pc:chgData name="Suski Damian" userId="db14ced7-949b-4bf0-b58a-0a7a9c032729" providerId="ADAL" clId="{BC0470CB-EDC0-4A02-A79D-79E044849ED5}" dt="2020-09-09T07:19:16.046" v="40189" actId="120"/>
        <pc:sldMkLst>
          <pc:docMk/>
          <pc:sldMk cId="703889304" sldId="1010"/>
        </pc:sldMkLst>
        <pc:spChg chg="mod">
          <ac:chgData name="Suski Damian" userId="db14ced7-949b-4bf0-b58a-0a7a9c032729" providerId="ADAL" clId="{BC0470CB-EDC0-4A02-A79D-79E044849ED5}" dt="2020-09-09T07:19:16.046" v="40189" actId="120"/>
          <ac:spMkLst>
            <pc:docMk/>
            <pc:sldMk cId="703889304" sldId="1010"/>
            <ac:spMk id="6" creationId="{E40E1A6D-1FDE-40E4-88EA-FC5050DA445D}"/>
          </ac:spMkLst>
        </pc:spChg>
        <pc:spChg chg="mod">
          <ac:chgData name="Suski Damian" userId="db14ced7-949b-4bf0-b58a-0a7a9c032729" providerId="ADAL" clId="{BC0470CB-EDC0-4A02-A79D-79E044849ED5}" dt="2020-09-08T13:05:22.038" v="38076"/>
          <ac:spMkLst>
            <pc:docMk/>
            <pc:sldMk cId="703889304" sldId="1010"/>
            <ac:spMk id="29699" creationId="{00000000-0000-0000-0000-000000000000}"/>
          </ac:spMkLst>
        </pc:spChg>
        <pc:spChg chg="mod">
          <ac:chgData name="Suski Damian" userId="db14ced7-949b-4bf0-b58a-0a7a9c032729" providerId="ADAL" clId="{BC0470CB-EDC0-4A02-A79D-79E044849ED5}" dt="2020-09-09T05:33:51.030" v="38953" actId="20577"/>
          <ac:spMkLst>
            <pc:docMk/>
            <pc:sldMk cId="703889304" sldId="1010"/>
            <ac:spMk id="29701" creationId="{00000000-0000-0000-0000-000000000000}"/>
          </ac:spMkLst>
        </pc:spChg>
      </pc:sldChg>
      <pc:sldChg chg="add del">
        <pc:chgData name="Suski Damian" userId="db14ced7-949b-4bf0-b58a-0a7a9c032729" providerId="ADAL" clId="{BC0470CB-EDC0-4A02-A79D-79E044849ED5}" dt="2020-09-07T12:49:12.972" v="36023" actId="2696"/>
        <pc:sldMkLst>
          <pc:docMk/>
          <pc:sldMk cId="4180044141" sldId="1010"/>
        </pc:sldMkLst>
      </pc:sldChg>
      <pc:sldChg chg="add del">
        <pc:chgData name="Suski Damian" userId="db14ced7-949b-4bf0-b58a-0a7a9c032729" providerId="ADAL" clId="{BC0470CB-EDC0-4A02-A79D-79E044849ED5}" dt="2020-09-07T12:49:14.004" v="36024" actId="2696"/>
        <pc:sldMkLst>
          <pc:docMk/>
          <pc:sldMk cId="363056287" sldId="1011"/>
        </pc:sldMkLst>
      </pc:sldChg>
      <pc:sldChg chg="modSp add">
        <pc:chgData name="Suski Damian" userId="db14ced7-949b-4bf0-b58a-0a7a9c032729" providerId="ADAL" clId="{BC0470CB-EDC0-4A02-A79D-79E044849ED5}" dt="2020-09-09T07:17:49.131" v="40188" actId="20577"/>
        <pc:sldMkLst>
          <pc:docMk/>
          <pc:sldMk cId="2565898827" sldId="1011"/>
        </pc:sldMkLst>
        <pc:spChg chg="mod">
          <ac:chgData name="Suski Damian" userId="db14ced7-949b-4bf0-b58a-0a7a9c032729" providerId="ADAL" clId="{BC0470CB-EDC0-4A02-A79D-79E044849ED5}" dt="2020-09-09T07:17:49.131" v="40188" actId="20577"/>
          <ac:spMkLst>
            <pc:docMk/>
            <pc:sldMk cId="2565898827" sldId="1011"/>
            <ac:spMk id="6" creationId="{E40E1A6D-1FDE-40E4-88EA-FC5050DA445D}"/>
          </ac:spMkLst>
        </pc:spChg>
        <pc:spChg chg="mod">
          <ac:chgData name="Suski Damian" userId="db14ced7-949b-4bf0-b58a-0a7a9c032729" providerId="ADAL" clId="{BC0470CB-EDC0-4A02-A79D-79E044849ED5}" dt="2020-09-08T14:03:22.808" v="38877"/>
          <ac:spMkLst>
            <pc:docMk/>
            <pc:sldMk cId="2565898827" sldId="1011"/>
            <ac:spMk id="29699" creationId="{00000000-0000-0000-0000-000000000000}"/>
          </ac:spMkLst>
        </pc:spChg>
        <pc:spChg chg="mod">
          <ac:chgData name="Suski Damian" userId="db14ced7-949b-4bf0-b58a-0a7a9c032729" providerId="ADAL" clId="{BC0470CB-EDC0-4A02-A79D-79E044849ED5}" dt="2020-09-09T07:16:08.480" v="40122" actId="20577"/>
          <ac:spMkLst>
            <pc:docMk/>
            <pc:sldMk cId="2565898827" sldId="1011"/>
            <ac:spMk id="29701" creationId="{00000000-0000-0000-0000-000000000000}"/>
          </ac:spMkLst>
        </pc:spChg>
      </pc:sldChg>
      <pc:sldChg chg="add del">
        <pc:chgData name="Suski Damian" userId="db14ced7-949b-4bf0-b58a-0a7a9c032729" providerId="ADAL" clId="{BC0470CB-EDC0-4A02-A79D-79E044849ED5}" dt="2020-09-07T12:49:15.072" v="36025" actId="2696"/>
        <pc:sldMkLst>
          <pc:docMk/>
          <pc:sldMk cId="2238676207" sldId="1012"/>
        </pc:sldMkLst>
      </pc:sldChg>
      <pc:sldChg chg="modSp add">
        <pc:chgData name="Suski Damian" userId="db14ced7-949b-4bf0-b58a-0a7a9c032729" providerId="ADAL" clId="{BC0470CB-EDC0-4A02-A79D-79E044849ED5}" dt="2020-09-09T08:47:54.612" v="41469" actId="6549"/>
        <pc:sldMkLst>
          <pc:docMk/>
          <pc:sldMk cId="2489508068" sldId="1012"/>
        </pc:sldMkLst>
        <pc:spChg chg="mod">
          <ac:chgData name="Suski Damian" userId="db14ced7-949b-4bf0-b58a-0a7a9c032729" providerId="ADAL" clId="{BC0470CB-EDC0-4A02-A79D-79E044849ED5}" dt="2020-09-09T08:47:54.612" v="41469" actId="6549"/>
          <ac:spMkLst>
            <pc:docMk/>
            <pc:sldMk cId="2489508068" sldId="1012"/>
            <ac:spMk id="6" creationId="{E40E1A6D-1FDE-40E4-88EA-FC5050DA445D}"/>
          </ac:spMkLst>
        </pc:spChg>
        <pc:spChg chg="mod">
          <ac:chgData name="Suski Damian" userId="db14ced7-949b-4bf0-b58a-0a7a9c032729" providerId="ADAL" clId="{BC0470CB-EDC0-4A02-A79D-79E044849ED5}" dt="2020-09-09T07:19:41.146" v="40193" actId="6549"/>
          <ac:spMkLst>
            <pc:docMk/>
            <pc:sldMk cId="2489508068" sldId="1012"/>
            <ac:spMk id="29699" creationId="{00000000-0000-0000-0000-000000000000}"/>
          </ac:spMkLst>
        </pc:spChg>
        <pc:spChg chg="mod">
          <ac:chgData name="Suski Damian" userId="db14ced7-949b-4bf0-b58a-0a7a9c032729" providerId="ADAL" clId="{BC0470CB-EDC0-4A02-A79D-79E044849ED5}" dt="2020-09-09T08:47:38.802" v="41465" actId="20577"/>
          <ac:spMkLst>
            <pc:docMk/>
            <pc:sldMk cId="2489508068" sldId="1012"/>
            <ac:spMk id="29701" creationId="{00000000-0000-0000-0000-000000000000}"/>
          </ac:spMkLst>
        </pc:spChg>
      </pc:sldChg>
      <pc:sldChg chg="addSp delSp modSp add">
        <pc:chgData name="Suski Damian" userId="db14ced7-949b-4bf0-b58a-0a7a9c032729" providerId="ADAL" clId="{BC0470CB-EDC0-4A02-A79D-79E044849ED5}" dt="2020-09-09T10:08:28.747" v="43236" actId="20577"/>
        <pc:sldMkLst>
          <pc:docMk/>
          <pc:sldMk cId="441084991" sldId="1013"/>
        </pc:sldMkLst>
        <pc:spChg chg="add del">
          <ac:chgData name="Suski Damian" userId="db14ced7-949b-4bf0-b58a-0a7a9c032729" providerId="ADAL" clId="{BC0470CB-EDC0-4A02-A79D-79E044849ED5}" dt="2020-09-09T09:35:38.380" v="42485"/>
          <ac:spMkLst>
            <pc:docMk/>
            <pc:sldMk cId="441084991" sldId="1013"/>
            <ac:spMk id="3" creationId="{A5889FB0-DC71-4AE4-9CD1-F847E0ACD7B8}"/>
          </ac:spMkLst>
        </pc:spChg>
        <pc:spChg chg="add del">
          <ac:chgData name="Suski Damian" userId="db14ced7-949b-4bf0-b58a-0a7a9c032729" providerId="ADAL" clId="{BC0470CB-EDC0-4A02-A79D-79E044849ED5}" dt="2020-09-09T09:35:41.024" v="42487"/>
          <ac:spMkLst>
            <pc:docMk/>
            <pc:sldMk cId="441084991" sldId="1013"/>
            <ac:spMk id="4" creationId="{76CD81A8-78F8-4D94-8F5F-422C0105F9CD}"/>
          </ac:spMkLst>
        </pc:spChg>
        <pc:spChg chg="add del">
          <ac:chgData name="Suski Damian" userId="db14ced7-949b-4bf0-b58a-0a7a9c032729" providerId="ADAL" clId="{BC0470CB-EDC0-4A02-A79D-79E044849ED5}" dt="2020-09-09T09:35:51.464" v="42489"/>
          <ac:spMkLst>
            <pc:docMk/>
            <pc:sldMk cId="441084991" sldId="1013"/>
            <ac:spMk id="5" creationId="{43BBD789-3CBE-4638-908B-C2A8ED3C86DC}"/>
          </ac:spMkLst>
        </pc:spChg>
        <pc:spChg chg="mod">
          <ac:chgData name="Suski Damian" userId="db14ced7-949b-4bf0-b58a-0a7a9c032729" providerId="ADAL" clId="{BC0470CB-EDC0-4A02-A79D-79E044849ED5}" dt="2020-09-09T09:40:11.734" v="42516" actId="6549"/>
          <ac:spMkLst>
            <pc:docMk/>
            <pc:sldMk cId="441084991" sldId="1013"/>
            <ac:spMk id="6" creationId="{E40E1A6D-1FDE-40E4-88EA-FC5050DA445D}"/>
          </ac:spMkLst>
        </pc:spChg>
        <pc:spChg chg="mod">
          <ac:chgData name="Suski Damian" userId="db14ced7-949b-4bf0-b58a-0a7a9c032729" providerId="ADAL" clId="{BC0470CB-EDC0-4A02-A79D-79E044849ED5}" dt="2020-09-09T09:40:12.394" v="42517" actId="20577"/>
          <ac:spMkLst>
            <pc:docMk/>
            <pc:sldMk cId="441084991" sldId="1013"/>
            <ac:spMk id="29699" creationId="{00000000-0000-0000-0000-000000000000}"/>
          </ac:spMkLst>
        </pc:spChg>
        <pc:spChg chg="mod">
          <ac:chgData name="Suski Damian" userId="db14ced7-949b-4bf0-b58a-0a7a9c032729" providerId="ADAL" clId="{BC0470CB-EDC0-4A02-A79D-79E044849ED5}" dt="2020-09-09T10:08:28.747" v="43236" actId="20577"/>
          <ac:spMkLst>
            <pc:docMk/>
            <pc:sldMk cId="441084991" sldId="1013"/>
            <ac:spMk id="29701" creationId="{00000000-0000-0000-0000-000000000000}"/>
          </ac:spMkLst>
        </pc:spChg>
      </pc:sldChg>
      <pc:sldChg chg="modSp add">
        <pc:chgData name="Suski Damian" userId="db14ced7-949b-4bf0-b58a-0a7a9c032729" providerId="ADAL" clId="{BC0470CB-EDC0-4A02-A79D-79E044849ED5}" dt="2020-09-09T10:08:37.535" v="43239" actId="6549"/>
        <pc:sldMkLst>
          <pc:docMk/>
          <pc:sldMk cId="3357768651" sldId="1014"/>
        </pc:sldMkLst>
        <pc:spChg chg="mod">
          <ac:chgData name="Suski Damian" userId="db14ced7-949b-4bf0-b58a-0a7a9c032729" providerId="ADAL" clId="{BC0470CB-EDC0-4A02-A79D-79E044849ED5}" dt="2020-09-09T09:59:37.971" v="42929" actId="20577"/>
          <ac:spMkLst>
            <pc:docMk/>
            <pc:sldMk cId="3357768651" sldId="1014"/>
            <ac:spMk id="6" creationId="{E40E1A6D-1FDE-40E4-88EA-FC5050DA445D}"/>
          </ac:spMkLst>
        </pc:spChg>
        <pc:spChg chg="mod">
          <ac:chgData name="Suski Damian" userId="db14ced7-949b-4bf0-b58a-0a7a9c032729" providerId="ADAL" clId="{BC0470CB-EDC0-4A02-A79D-79E044849ED5}" dt="2020-09-09T10:08:37.535" v="43239" actId="6549"/>
          <ac:spMkLst>
            <pc:docMk/>
            <pc:sldMk cId="3357768651" sldId="1014"/>
            <ac:spMk id="29701" creationId="{00000000-0000-0000-0000-000000000000}"/>
          </ac:spMkLst>
        </pc:spChg>
      </pc:sldChg>
      <pc:sldChg chg="addSp delSp modSp add">
        <pc:chgData name="Suski Damian" userId="db14ced7-949b-4bf0-b58a-0a7a9c032729" providerId="ADAL" clId="{BC0470CB-EDC0-4A02-A79D-79E044849ED5}" dt="2020-09-09T12:17:33.326" v="44908" actId="20577"/>
        <pc:sldMkLst>
          <pc:docMk/>
          <pc:sldMk cId="1464019969" sldId="1015"/>
        </pc:sldMkLst>
        <pc:spChg chg="mod">
          <ac:chgData name="Suski Damian" userId="db14ced7-949b-4bf0-b58a-0a7a9c032729" providerId="ADAL" clId="{BC0470CB-EDC0-4A02-A79D-79E044849ED5}" dt="2020-09-09T10:09:33.812" v="43296" actId="14100"/>
          <ac:spMkLst>
            <pc:docMk/>
            <pc:sldMk cId="1464019969" sldId="1015"/>
            <ac:spMk id="6" creationId="{E40E1A6D-1FDE-40E4-88EA-FC5050DA445D}"/>
          </ac:spMkLst>
        </pc:spChg>
        <pc:spChg chg="mod">
          <ac:chgData name="Suski Damian" userId="db14ced7-949b-4bf0-b58a-0a7a9c032729" providerId="ADAL" clId="{BC0470CB-EDC0-4A02-A79D-79E044849ED5}" dt="2020-09-09T12:17:33.326" v="44908" actId="20577"/>
          <ac:spMkLst>
            <pc:docMk/>
            <pc:sldMk cId="1464019969" sldId="1015"/>
            <ac:spMk id="29701" creationId="{00000000-0000-0000-0000-000000000000}"/>
          </ac:spMkLst>
        </pc:spChg>
        <pc:picChg chg="add del mod">
          <ac:chgData name="Suski Damian" userId="db14ced7-949b-4bf0-b58a-0a7a9c032729" providerId="ADAL" clId="{BC0470CB-EDC0-4A02-A79D-79E044849ED5}" dt="2020-09-09T12:14:33.520" v="44815" actId="478"/>
          <ac:picMkLst>
            <pc:docMk/>
            <pc:sldMk cId="1464019969" sldId="1015"/>
            <ac:picMk id="3" creationId="{E1D51495-71F1-4C9A-9919-69079EC88926}"/>
          </ac:picMkLst>
        </pc:picChg>
        <pc:picChg chg="add mod">
          <ac:chgData name="Suski Damian" userId="db14ced7-949b-4bf0-b58a-0a7a9c032729" providerId="ADAL" clId="{BC0470CB-EDC0-4A02-A79D-79E044849ED5}" dt="2020-09-09T12:15:05.003" v="44819" actId="1076"/>
          <ac:picMkLst>
            <pc:docMk/>
            <pc:sldMk cId="1464019969" sldId="1015"/>
            <ac:picMk id="4" creationId="{8CAC621A-7A26-4978-99CA-22C8D85E3DBA}"/>
          </ac:picMkLst>
        </pc:picChg>
      </pc:sldChg>
      <pc:sldChg chg="modSp add">
        <pc:chgData name="Suski Damian" userId="db14ced7-949b-4bf0-b58a-0a7a9c032729" providerId="ADAL" clId="{BC0470CB-EDC0-4A02-A79D-79E044849ED5}" dt="2020-09-09T10:49:32.686" v="44190" actId="20577"/>
        <pc:sldMkLst>
          <pc:docMk/>
          <pc:sldMk cId="1136382278" sldId="1016"/>
        </pc:sldMkLst>
        <pc:spChg chg="mod">
          <ac:chgData name="Suski Damian" userId="db14ced7-949b-4bf0-b58a-0a7a9c032729" providerId="ADAL" clId="{BC0470CB-EDC0-4A02-A79D-79E044849ED5}" dt="2020-09-09T10:49:32.686" v="44190" actId="20577"/>
          <ac:spMkLst>
            <pc:docMk/>
            <pc:sldMk cId="1136382278" sldId="1016"/>
            <ac:spMk id="2" creationId="{00000000-0000-0000-0000-000000000000}"/>
          </ac:spMkLst>
        </pc:spChg>
        <pc:spChg chg="mod">
          <ac:chgData name="Suski Damian" userId="db14ced7-949b-4bf0-b58a-0a7a9c032729" providerId="ADAL" clId="{BC0470CB-EDC0-4A02-A79D-79E044849ED5}" dt="2020-09-09T10:43:34.659" v="44123" actId="27636"/>
          <ac:spMkLst>
            <pc:docMk/>
            <pc:sldMk cId="1136382278" sldId="1016"/>
            <ac:spMk id="4" creationId="{00000000-0000-0000-0000-000000000000}"/>
          </ac:spMkLst>
        </pc:spChg>
      </pc:sldChg>
      <pc:sldChg chg="add del">
        <pc:chgData name="Suski Damian" userId="db14ced7-949b-4bf0-b58a-0a7a9c032729" providerId="ADAL" clId="{BC0470CB-EDC0-4A02-A79D-79E044849ED5}" dt="2020-09-09T10:49:41.303" v="44191" actId="2696"/>
        <pc:sldMkLst>
          <pc:docMk/>
          <pc:sldMk cId="279398649" sldId="1017"/>
        </pc:sldMkLst>
      </pc:sldChg>
      <pc:sldChg chg="add del">
        <pc:chgData name="Suski Damian" userId="db14ced7-949b-4bf0-b58a-0a7a9c032729" providerId="ADAL" clId="{BC0470CB-EDC0-4A02-A79D-79E044849ED5}" dt="2020-09-09T10:49:43.166" v="44192" actId="2696"/>
        <pc:sldMkLst>
          <pc:docMk/>
          <pc:sldMk cId="3825168818" sldId="1018"/>
        </pc:sldMkLst>
      </pc:sldChg>
      <pc:sldChg chg="modSp add">
        <pc:chgData name="Suski Damian" userId="db14ced7-949b-4bf0-b58a-0a7a9c032729" providerId="ADAL" clId="{BC0470CB-EDC0-4A02-A79D-79E044849ED5}" dt="2020-09-09T11:43:06.557" v="44291" actId="27636"/>
        <pc:sldMkLst>
          <pc:docMk/>
          <pc:sldMk cId="755906990" sldId="1019"/>
        </pc:sldMkLst>
        <pc:spChg chg="mod">
          <ac:chgData name="Suski Damian" userId="db14ced7-949b-4bf0-b58a-0a7a9c032729" providerId="ADAL" clId="{BC0470CB-EDC0-4A02-A79D-79E044849ED5}" dt="2020-09-09T11:00:05.389" v="44288" actId="20577"/>
          <ac:spMkLst>
            <pc:docMk/>
            <pc:sldMk cId="755906990" sldId="1019"/>
            <ac:spMk id="2" creationId="{00000000-0000-0000-0000-000000000000}"/>
          </ac:spMkLst>
        </pc:spChg>
        <pc:spChg chg="mod">
          <ac:chgData name="Suski Damian" userId="db14ced7-949b-4bf0-b58a-0a7a9c032729" providerId="ADAL" clId="{BC0470CB-EDC0-4A02-A79D-79E044849ED5}" dt="2020-09-09T11:43:06.557" v="44291" actId="27636"/>
          <ac:spMkLst>
            <pc:docMk/>
            <pc:sldMk cId="755906990" sldId="1019"/>
            <ac:spMk id="4" creationId="{00000000-0000-0000-0000-000000000000}"/>
          </ac:spMkLst>
        </pc:spChg>
      </pc:sldChg>
      <pc:sldChg chg="add del">
        <pc:chgData name="Suski Damian" userId="db14ced7-949b-4bf0-b58a-0a7a9c032729" providerId="ADAL" clId="{BC0470CB-EDC0-4A02-A79D-79E044849ED5}" dt="2020-09-09T11:53:43.898" v="44555" actId="2696"/>
        <pc:sldMkLst>
          <pc:docMk/>
          <pc:sldMk cId="417509232" sldId="1020"/>
        </pc:sldMkLst>
      </pc:sldChg>
      <pc:sldChg chg="modSp add del">
        <pc:chgData name="Suski Damian" userId="db14ced7-949b-4bf0-b58a-0a7a9c032729" providerId="ADAL" clId="{BC0470CB-EDC0-4A02-A79D-79E044849ED5}" dt="2020-09-09T12:01:18.887" v="44698" actId="2696"/>
        <pc:sldMkLst>
          <pc:docMk/>
          <pc:sldMk cId="3803600418" sldId="1020"/>
        </pc:sldMkLst>
        <pc:spChg chg="mod">
          <ac:chgData name="Suski Damian" userId="db14ced7-949b-4bf0-b58a-0a7a9c032729" providerId="ADAL" clId="{BC0470CB-EDC0-4A02-A79D-79E044849ED5}" dt="2020-09-09T11:57:06.543" v="44641" actId="20577"/>
          <ac:spMkLst>
            <pc:docMk/>
            <pc:sldMk cId="3803600418" sldId="1020"/>
            <ac:spMk id="2" creationId="{00000000-0000-0000-0000-000000000000}"/>
          </ac:spMkLst>
        </pc:spChg>
      </pc:sldChg>
      <pc:sldChg chg="modSp add">
        <pc:chgData name="Suski Damian" userId="db14ced7-949b-4bf0-b58a-0a7a9c032729" providerId="ADAL" clId="{BC0470CB-EDC0-4A02-A79D-79E044849ED5}" dt="2020-09-09T12:19:34.970" v="44974" actId="20577"/>
        <pc:sldMkLst>
          <pc:docMk/>
          <pc:sldMk cId="128014038" sldId="1021"/>
        </pc:sldMkLst>
        <pc:spChg chg="mod">
          <ac:chgData name="Suski Damian" userId="db14ced7-949b-4bf0-b58a-0a7a9c032729" providerId="ADAL" clId="{BC0470CB-EDC0-4A02-A79D-79E044849ED5}" dt="2020-09-09T12:19:34.970" v="44974" actId="20577"/>
          <ac:spMkLst>
            <pc:docMk/>
            <pc:sldMk cId="128014038" sldId="1021"/>
            <ac:spMk id="2" creationId="{00000000-0000-0000-0000-000000000000}"/>
          </ac:spMkLst>
        </pc:spChg>
      </pc:sldChg>
      <pc:sldChg chg="add del">
        <pc:chgData name="Suski Damian" userId="db14ced7-949b-4bf0-b58a-0a7a9c032729" providerId="ADAL" clId="{BC0470CB-EDC0-4A02-A79D-79E044849ED5}" dt="2020-09-09T12:08:14.027" v="44796" actId="2696"/>
        <pc:sldMkLst>
          <pc:docMk/>
          <pc:sldMk cId="3688246317" sldId="1022"/>
        </pc:sldMkLst>
      </pc:sldChg>
    </pc:docChg>
  </pc:docChgLst>
  <pc:docChgLst>
    <pc:chgData name="Suski Damian" userId="db14ced7-949b-4bf0-b58a-0a7a9c032729" providerId="ADAL" clId="{7AADA117-EA4F-4770-B40F-650DE8717A9F}"/>
    <pc:docChg chg="undo custSel addSld delSld modSld modMainMaster">
      <pc:chgData name="Suski Damian" userId="db14ced7-949b-4bf0-b58a-0a7a9c032729" providerId="ADAL" clId="{7AADA117-EA4F-4770-B40F-650DE8717A9F}" dt="2020-08-24T18:10:09.015" v="19159" actId="2711"/>
      <pc:docMkLst>
        <pc:docMk/>
      </pc:docMkLst>
      <pc:sldChg chg="modSp mod">
        <pc:chgData name="Suski Damian" userId="db14ced7-949b-4bf0-b58a-0a7a9c032729" providerId="ADAL" clId="{7AADA117-EA4F-4770-B40F-650DE8717A9F}" dt="2020-07-04T09:36:49.790" v="58" actId="20577"/>
        <pc:sldMkLst>
          <pc:docMk/>
          <pc:sldMk cId="3230514466" sldId="275"/>
        </pc:sldMkLst>
        <pc:spChg chg="mod">
          <ac:chgData name="Suski Damian" userId="db14ced7-949b-4bf0-b58a-0a7a9c032729" providerId="ADAL" clId="{7AADA117-EA4F-4770-B40F-650DE8717A9F}" dt="2020-07-04T09:36:49.790" v="58" actId="20577"/>
          <ac:spMkLst>
            <pc:docMk/>
            <pc:sldMk cId="3230514466" sldId="275"/>
            <ac:spMk id="2" creationId="{00000000-0000-0000-0000-000000000000}"/>
          </ac:spMkLst>
        </pc:spChg>
        <pc:spChg chg="mod">
          <ac:chgData name="Suski Damian" userId="db14ced7-949b-4bf0-b58a-0a7a9c032729" providerId="ADAL" clId="{7AADA117-EA4F-4770-B40F-650DE8717A9F}" dt="2020-07-04T09:36:34.747" v="27" actId="20577"/>
          <ac:spMkLst>
            <pc:docMk/>
            <pc:sldMk cId="3230514466" sldId="275"/>
            <ac:spMk id="141334" creationId="{00000000-0000-0000-0000-000000000000}"/>
          </ac:spMkLst>
        </pc:spChg>
      </pc:sldChg>
      <pc:sldChg chg="modSp mod">
        <pc:chgData name="Suski Damian" userId="db14ced7-949b-4bf0-b58a-0a7a9c032729" providerId="ADAL" clId="{7AADA117-EA4F-4770-B40F-650DE8717A9F}" dt="2020-07-27T14:32:32.015" v="16880" actId="20577"/>
        <pc:sldMkLst>
          <pc:docMk/>
          <pc:sldMk cId="1004375535" sldId="290"/>
        </pc:sldMkLst>
        <pc:spChg chg="mod">
          <ac:chgData name="Suski Damian" userId="db14ced7-949b-4bf0-b58a-0a7a9c032729" providerId="ADAL" clId="{7AADA117-EA4F-4770-B40F-650DE8717A9F}" dt="2020-07-04T10:20:10.491" v="990"/>
          <ac:spMkLst>
            <pc:docMk/>
            <pc:sldMk cId="1004375535" sldId="290"/>
            <ac:spMk id="27650" creationId="{00000000-0000-0000-0000-000000000000}"/>
          </ac:spMkLst>
        </pc:spChg>
        <pc:spChg chg="mod">
          <ac:chgData name="Suski Damian" userId="db14ced7-949b-4bf0-b58a-0a7a9c032729" providerId="ADAL" clId="{7AADA117-EA4F-4770-B40F-650DE8717A9F}" dt="2020-07-27T14:32:32.015" v="16880" actId="20577"/>
          <ac:spMkLst>
            <pc:docMk/>
            <pc:sldMk cId="1004375535" sldId="290"/>
            <ac:spMk id="27651" creationId="{00000000-0000-0000-0000-000000000000}"/>
          </ac:spMkLst>
        </pc:spChg>
      </pc:sldChg>
      <pc:sldChg chg="modSp mod">
        <pc:chgData name="Suski Damian" userId="db14ced7-949b-4bf0-b58a-0a7a9c032729" providerId="ADAL" clId="{7AADA117-EA4F-4770-B40F-650DE8717A9F}" dt="2020-07-17T07:55:26.701" v="8731" actId="20577"/>
        <pc:sldMkLst>
          <pc:docMk/>
          <pc:sldMk cId="2002172555" sldId="292"/>
        </pc:sldMkLst>
        <pc:spChg chg="mod">
          <ac:chgData name="Suski Damian" userId="db14ced7-949b-4bf0-b58a-0a7a9c032729" providerId="ADAL" clId="{7AADA117-EA4F-4770-B40F-650DE8717A9F}" dt="2020-07-13T09:24:20.517" v="8147" actId="1076"/>
          <ac:spMkLst>
            <pc:docMk/>
            <pc:sldMk cId="2002172555" sldId="292"/>
            <ac:spMk id="5" creationId="{6CBB1086-FC97-4D4D-B858-313419CDA2C5}"/>
          </ac:spMkLst>
        </pc:spChg>
        <pc:spChg chg="mod">
          <ac:chgData name="Suski Damian" userId="db14ced7-949b-4bf0-b58a-0a7a9c032729" providerId="ADAL" clId="{7AADA117-EA4F-4770-B40F-650DE8717A9F}" dt="2020-07-13T09:24:44.478" v="8152" actId="14100"/>
          <ac:spMkLst>
            <pc:docMk/>
            <pc:sldMk cId="2002172555" sldId="292"/>
            <ac:spMk id="6" creationId="{3E44B49E-D492-43FA-B3B2-930AD5250044}"/>
          </ac:spMkLst>
        </pc:spChg>
        <pc:spChg chg="mod">
          <ac:chgData name="Suski Damian" userId="db14ced7-949b-4bf0-b58a-0a7a9c032729" providerId="ADAL" clId="{7AADA117-EA4F-4770-B40F-650DE8717A9F}" dt="2020-07-17T07:55:26.701" v="8731" actId="20577"/>
          <ac:spMkLst>
            <pc:docMk/>
            <pc:sldMk cId="2002172555" sldId="292"/>
            <ac:spMk id="7" creationId="{51B0E2E7-AD2F-4459-A4C7-1829E604C55E}"/>
          </ac:spMkLst>
        </pc:spChg>
        <pc:spChg chg="mod">
          <ac:chgData name="Suski Damian" userId="db14ced7-949b-4bf0-b58a-0a7a9c032729" providerId="ADAL" clId="{7AADA117-EA4F-4770-B40F-650DE8717A9F}" dt="2020-07-08T10:45:45.985" v="2832"/>
          <ac:spMkLst>
            <pc:docMk/>
            <pc:sldMk cId="2002172555" sldId="292"/>
            <ac:spMk id="29699" creationId="{00000000-0000-0000-0000-000000000000}"/>
          </ac:spMkLst>
        </pc:spChg>
        <pc:spChg chg="mod">
          <ac:chgData name="Suski Damian" userId="db14ced7-949b-4bf0-b58a-0a7a9c032729" providerId="ADAL" clId="{7AADA117-EA4F-4770-B40F-650DE8717A9F}" dt="2020-07-13T09:24:25.630" v="8149" actId="14100"/>
          <ac:spMkLst>
            <pc:docMk/>
            <pc:sldMk cId="2002172555" sldId="292"/>
            <ac:spMk id="29701" creationId="{00000000-0000-0000-0000-000000000000}"/>
          </ac:spMkLst>
        </pc:spChg>
      </pc:sldChg>
      <pc:sldChg chg="modSp mod">
        <pc:chgData name="Suski Damian" userId="db14ced7-949b-4bf0-b58a-0a7a9c032729" providerId="ADAL" clId="{7AADA117-EA4F-4770-B40F-650DE8717A9F}" dt="2020-07-04T10:11:58.739" v="864" actId="20577"/>
        <pc:sldMkLst>
          <pc:docMk/>
          <pc:sldMk cId="1885768213" sldId="372"/>
        </pc:sldMkLst>
        <pc:spChg chg="mod">
          <ac:chgData name="Suski Damian" userId="db14ced7-949b-4bf0-b58a-0a7a9c032729" providerId="ADAL" clId="{7AADA117-EA4F-4770-B40F-650DE8717A9F}" dt="2020-07-04T10:11:58.739" v="864" actId="20577"/>
          <ac:spMkLst>
            <pc:docMk/>
            <pc:sldMk cId="1885768213" sldId="372"/>
            <ac:spMk id="6" creationId="{00000000-0000-0000-0000-000000000000}"/>
          </ac:spMkLst>
        </pc:spChg>
      </pc:sldChg>
      <pc:sldChg chg="modSp mod">
        <pc:chgData name="Suski Damian" userId="db14ced7-949b-4bf0-b58a-0a7a9c032729" providerId="ADAL" clId="{7AADA117-EA4F-4770-B40F-650DE8717A9F}" dt="2020-07-27T14:30:51.711" v="16818" actId="20577"/>
        <pc:sldMkLst>
          <pc:docMk/>
          <pc:sldMk cId="2274473445" sldId="378"/>
        </pc:sldMkLst>
        <pc:spChg chg="mod">
          <ac:chgData name="Suski Damian" userId="db14ced7-949b-4bf0-b58a-0a7a9c032729" providerId="ADAL" clId="{7AADA117-EA4F-4770-B40F-650DE8717A9F}" dt="2020-07-27T14:30:51.711" v="16818" actId="20577"/>
          <ac:spMkLst>
            <pc:docMk/>
            <pc:sldMk cId="2274473445" sldId="378"/>
            <ac:spMk id="6" creationId="{00000000-0000-0000-0000-000000000000}"/>
          </ac:spMkLst>
        </pc:spChg>
      </pc:sldChg>
      <pc:sldChg chg="modSp mod">
        <pc:chgData name="Suski Damian" userId="db14ced7-949b-4bf0-b58a-0a7a9c032729" providerId="ADAL" clId="{7AADA117-EA4F-4770-B40F-650DE8717A9F}" dt="2020-07-27T14:11:57.836" v="16678" actId="255"/>
        <pc:sldMkLst>
          <pc:docMk/>
          <pc:sldMk cId="364768155" sldId="506"/>
        </pc:sldMkLst>
        <pc:spChg chg="mod">
          <ac:chgData name="Suski Damian" userId="db14ced7-949b-4bf0-b58a-0a7a9c032729" providerId="ADAL" clId="{7AADA117-EA4F-4770-B40F-650DE8717A9F}" dt="2020-07-27T14:11:57.836" v="16678" actId="255"/>
          <ac:spMkLst>
            <pc:docMk/>
            <pc:sldMk cId="364768155" sldId="506"/>
            <ac:spMk id="2" creationId="{00000000-0000-0000-0000-000000000000}"/>
          </ac:spMkLst>
        </pc:spChg>
      </pc:sldChg>
      <pc:sldChg chg="modSp mod">
        <pc:chgData name="Suski Damian" userId="db14ced7-949b-4bf0-b58a-0a7a9c032729" providerId="ADAL" clId="{7AADA117-EA4F-4770-B40F-650DE8717A9F}" dt="2020-07-27T14:27:21.078" v="16766" actId="20577"/>
        <pc:sldMkLst>
          <pc:docMk/>
          <pc:sldMk cId="3478216200" sldId="508"/>
        </pc:sldMkLst>
        <pc:spChg chg="mod">
          <ac:chgData name="Suski Damian" userId="db14ced7-949b-4bf0-b58a-0a7a9c032729" providerId="ADAL" clId="{7AADA117-EA4F-4770-B40F-650DE8717A9F}" dt="2020-07-27T14:27:21.078" v="16766" actId="20577"/>
          <ac:spMkLst>
            <pc:docMk/>
            <pc:sldMk cId="3478216200" sldId="508"/>
            <ac:spMk id="2" creationId="{00000000-0000-0000-0000-000000000000}"/>
          </ac:spMkLst>
        </pc:spChg>
      </pc:sldChg>
      <pc:sldChg chg="modSp mod">
        <pc:chgData name="Suski Damian" userId="db14ced7-949b-4bf0-b58a-0a7a9c032729" providerId="ADAL" clId="{7AADA117-EA4F-4770-B40F-650DE8717A9F}" dt="2020-07-08T10:23:35.893" v="1309" actId="20577"/>
        <pc:sldMkLst>
          <pc:docMk/>
          <pc:sldMk cId="3493070885" sldId="518"/>
        </pc:sldMkLst>
        <pc:spChg chg="mod">
          <ac:chgData name="Suski Damian" userId="db14ced7-949b-4bf0-b58a-0a7a9c032729" providerId="ADAL" clId="{7AADA117-EA4F-4770-B40F-650DE8717A9F}" dt="2020-07-04T10:19:30.379" v="989"/>
          <ac:spMkLst>
            <pc:docMk/>
            <pc:sldMk cId="3493070885" sldId="518"/>
            <ac:spMk id="27650" creationId="{00000000-0000-0000-0000-000000000000}"/>
          </ac:spMkLst>
        </pc:spChg>
        <pc:spChg chg="mod">
          <ac:chgData name="Suski Damian" userId="db14ced7-949b-4bf0-b58a-0a7a9c032729" providerId="ADAL" clId="{7AADA117-EA4F-4770-B40F-650DE8717A9F}" dt="2020-07-08T10:23:35.893" v="1309" actId="20577"/>
          <ac:spMkLst>
            <pc:docMk/>
            <pc:sldMk cId="3493070885" sldId="518"/>
            <ac:spMk id="27651" creationId="{00000000-0000-0000-0000-000000000000}"/>
          </ac:spMkLst>
        </pc:spChg>
      </pc:sldChg>
      <pc:sldChg chg="modSp mod">
        <pc:chgData name="Suski Damian" userId="db14ced7-949b-4bf0-b58a-0a7a9c032729" providerId="ADAL" clId="{7AADA117-EA4F-4770-B40F-650DE8717A9F}" dt="2020-07-04T10:42:11.920" v="1129"/>
        <pc:sldMkLst>
          <pc:docMk/>
          <pc:sldMk cId="3555541129" sldId="524"/>
        </pc:sldMkLst>
        <pc:spChg chg="mod">
          <ac:chgData name="Suski Damian" userId="db14ced7-949b-4bf0-b58a-0a7a9c032729" providerId="ADAL" clId="{7AADA117-EA4F-4770-B40F-650DE8717A9F}" dt="2020-07-04T10:42:11.920" v="1129"/>
          <ac:spMkLst>
            <pc:docMk/>
            <pc:sldMk cId="3555541129" sldId="524"/>
            <ac:spMk id="4" creationId="{00000000-0000-0000-0000-000000000000}"/>
          </ac:spMkLst>
        </pc:spChg>
      </pc:sldChg>
      <pc:sldChg chg="modSp mod">
        <pc:chgData name="Suski Damian" userId="db14ced7-949b-4bf0-b58a-0a7a9c032729" providerId="ADAL" clId="{7AADA117-EA4F-4770-B40F-650DE8717A9F}" dt="2020-07-04T10:44:35.976" v="1147" actId="12"/>
        <pc:sldMkLst>
          <pc:docMk/>
          <pc:sldMk cId="2438017913" sldId="530"/>
        </pc:sldMkLst>
        <pc:spChg chg="mod">
          <ac:chgData name="Suski Damian" userId="db14ced7-949b-4bf0-b58a-0a7a9c032729" providerId="ADAL" clId="{7AADA117-EA4F-4770-B40F-650DE8717A9F}" dt="2020-07-04T10:44:35.976" v="1147" actId="12"/>
          <ac:spMkLst>
            <pc:docMk/>
            <pc:sldMk cId="2438017913" sldId="530"/>
            <ac:spMk id="2" creationId="{00000000-0000-0000-0000-000000000000}"/>
          </ac:spMkLst>
        </pc:spChg>
        <pc:spChg chg="mod">
          <ac:chgData name="Suski Damian" userId="db14ced7-949b-4bf0-b58a-0a7a9c032729" providerId="ADAL" clId="{7AADA117-EA4F-4770-B40F-650DE8717A9F}" dt="2020-07-04T10:40:55.262" v="1115" actId="27636"/>
          <ac:spMkLst>
            <pc:docMk/>
            <pc:sldMk cId="2438017913" sldId="530"/>
            <ac:spMk id="4" creationId="{00000000-0000-0000-0000-000000000000}"/>
          </ac:spMkLst>
        </pc:spChg>
      </pc:sldChg>
      <pc:sldChg chg="modSp mod">
        <pc:chgData name="Suski Damian" userId="db14ced7-949b-4bf0-b58a-0a7a9c032729" providerId="ADAL" clId="{7AADA117-EA4F-4770-B40F-650DE8717A9F}" dt="2020-07-04T09:43:24.757" v="221" actId="123"/>
        <pc:sldMkLst>
          <pc:docMk/>
          <pc:sldMk cId="45437439" sldId="533"/>
        </pc:sldMkLst>
        <pc:spChg chg="mod">
          <ac:chgData name="Suski Damian" userId="db14ced7-949b-4bf0-b58a-0a7a9c032729" providerId="ADAL" clId="{7AADA117-EA4F-4770-B40F-650DE8717A9F}" dt="2020-07-04T09:43:24.757" v="221" actId="123"/>
          <ac:spMkLst>
            <pc:docMk/>
            <pc:sldMk cId="45437439" sldId="533"/>
            <ac:spMk id="2" creationId="{00000000-0000-0000-0000-000000000000}"/>
          </ac:spMkLst>
        </pc:spChg>
      </pc:sldChg>
      <pc:sldChg chg="delSp modSp mod">
        <pc:chgData name="Suski Damian" userId="db14ced7-949b-4bf0-b58a-0a7a9c032729" providerId="ADAL" clId="{7AADA117-EA4F-4770-B40F-650DE8717A9F}" dt="2020-07-27T14:43:25.963" v="17132" actId="1035"/>
        <pc:sldMkLst>
          <pc:docMk/>
          <pc:sldMk cId="1814833184" sldId="536"/>
        </pc:sldMkLst>
        <pc:spChg chg="mod">
          <ac:chgData name="Suski Damian" userId="db14ced7-949b-4bf0-b58a-0a7a9c032729" providerId="ADAL" clId="{7AADA117-EA4F-4770-B40F-650DE8717A9F}" dt="2020-07-27T14:41:48.420" v="17070" actId="14100"/>
          <ac:spMkLst>
            <pc:docMk/>
            <pc:sldMk cId="1814833184" sldId="536"/>
            <ac:spMk id="2" creationId="{00000000-0000-0000-0000-000000000000}"/>
          </ac:spMkLst>
        </pc:spChg>
        <pc:spChg chg="mod">
          <ac:chgData name="Suski Damian" userId="db14ced7-949b-4bf0-b58a-0a7a9c032729" providerId="ADAL" clId="{7AADA117-EA4F-4770-B40F-650DE8717A9F}" dt="2020-07-27T14:41:03.370" v="17041" actId="14100"/>
          <ac:spMkLst>
            <pc:docMk/>
            <pc:sldMk cId="1814833184" sldId="536"/>
            <ac:spMk id="10" creationId="{00000000-0000-0000-0000-000000000000}"/>
          </ac:spMkLst>
        </pc:spChg>
        <pc:spChg chg="mod">
          <ac:chgData name="Suski Damian" userId="db14ced7-949b-4bf0-b58a-0a7a9c032729" providerId="ADAL" clId="{7AADA117-EA4F-4770-B40F-650DE8717A9F}" dt="2020-07-27T14:42:04.272" v="17072" actId="14100"/>
          <ac:spMkLst>
            <pc:docMk/>
            <pc:sldMk cId="1814833184" sldId="536"/>
            <ac:spMk id="11" creationId="{00000000-0000-0000-0000-000000000000}"/>
          </ac:spMkLst>
        </pc:spChg>
        <pc:spChg chg="mod">
          <ac:chgData name="Suski Damian" userId="db14ced7-949b-4bf0-b58a-0a7a9c032729" providerId="ADAL" clId="{7AADA117-EA4F-4770-B40F-650DE8717A9F}" dt="2020-07-27T14:41:15.039" v="17056" actId="1035"/>
          <ac:spMkLst>
            <pc:docMk/>
            <pc:sldMk cId="1814833184" sldId="536"/>
            <ac:spMk id="12" creationId="{00000000-0000-0000-0000-000000000000}"/>
          </ac:spMkLst>
        </pc:spChg>
        <pc:spChg chg="mod">
          <ac:chgData name="Suski Damian" userId="db14ced7-949b-4bf0-b58a-0a7a9c032729" providerId="ADAL" clId="{7AADA117-EA4F-4770-B40F-650DE8717A9F}" dt="2020-07-27T14:42:17.931" v="17074" actId="14100"/>
          <ac:spMkLst>
            <pc:docMk/>
            <pc:sldMk cId="1814833184" sldId="536"/>
            <ac:spMk id="13" creationId="{00000000-0000-0000-0000-000000000000}"/>
          </ac:spMkLst>
        </pc:spChg>
        <pc:spChg chg="mod">
          <ac:chgData name="Suski Damian" userId="db14ced7-949b-4bf0-b58a-0a7a9c032729" providerId="ADAL" clId="{7AADA117-EA4F-4770-B40F-650DE8717A9F}" dt="2020-07-27T14:43:25.963" v="17132" actId="1035"/>
          <ac:spMkLst>
            <pc:docMk/>
            <pc:sldMk cId="1814833184" sldId="536"/>
            <ac:spMk id="14" creationId="{00000000-0000-0000-0000-000000000000}"/>
          </ac:spMkLst>
        </pc:spChg>
        <pc:spChg chg="del">
          <ac:chgData name="Suski Damian" userId="db14ced7-949b-4bf0-b58a-0a7a9c032729" providerId="ADAL" clId="{7AADA117-EA4F-4770-B40F-650DE8717A9F}" dt="2020-07-04T09:52:59.400" v="588" actId="478"/>
          <ac:spMkLst>
            <pc:docMk/>
            <pc:sldMk cId="1814833184" sldId="536"/>
            <ac:spMk id="15" creationId="{00000000-0000-0000-0000-000000000000}"/>
          </ac:spMkLst>
        </pc:spChg>
        <pc:spChg chg="mod">
          <ac:chgData name="Suski Damian" userId="db14ced7-949b-4bf0-b58a-0a7a9c032729" providerId="ADAL" clId="{7AADA117-EA4F-4770-B40F-650DE8717A9F}" dt="2020-07-27T14:42:28.563" v="17104" actId="1035"/>
          <ac:spMkLst>
            <pc:docMk/>
            <pc:sldMk cId="1814833184" sldId="536"/>
            <ac:spMk id="19" creationId="{00000000-0000-0000-0000-000000000000}"/>
          </ac:spMkLst>
        </pc:spChg>
        <pc:spChg chg="mod">
          <ac:chgData name="Suski Damian" userId="db14ced7-949b-4bf0-b58a-0a7a9c032729" providerId="ADAL" clId="{7AADA117-EA4F-4770-B40F-650DE8717A9F}" dt="2020-07-27T14:42:12.832" v="17073" actId="14100"/>
          <ac:spMkLst>
            <pc:docMk/>
            <pc:sldMk cId="1814833184" sldId="536"/>
            <ac:spMk id="23" creationId="{00000000-0000-0000-0000-000000000000}"/>
          </ac:spMkLst>
        </pc:spChg>
        <pc:spChg chg="mod">
          <ac:chgData name="Suski Damian" userId="db14ced7-949b-4bf0-b58a-0a7a9c032729" providerId="ADAL" clId="{7AADA117-EA4F-4770-B40F-650DE8717A9F}" dt="2020-07-27T14:42:38.679" v="17116" actId="1036"/>
          <ac:spMkLst>
            <pc:docMk/>
            <pc:sldMk cId="1814833184" sldId="536"/>
            <ac:spMk id="24" creationId="{00000000-0000-0000-0000-000000000000}"/>
          </ac:spMkLst>
        </pc:spChg>
      </pc:sldChg>
      <pc:sldChg chg="del">
        <pc:chgData name="Suski Damian" userId="db14ced7-949b-4bf0-b58a-0a7a9c032729" providerId="ADAL" clId="{7AADA117-EA4F-4770-B40F-650DE8717A9F}" dt="2020-07-08T14:22:07.321" v="3530" actId="2696"/>
        <pc:sldMkLst>
          <pc:docMk/>
          <pc:sldMk cId="2056047686" sldId="539"/>
        </pc:sldMkLst>
      </pc:sldChg>
      <pc:sldChg chg="del">
        <pc:chgData name="Suski Damian" userId="db14ced7-949b-4bf0-b58a-0a7a9c032729" providerId="ADAL" clId="{7AADA117-EA4F-4770-B40F-650DE8717A9F}" dt="2020-07-08T14:22:07.321" v="3530" actId="2696"/>
        <pc:sldMkLst>
          <pc:docMk/>
          <pc:sldMk cId="1841540098" sldId="540"/>
        </pc:sldMkLst>
      </pc:sldChg>
      <pc:sldChg chg="modSp mod">
        <pc:chgData name="Suski Damian" userId="db14ced7-949b-4bf0-b58a-0a7a9c032729" providerId="ADAL" clId="{7AADA117-EA4F-4770-B40F-650DE8717A9F}" dt="2020-07-04T10:42:19.108" v="1130"/>
        <pc:sldMkLst>
          <pc:docMk/>
          <pc:sldMk cId="140026801" sldId="627"/>
        </pc:sldMkLst>
        <pc:spChg chg="mod">
          <ac:chgData name="Suski Damian" userId="db14ced7-949b-4bf0-b58a-0a7a9c032729" providerId="ADAL" clId="{7AADA117-EA4F-4770-B40F-650DE8717A9F}" dt="2020-07-04T10:42:19.108" v="1130"/>
          <ac:spMkLst>
            <pc:docMk/>
            <pc:sldMk cId="140026801" sldId="627"/>
            <ac:spMk id="4" creationId="{00000000-0000-0000-0000-000000000000}"/>
          </ac:spMkLst>
        </pc:spChg>
      </pc:sldChg>
      <pc:sldChg chg="modSp mod">
        <pc:chgData name="Suski Damian" userId="db14ced7-949b-4bf0-b58a-0a7a9c032729" providerId="ADAL" clId="{7AADA117-EA4F-4770-B40F-650DE8717A9F}" dt="2020-07-04T10:22:43.143" v="1004" actId="12"/>
        <pc:sldMkLst>
          <pc:docMk/>
          <pc:sldMk cId="3067009760" sldId="634"/>
        </pc:sldMkLst>
        <pc:spChg chg="mod">
          <ac:chgData name="Suski Damian" userId="db14ced7-949b-4bf0-b58a-0a7a9c032729" providerId="ADAL" clId="{7AADA117-EA4F-4770-B40F-650DE8717A9F}" dt="2020-07-04T10:22:43.143" v="1004" actId="12"/>
          <ac:spMkLst>
            <pc:docMk/>
            <pc:sldMk cId="3067009760" sldId="634"/>
            <ac:spMk id="2" creationId="{00000000-0000-0000-0000-000000000000}"/>
          </ac:spMkLst>
        </pc:spChg>
      </pc:sldChg>
      <pc:sldChg chg="modSp mod">
        <pc:chgData name="Suski Damian" userId="db14ced7-949b-4bf0-b58a-0a7a9c032729" providerId="ADAL" clId="{7AADA117-EA4F-4770-B40F-650DE8717A9F}" dt="2020-07-04T10:45:44.050" v="1160" actId="20577"/>
        <pc:sldMkLst>
          <pc:docMk/>
          <pc:sldMk cId="1613154823" sldId="635"/>
        </pc:sldMkLst>
        <pc:spChg chg="mod">
          <ac:chgData name="Suski Damian" userId="db14ced7-949b-4bf0-b58a-0a7a9c032729" providerId="ADAL" clId="{7AADA117-EA4F-4770-B40F-650DE8717A9F}" dt="2020-07-04T10:45:44.050" v="1160" actId="20577"/>
          <ac:spMkLst>
            <pc:docMk/>
            <pc:sldMk cId="1613154823" sldId="635"/>
            <ac:spMk id="2" creationId="{00000000-0000-0000-0000-000000000000}"/>
          </ac:spMkLst>
        </pc:spChg>
        <pc:spChg chg="mod">
          <ac:chgData name="Suski Damian" userId="db14ced7-949b-4bf0-b58a-0a7a9c032729" providerId="ADAL" clId="{7AADA117-EA4F-4770-B40F-650DE8717A9F}" dt="2020-07-04T10:41:04.519" v="1116"/>
          <ac:spMkLst>
            <pc:docMk/>
            <pc:sldMk cId="1613154823" sldId="635"/>
            <ac:spMk id="4" creationId="{00000000-0000-0000-0000-000000000000}"/>
          </ac:spMkLst>
        </pc:spChg>
      </pc:sldChg>
      <pc:sldChg chg="modSp mod">
        <pc:chgData name="Suski Damian" userId="db14ced7-949b-4bf0-b58a-0a7a9c032729" providerId="ADAL" clId="{7AADA117-EA4F-4770-B40F-650DE8717A9F}" dt="2020-07-04T10:42:27.869" v="1131"/>
        <pc:sldMkLst>
          <pc:docMk/>
          <pc:sldMk cId="3085462405" sldId="636"/>
        </pc:sldMkLst>
        <pc:spChg chg="mod">
          <ac:chgData name="Suski Damian" userId="db14ced7-949b-4bf0-b58a-0a7a9c032729" providerId="ADAL" clId="{7AADA117-EA4F-4770-B40F-650DE8717A9F}" dt="2020-07-04T10:42:27.869" v="1131"/>
          <ac:spMkLst>
            <pc:docMk/>
            <pc:sldMk cId="3085462405" sldId="636"/>
            <ac:spMk id="4" creationId="{00000000-0000-0000-0000-000000000000}"/>
          </ac:spMkLst>
        </pc:spChg>
      </pc:sldChg>
      <pc:sldChg chg="modSp mod">
        <pc:chgData name="Suski Damian" userId="db14ced7-949b-4bf0-b58a-0a7a9c032729" providerId="ADAL" clId="{7AADA117-EA4F-4770-B40F-650DE8717A9F}" dt="2020-07-04T10:42:33.018" v="1132"/>
        <pc:sldMkLst>
          <pc:docMk/>
          <pc:sldMk cId="2493963959" sldId="637"/>
        </pc:sldMkLst>
        <pc:spChg chg="mod">
          <ac:chgData name="Suski Damian" userId="db14ced7-949b-4bf0-b58a-0a7a9c032729" providerId="ADAL" clId="{7AADA117-EA4F-4770-B40F-650DE8717A9F}" dt="2020-07-04T10:42:33.018" v="1132"/>
          <ac:spMkLst>
            <pc:docMk/>
            <pc:sldMk cId="2493963959" sldId="637"/>
            <ac:spMk id="4" creationId="{00000000-0000-0000-0000-000000000000}"/>
          </ac:spMkLst>
        </pc:spChg>
      </pc:sldChg>
      <pc:sldChg chg="modSp add mod">
        <pc:chgData name="Suski Damian" userId="db14ced7-949b-4bf0-b58a-0a7a9c032729" providerId="ADAL" clId="{7AADA117-EA4F-4770-B40F-650DE8717A9F}" dt="2020-07-04T09:43:31.894" v="222" actId="123"/>
        <pc:sldMkLst>
          <pc:docMk/>
          <pc:sldMk cId="3192441872" sldId="638"/>
        </pc:sldMkLst>
        <pc:spChg chg="mod">
          <ac:chgData name="Suski Damian" userId="db14ced7-949b-4bf0-b58a-0a7a9c032729" providerId="ADAL" clId="{7AADA117-EA4F-4770-B40F-650DE8717A9F}" dt="2020-07-04T09:43:31.894" v="222" actId="123"/>
          <ac:spMkLst>
            <pc:docMk/>
            <pc:sldMk cId="3192441872" sldId="638"/>
            <ac:spMk id="2" creationId="{00000000-0000-0000-0000-000000000000}"/>
          </ac:spMkLst>
        </pc:spChg>
      </pc:sldChg>
      <pc:sldChg chg="modSp add mod">
        <pc:chgData name="Suski Damian" userId="db14ced7-949b-4bf0-b58a-0a7a9c032729" providerId="ADAL" clId="{7AADA117-EA4F-4770-B40F-650DE8717A9F}" dt="2020-07-04T09:44:51.369" v="235" actId="255"/>
        <pc:sldMkLst>
          <pc:docMk/>
          <pc:sldMk cId="2901962699" sldId="639"/>
        </pc:sldMkLst>
        <pc:spChg chg="mod">
          <ac:chgData name="Suski Damian" userId="db14ced7-949b-4bf0-b58a-0a7a9c032729" providerId="ADAL" clId="{7AADA117-EA4F-4770-B40F-650DE8717A9F}" dt="2020-07-04T09:44:51.369" v="235" actId="255"/>
          <ac:spMkLst>
            <pc:docMk/>
            <pc:sldMk cId="2901962699" sldId="639"/>
            <ac:spMk id="2" creationId="{00000000-0000-0000-0000-000000000000}"/>
          </ac:spMkLst>
        </pc:spChg>
      </pc:sldChg>
      <pc:sldChg chg="modSp add mod">
        <pc:chgData name="Suski Damian" userId="db14ced7-949b-4bf0-b58a-0a7a9c032729" providerId="ADAL" clId="{7AADA117-EA4F-4770-B40F-650DE8717A9F}" dt="2020-08-24T09:51:42.391" v="17223" actId="20577"/>
        <pc:sldMkLst>
          <pc:docMk/>
          <pc:sldMk cId="270146929" sldId="640"/>
        </pc:sldMkLst>
        <pc:spChg chg="mod">
          <ac:chgData name="Suski Damian" userId="db14ced7-949b-4bf0-b58a-0a7a9c032729" providerId="ADAL" clId="{7AADA117-EA4F-4770-B40F-650DE8717A9F}" dt="2020-08-24T09:51:42.391" v="17223" actId="20577"/>
          <ac:spMkLst>
            <pc:docMk/>
            <pc:sldMk cId="270146929" sldId="640"/>
            <ac:spMk id="6" creationId="{00000000-0000-0000-0000-000000000000}"/>
          </ac:spMkLst>
        </pc:spChg>
      </pc:sldChg>
      <pc:sldChg chg="modSp add mod">
        <pc:chgData name="Suski Damian" userId="db14ced7-949b-4bf0-b58a-0a7a9c032729" providerId="ADAL" clId="{7AADA117-EA4F-4770-B40F-650DE8717A9F}" dt="2020-07-08T10:26:24.591" v="1634" actId="313"/>
        <pc:sldMkLst>
          <pc:docMk/>
          <pc:sldMk cId="3365938597" sldId="641"/>
        </pc:sldMkLst>
        <pc:spChg chg="mod">
          <ac:chgData name="Suski Damian" userId="db14ced7-949b-4bf0-b58a-0a7a9c032729" providerId="ADAL" clId="{7AADA117-EA4F-4770-B40F-650DE8717A9F}" dt="2020-07-04T10:20:23.037" v="991"/>
          <ac:spMkLst>
            <pc:docMk/>
            <pc:sldMk cId="3365938597" sldId="641"/>
            <ac:spMk id="27650" creationId="{00000000-0000-0000-0000-000000000000}"/>
          </ac:spMkLst>
        </pc:spChg>
        <pc:spChg chg="mod">
          <ac:chgData name="Suski Damian" userId="db14ced7-949b-4bf0-b58a-0a7a9c032729" providerId="ADAL" clId="{7AADA117-EA4F-4770-B40F-650DE8717A9F}" dt="2020-07-08T10:26:24.591" v="1634" actId="313"/>
          <ac:spMkLst>
            <pc:docMk/>
            <pc:sldMk cId="3365938597" sldId="641"/>
            <ac:spMk id="27651" creationId="{00000000-0000-0000-0000-000000000000}"/>
          </ac:spMkLst>
        </pc:spChg>
      </pc:sldChg>
      <pc:sldChg chg="modSp add mod">
        <pc:chgData name="Suski Damian" userId="db14ced7-949b-4bf0-b58a-0a7a9c032729" providerId="ADAL" clId="{7AADA117-EA4F-4770-B40F-650DE8717A9F}" dt="2020-07-08T10:47:39.820" v="2857" actId="27636"/>
        <pc:sldMkLst>
          <pc:docMk/>
          <pc:sldMk cId="1487235092" sldId="642"/>
        </pc:sldMkLst>
        <pc:spChg chg="mod">
          <ac:chgData name="Suski Damian" userId="db14ced7-949b-4bf0-b58a-0a7a9c032729" providerId="ADAL" clId="{7AADA117-EA4F-4770-B40F-650DE8717A9F}" dt="2020-07-08T10:47:39.820" v="2857" actId="27636"/>
          <ac:spMkLst>
            <pc:docMk/>
            <pc:sldMk cId="1487235092" sldId="642"/>
            <ac:spMk id="29699" creationId="{00000000-0000-0000-0000-000000000000}"/>
          </ac:spMkLst>
        </pc:spChg>
      </pc:sldChg>
      <pc:sldChg chg="add">
        <pc:chgData name="Suski Damian" userId="db14ced7-949b-4bf0-b58a-0a7a9c032729" providerId="ADAL" clId="{7AADA117-EA4F-4770-B40F-650DE8717A9F}" dt="2020-07-04T10:14:01.619" v="906"/>
        <pc:sldMkLst>
          <pc:docMk/>
          <pc:sldMk cId="3714050859" sldId="643"/>
        </pc:sldMkLst>
      </pc:sldChg>
      <pc:sldChg chg="add">
        <pc:chgData name="Suski Damian" userId="db14ced7-949b-4bf0-b58a-0a7a9c032729" providerId="ADAL" clId="{7AADA117-EA4F-4770-B40F-650DE8717A9F}" dt="2020-07-04T10:14:01.619" v="906"/>
        <pc:sldMkLst>
          <pc:docMk/>
          <pc:sldMk cId="2583445889" sldId="644"/>
        </pc:sldMkLst>
      </pc:sldChg>
      <pc:sldChg chg="modSp add mod">
        <pc:chgData name="Suski Damian" userId="db14ced7-949b-4bf0-b58a-0a7a9c032729" providerId="ADAL" clId="{7AADA117-EA4F-4770-B40F-650DE8717A9F}" dt="2020-07-04T10:23:11.169" v="1007" actId="20577"/>
        <pc:sldMkLst>
          <pc:docMk/>
          <pc:sldMk cId="3892796069" sldId="645"/>
        </pc:sldMkLst>
        <pc:spChg chg="mod">
          <ac:chgData name="Suski Damian" userId="db14ced7-949b-4bf0-b58a-0a7a9c032729" providerId="ADAL" clId="{7AADA117-EA4F-4770-B40F-650DE8717A9F}" dt="2020-07-04T10:23:11.169" v="1007" actId="20577"/>
          <ac:spMkLst>
            <pc:docMk/>
            <pc:sldMk cId="3892796069" sldId="645"/>
            <ac:spMk id="2" creationId="{00000000-0000-0000-0000-000000000000}"/>
          </ac:spMkLst>
        </pc:spChg>
      </pc:sldChg>
      <pc:sldChg chg="modSp add mod">
        <pc:chgData name="Suski Damian" userId="db14ced7-949b-4bf0-b58a-0a7a9c032729" providerId="ADAL" clId="{7AADA117-EA4F-4770-B40F-650DE8717A9F}" dt="2020-08-24T09:51:48.620" v="17225" actId="20577"/>
        <pc:sldMkLst>
          <pc:docMk/>
          <pc:sldMk cId="2038804149" sldId="646"/>
        </pc:sldMkLst>
        <pc:spChg chg="mod">
          <ac:chgData name="Suski Damian" userId="db14ced7-949b-4bf0-b58a-0a7a9c032729" providerId="ADAL" clId="{7AADA117-EA4F-4770-B40F-650DE8717A9F}" dt="2020-08-24T09:51:48.620" v="17225" actId="20577"/>
          <ac:spMkLst>
            <pc:docMk/>
            <pc:sldMk cId="2038804149" sldId="646"/>
            <ac:spMk id="6" creationId="{00000000-0000-0000-0000-000000000000}"/>
          </ac:spMkLst>
        </pc:spChg>
      </pc:sldChg>
      <pc:sldChg chg="modSp add mod">
        <pc:chgData name="Suski Damian" userId="db14ced7-949b-4bf0-b58a-0a7a9c032729" providerId="ADAL" clId="{7AADA117-EA4F-4770-B40F-650DE8717A9F}" dt="2020-07-08T10:27:36.893" v="1741" actId="20577"/>
        <pc:sldMkLst>
          <pc:docMk/>
          <pc:sldMk cId="2177353185" sldId="647"/>
        </pc:sldMkLst>
        <pc:spChg chg="mod">
          <ac:chgData name="Suski Damian" userId="db14ced7-949b-4bf0-b58a-0a7a9c032729" providerId="ADAL" clId="{7AADA117-EA4F-4770-B40F-650DE8717A9F}" dt="2020-07-04T10:20:31.037" v="992"/>
          <ac:spMkLst>
            <pc:docMk/>
            <pc:sldMk cId="2177353185" sldId="647"/>
            <ac:spMk id="27650" creationId="{00000000-0000-0000-0000-000000000000}"/>
          </ac:spMkLst>
        </pc:spChg>
        <pc:spChg chg="mod">
          <ac:chgData name="Suski Damian" userId="db14ced7-949b-4bf0-b58a-0a7a9c032729" providerId="ADAL" clId="{7AADA117-EA4F-4770-B40F-650DE8717A9F}" dt="2020-07-08T10:27:36.893" v="1741" actId="20577"/>
          <ac:spMkLst>
            <pc:docMk/>
            <pc:sldMk cId="2177353185" sldId="647"/>
            <ac:spMk id="27651" creationId="{00000000-0000-0000-0000-000000000000}"/>
          </ac:spMkLst>
        </pc:spChg>
      </pc:sldChg>
      <pc:sldChg chg="modSp add mod">
        <pc:chgData name="Suski Damian" userId="db14ced7-949b-4bf0-b58a-0a7a9c032729" providerId="ADAL" clId="{7AADA117-EA4F-4770-B40F-650DE8717A9F}" dt="2020-07-08T10:49:43.955" v="2877" actId="27636"/>
        <pc:sldMkLst>
          <pc:docMk/>
          <pc:sldMk cId="2129593040" sldId="648"/>
        </pc:sldMkLst>
        <pc:spChg chg="mod">
          <ac:chgData name="Suski Damian" userId="db14ced7-949b-4bf0-b58a-0a7a9c032729" providerId="ADAL" clId="{7AADA117-EA4F-4770-B40F-650DE8717A9F}" dt="2020-07-08T10:49:43.955" v="2877" actId="27636"/>
          <ac:spMkLst>
            <pc:docMk/>
            <pc:sldMk cId="2129593040" sldId="648"/>
            <ac:spMk id="29699" creationId="{00000000-0000-0000-0000-000000000000}"/>
          </ac:spMkLst>
        </pc:spChg>
      </pc:sldChg>
      <pc:sldChg chg="add">
        <pc:chgData name="Suski Damian" userId="db14ced7-949b-4bf0-b58a-0a7a9c032729" providerId="ADAL" clId="{7AADA117-EA4F-4770-B40F-650DE8717A9F}" dt="2020-07-04T10:14:04.872" v="907"/>
        <pc:sldMkLst>
          <pc:docMk/>
          <pc:sldMk cId="2704317074" sldId="649"/>
        </pc:sldMkLst>
      </pc:sldChg>
      <pc:sldChg chg="modSp add mod">
        <pc:chgData name="Suski Damian" userId="db14ced7-949b-4bf0-b58a-0a7a9c032729" providerId="ADAL" clId="{7AADA117-EA4F-4770-B40F-650DE8717A9F}" dt="2020-08-24T18:08:40.846" v="19157" actId="20577"/>
        <pc:sldMkLst>
          <pc:docMk/>
          <pc:sldMk cId="1726525491" sldId="650"/>
        </pc:sldMkLst>
        <pc:spChg chg="mod">
          <ac:chgData name="Suski Damian" userId="db14ced7-949b-4bf0-b58a-0a7a9c032729" providerId="ADAL" clId="{7AADA117-EA4F-4770-B40F-650DE8717A9F}" dt="2020-08-24T18:08:40.846" v="19157" actId="20577"/>
          <ac:spMkLst>
            <pc:docMk/>
            <pc:sldMk cId="1726525491" sldId="650"/>
            <ac:spMk id="2" creationId="{00000000-0000-0000-0000-000000000000}"/>
          </ac:spMkLst>
        </pc:spChg>
      </pc:sldChg>
      <pc:sldChg chg="modSp add mod">
        <pc:chgData name="Suski Damian" userId="db14ced7-949b-4bf0-b58a-0a7a9c032729" providerId="ADAL" clId="{7AADA117-EA4F-4770-B40F-650DE8717A9F}" dt="2020-07-04T10:25:12.576" v="1010" actId="20577"/>
        <pc:sldMkLst>
          <pc:docMk/>
          <pc:sldMk cId="2400400617" sldId="651"/>
        </pc:sldMkLst>
        <pc:spChg chg="mod">
          <ac:chgData name="Suski Damian" userId="db14ced7-949b-4bf0-b58a-0a7a9c032729" providerId="ADAL" clId="{7AADA117-EA4F-4770-B40F-650DE8717A9F}" dt="2020-07-04T10:25:12.576" v="1010" actId="20577"/>
          <ac:spMkLst>
            <pc:docMk/>
            <pc:sldMk cId="2400400617" sldId="651"/>
            <ac:spMk id="2" creationId="{00000000-0000-0000-0000-000000000000}"/>
          </ac:spMkLst>
        </pc:spChg>
      </pc:sldChg>
      <pc:sldChg chg="modSp add mod">
        <pc:chgData name="Suski Damian" userId="db14ced7-949b-4bf0-b58a-0a7a9c032729" providerId="ADAL" clId="{7AADA117-EA4F-4770-B40F-650DE8717A9F}" dt="2020-08-24T09:51:56.520" v="17227" actId="20577"/>
        <pc:sldMkLst>
          <pc:docMk/>
          <pc:sldMk cId="3280979545" sldId="652"/>
        </pc:sldMkLst>
        <pc:spChg chg="mod">
          <ac:chgData name="Suski Damian" userId="db14ced7-949b-4bf0-b58a-0a7a9c032729" providerId="ADAL" clId="{7AADA117-EA4F-4770-B40F-650DE8717A9F}" dt="2020-08-24T09:51:56.520" v="17227" actId="20577"/>
          <ac:spMkLst>
            <pc:docMk/>
            <pc:sldMk cId="3280979545" sldId="652"/>
            <ac:spMk id="6" creationId="{00000000-0000-0000-0000-000000000000}"/>
          </ac:spMkLst>
        </pc:spChg>
      </pc:sldChg>
      <pc:sldChg chg="modSp add mod">
        <pc:chgData name="Suski Damian" userId="db14ced7-949b-4bf0-b58a-0a7a9c032729" providerId="ADAL" clId="{7AADA117-EA4F-4770-B40F-650DE8717A9F}" dt="2020-07-08T10:28:57.747" v="1864" actId="20577"/>
        <pc:sldMkLst>
          <pc:docMk/>
          <pc:sldMk cId="3837396619" sldId="653"/>
        </pc:sldMkLst>
        <pc:spChg chg="mod">
          <ac:chgData name="Suski Damian" userId="db14ced7-949b-4bf0-b58a-0a7a9c032729" providerId="ADAL" clId="{7AADA117-EA4F-4770-B40F-650DE8717A9F}" dt="2020-07-04T10:20:45.718" v="993"/>
          <ac:spMkLst>
            <pc:docMk/>
            <pc:sldMk cId="3837396619" sldId="653"/>
            <ac:spMk id="27650" creationId="{00000000-0000-0000-0000-000000000000}"/>
          </ac:spMkLst>
        </pc:spChg>
        <pc:spChg chg="mod">
          <ac:chgData name="Suski Damian" userId="db14ced7-949b-4bf0-b58a-0a7a9c032729" providerId="ADAL" clId="{7AADA117-EA4F-4770-B40F-650DE8717A9F}" dt="2020-07-08T10:28:57.747" v="1864" actId="20577"/>
          <ac:spMkLst>
            <pc:docMk/>
            <pc:sldMk cId="3837396619" sldId="653"/>
            <ac:spMk id="27651" creationId="{00000000-0000-0000-0000-000000000000}"/>
          </ac:spMkLst>
        </pc:spChg>
      </pc:sldChg>
      <pc:sldChg chg="add del">
        <pc:chgData name="Suski Damian" userId="db14ced7-949b-4bf0-b58a-0a7a9c032729" providerId="ADAL" clId="{7AADA117-EA4F-4770-B40F-650DE8717A9F}" dt="2020-07-08T10:53:12.613" v="2913" actId="47"/>
        <pc:sldMkLst>
          <pc:docMk/>
          <pc:sldMk cId="4145628379" sldId="654"/>
        </pc:sldMkLst>
      </pc:sldChg>
      <pc:sldChg chg="add">
        <pc:chgData name="Suski Damian" userId="db14ced7-949b-4bf0-b58a-0a7a9c032729" providerId="ADAL" clId="{7AADA117-EA4F-4770-B40F-650DE8717A9F}" dt="2020-07-04T10:14:07.196" v="908"/>
        <pc:sldMkLst>
          <pc:docMk/>
          <pc:sldMk cId="825410948" sldId="655"/>
        </pc:sldMkLst>
      </pc:sldChg>
      <pc:sldChg chg="add">
        <pc:chgData name="Suski Damian" userId="db14ced7-949b-4bf0-b58a-0a7a9c032729" providerId="ADAL" clId="{7AADA117-EA4F-4770-B40F-650DE8717A9F}" dt="2020-07-04T10:14:07.196" v="908"/>
        <pc:sldMkLst>
          <pc:docMk/>
          <pc:sldMk cId="660012444" sldId="656"/>
        </pc:sldMkLst>
      </pc:sldChg>
      <pc:sldChg chg="modSp add mod">
        <pc:chgData name="Suski Damian" userId="db14ced7-949b-4bf0-b58a-0a7a9c032729" providerId="ADAL" clId="{7AADA117-EA4F-4770-B40F-650DE8717A9F}" dt="2020-07-04T10:25:34.209" v="1011"/>
        <pc:sldMkLst>
          <pc:docMk/>
          <pc:sldMk cId="1801826906" sldId="657"/>
        </pc:sldMkLst>
        <pc:spChg chg="mod">
          <ac:chgData name="Suski Damian" userId="db14ced7-949b-4bf0-b58a-0a7a9c032729" providerId="ADAL" clId="{7AADA117-EA4F-4770-B40F-650DE8717A9F}" dt="2020-07-04T10:25:34.209" v="1011"/>
          <ac:spMkLst>
            <pc:docMk/>
            <pc:sldMk cId="1801826906" sldId="657"/>
            <ac:spMk id="2" creationId="{00000000-0000-0000-0000-000000000000}"/>
          </ac:spMkLst>
        </pc:spChg>
      </pc:sldChg>
      <pc:sldChg chg="modSp add mod">
        <pc:chgData name="Suski Damian" userId="db14ced7-949b-4bf0-b58a-0a7a9c032729" providerId="ADAL" clId="{7AADA117-EA4F-4770-B40F-650DE8717A9F}" dt="2020-08-24T09:52:02.448" v="17229" actId="20577"/>
        <pc:sldMkLst>
          <pc:docMk/>
          <pc:sldMk cId="1256833963" sldId="658"/>
        </pc:sldMkLst>
        <pc:spChg chg="mod">
          <ac:chgData name="Suski Damian" userId="db14ced7-949b-4bf0-b58a-0a7a9c032729" providerId="ADAL" clId="{7AADA117-EA4F-4770-B40F-650DE8717A9F}" dt="2020-08-24T09:52:02.448" v="17229" actId="20577"/>
          <ac:spMkLst>
            <pc:docMk/>
            <pc:sldMk cId="1256833963" sldId="658"/>
            <ac:spMk id="6" creationId="{00000000-0000-0000-0000-000000000000}"/>
          </ac:spMkLst>
        </pc:spChg>
      </pc:sldChg>
      <pc:sldChg chg="modSp add mod">
        <pc:chgData name="Suski Damian" userId="db14ced7-949b-4bf0-b58a-0a7a9c032729" providerId="ADAL" clId="{7AADA117-EA4F-4770-B40F-650DE8717A9F}" dt="2020-07-08T10:30:02.798" v="2004" actId="20577"/>
        <pc:sldMkLst>
          <pc:docMk/>
          <pc:sldMk cId="1167751554" sldId="659"/>
        </pc:sldMkLst>
        <pc:spChg chg="mod">
          <ac:chgData name="Suski Damian" userId="db14ced7-949b-4bf0-b58a-0a7a9c032729" providerId="ADAL" clId="{7AADA117-EA4F-4770-B40F-650DE8717A9F}" dt="2020-07-04T10:20:56.940" v="994"/>
          <ac:spMkLst>
            <pc:docMk/>
            <pc:sldMk cId="1167751554" sldId="659"/>
            <ac:spMk id="27650" creationId="{00000000-0000-0000-0000-000000000000}"/>
          </ac:spMkLst>
        </pc:spChg>
        <pc:spChg chg="mod">
          <ac:chgData name="Suski Damian" userId="db14ced7-949b-4bf0-b58a-0a7a9c032729" providerId="ADAL" clId="{7AADA117-EA4F-4770-B40F-650DE8717A9F}" dt="2020-07-08T10:30:02.798" v="2004" actId="20577"/>
          <ac:spMkLst>
            <pc:docMk/>
            <pc:sldMk cId="1167751554" sldId="659"/>
            <ac:spMk id="27651" creationId="{00000000-0000-0000-0000-000000000000}"/>
          </ac:spMkLst>
        </pc:spChg>
      </pc:sldChg>
      <pc:sldChg chg="modSp add mod">
        <pc:chgData name="Suski Damian" userId="db14ced7-949b-4bf0-b58a-0a7a9c032729" providerId="ADAL" clId="{7AADA117-EA4F-4770-B40F-650DE8717A9F}" dt="2020-07-08T10:54:38.578" v="2915" actId="27636"/>
        <pc:sldMkLst>
          <pc:docMk/>
          <pc:sldMk cId="2179822612" sldId="660"/>
        </pc:sldMkLst>
        <pc:spChg chg="mod">
          <ac:chgData name="Suski Damian" userId="db14ced7-949b-4bf0-b58a-0a7a9c032729" providerId="ADAL" clId="{7AADA117-EA4F-4770-B40F-650DE8717A9F}" dt="2020-07-08T10:54:38.578" v="2915" actId="27636"/>
          <ac:spMkLst>
            <pc:docMk/>
            <pc:sldMk cId="2179822612" sldId="660"/>
            <ac:spMk id="29699" creationId="{00000000-0000-0000-0000-000000000000}"/>
          </ac:spMkLst>
        </pc:spChg>
      </pc:sldChg>
      <pc:sldChg chg="add">
        <pc:chgData name="Suski Damian" userId="db14ced7-949b-4bf0-b58a-0a7a9c032729" providerId="ADAL" clId="{7AADA117-EA4F-4770-B40F-650DE8717A9F}" dt="2020-07-04T10:14:08.983" v="909"/>
        <pc:sldMkLst>
          <pc:docMk/>
          <pc:sldMk cId="1902172312" sldId="661"/>
        </pc:sldMkLst>
      </pc:sldChg>
      <pc:sldChg chg="add">
        <pc:chgData name="Suski Damian" userId="db14ced7-949b-4bf0-b58a-0a7a9c032729" providerId="ADAL" clId="{7AADA117-EA4F-4770-B40F-650DE8717A9F}" dt="2020-07-04T10:14:08.983" v="909"/>
        <pc:sldMkLst>
          <pc:docMk/>
          <pc:sldMk cId="2108390792" sldId="662"/>
        </pc:sldMkLst>
      </pc:sldChg>
      <pc:sldChg chg="modSp add mod">
        <pc:chgData name="Suski Damian" userId="db14ced7-949b-4bf0-b58a-0a7a9c032729" providerId="ADAL" clId="{7AADA117-EA4F-4770-B40F-650DE8717A9F}" dt="2020-07-04T10:26:07.428" v="1012"/>
        <pc:sldMkLst>
          <pc:docMk/>
          <pc:sldMk cId="2718870849" sldId="663"/>
        </pc:sldMkLst>
        <pc:spChg chg="mod">
          <ac:chgData name="Suski Damian" userId="db14ced7-949b-4bf0-b58a-0a7a9c032729" providerId="ADAL" clId="{7AADA117-EA4F-4770-B40F-650DE8717A9F}" dt="2020-07-04T10:26:07.428" v="1012"/>
          <ac:spMkLst>
            <pc:docMk/>
            <pc:sldMk cId="2718870849" sldId="663"/>
            <ac:spMk id="2" creationId="{00000000-0000-0000-0000-000000000000}"/>
          </ac:spMkLst>
        </pc:spChg>
      </pc:sldChg>
      <pc:sldChg chg="modSp add mod">
        <pc:chgData name="Suski Damian" userId="db14ced7-949b-4bf0-b58a-0a7a9c032729" providerId="ADAL" clId="{7AADA117-EA4F-4770-B40F-650DE8717A9F}" dt="2020-08-24T09:52:07.443" v="17231" actId="20577"/>
        <pc:sldMkLst>
          <pc:docMk/>
          <pc:sldMk cId="1197234206" sldId="664"/>
        </pc:sldMkLst>
        <pc:spChg chg="mod">
          <ac:chgData name="Suski Damian" userId="db14ced7-949b-4bf0-b58a-0a7a9c032729" providerId="ADAL" clId="{7AADA117-EA4F-4770-B40F-650DE8717A9F}" dt="2020-08-24T09:52:07.443" v="17231" actId="20577"/>
          <ac:spMkLst>
            <pc:docMk/>
            <pc:sldMk cId="1197234206" sldId="664"/>
            <ac:spMk id="6" creationId="{00000000-0000-0000-0000-000000000000}"/>
          </ac:spMkLst>
        </pc:spChg>
      </pc:sldChg>
      <pc:sldChg chg="modSp add mod">
        <pc:chgData name="Suski Damian" userId="db14ced7-949b-4bf0-b58a-0a7a9c032729" providerId="ADAL" clId="{7AADA117-EA4F-4770-B40F-650DE8717A9F}" dt="2020-07-08T10:31:13.690" v="2114" actId="20577"/>
        <pc:sldMkLst>
          <pc:docMk/>
          <pc:sldMk cId="3632023988" sldId="665"/>
        </pc:sldMkLst>
        <pc:spChg chg="mod">
          <ac:chgData name="Suski Damian" userId="db14ced7-949b-4bf0-b58a-0a7a9c032729" providerId="ADAL" clId="{7AADA117-EA4F-4770-B40F-650DE8717A9F}" dt="2020-07-04T10:21:08.109" v="995"/>
          <ac:spMkLst>
            <pc:docMk/>
            <pc:sldMk cId="3632023988" sldId="665"/>
            <ac:spMk id="27650" creationId="{00000000-0000-0000-0000-000000000000}"/>
          </ac:spMkLst>
        </pc:spChg>
        <pc:spChg chg="mod">
          <ac:chgData name="Suski Damian" userId="db14ced7-949b-4bf0-b58a-0a7a9c032729" providerId="ADAL" clId="{7AADA117-EA4F-4770-B40F-650DE8717A9F}" dt="2020-07-08T10:31:13.690" v="2114" actId="20577"/>
          <ac:spMkLst>
            <pc:docMk/>
            <pc:sldMk cId="3632023988" sldId="665"/>
            <ac:spMk id="27651" creationId="{00000000-0000-0000-0000-000000000000}"/>
          </ac:spMkLst>
        </pc:spChg>
      </pc:sldChg>
      <pc:sldChg chg="modSp add mod">
        <pc:chgData name="Suski Damian" userId="db14ced7-949b-4bf0-b58a-0a7a9c032729" providerId="ADAL" clId="{7AADA117-EA4F-4770-B40F-650DE8717A9F}" dt="2020-07-08T11:13:39.200" v="2949" actId="20577"/>
        <pc:sldMkLst>
          <pc:docMk/>
          <pc:sldMk cId="514299053" sldId="666"/>
        </pc:sldMkLst>
        <pc:spChg chg="mod">
          <ac:chgData name="Suski Damian" userId="db14ced7-949b-4bf0-b58a-0a7a9c032729" providerId="ADAL" clId="{7AADA117-EA4F-4770-B40F-650DE8717A9F}" dt="2020-07-08T11:13:16.806" v="2942"/>
          <ac:spMkLst>
            <pc:docMk/>
            <pc:sldMk cId="514299053" sldId="666"/>
            <ac:spMk id="29699" creationId="{00000000-0000-0000-0000-000000000000}"/>
          </ac:spMkLst>
        </pc:spChg>
        <pc:spChg chg="mod">
          <ac:chgData name="Suski Damian" userId="db14ced7-949b-4bf0-b58a-0a7a9c032729" providerId="ADAL" clId="{7AADA117-EA4F-4770-B40F-650DE8717A9F}" dt="2020-07-08T11:13:39.200" v="2949" actId="20577"/>
          <ac:spMkLst>
            <pc:docMk/>
            <pc:sldMk cId="514299053" sldId="666"/>
            <ac:spMk id="29701" creationId="{00000000-0000-0000-0000-000000000000}"/>
          </ac:spMkLst>
        </pc:spChg>
      </pc:sldChg>
      <pc:sldChg chg="add">
        <pc:chgData name="Suski Damian" userId="db14ced7-949b-4bf0-b58a-0a7a9c032729" providerId="ADAL" clId="{7AADA117-EA4F-4770-B40F-650DE8717A9F}" dt="2020-07-04T10:14:10.812" v="910"/>
        <pc:sldMkLst>
          <pc:docMk/>
          <pc:sldMk cId="297562906" sldId="667"/>
        </pc:sldMkLst>
      </pc:sldChg>
      <pc:sldChg chg="add">
        <pc:chgData name="Suski Damian" userId="db14ced7-949b-4bf0-b58a-0a7a9c032729" providerId="ADAL" clId="{7AADA117-EA4F-4770-B40F-650DE8717A9F}" dt="2020-07-04T10:14:10.812" v="910"/>
        <pc:sldMkLst>
          <pc:docMk/>
          <pc:sldMk cId="3824281663" sldId="668"/>
        </pc:sldMkLst>
      </pc:sldChg>
      <pc:sldChg chg="modSp add mod">
        <pc:chgData name="Suski Damian" userId="db14ced7-949b-4bf0-b58a-0a7a9c032729" providerId="ADAL" clId="{7AADA117-EA4F-4770-B40F-650DE8717A9F}" dt="2020-07-04T10:26:22.876" v="1013"/>
        <pc:sldMkLst>
          <pc:docMk/>
          <pc:sldMk cId="2187747976" sldId="669"/>
        </pc:sldMkLst>
        <pc:spChg chg="mod">
          <ac:chgData name="Suski Damian" userId="db14ced7-949b-4bf0-b58a-0a7a9c032729" providerId="ADAL" clId="{7AADA117-EA4F-4770-B40F-650DE8717A9F}" dt="2020-07-04T10:26:22.876" v="1013"/>
          <ac:spMkLst>
            <pc:docMk/>
            <pc:sldMk cId="2187747976" sldId="669"/>
            <ac:spMk id="2" creationId="{00000000-0000-0000-0000-000000000000}"/>
          </ac:spMkLst>
        </pc:spChg>
      </pc:sldChg>
      <pc:sldChg chg="modSp add mod">
        <pc:chgData name="Suski Damian" userId="db14ced7-949b-4bf0-b58a-0a7a9c032729" providerId="ADAL" clId="{7AADA117-EA4F-4770-B40F-650DE8717A9F}" dt="2020-08-24T09:52:12.527" v="17233" actId="20577"/>
        <pc:sldMkLst>
          <pc:docMk/>
          <pc:sldMk cId="399659485" sldId="670"/>
        </pc:sldMkLst>
        <pc:spChg chg="mod">
          <ac:chgData name="Suski Damian" userId="db14ced7-949b-4bf0-b58a-0a7a9c032729" providerId="ADAL" clId="{7AADA117-EA4F-4770-B40F-650DE8717A9F}" dt="2020-08-24T09:52:12.527" v="17233" actId="20577"/>
          <ac:spMkLst>
            <pc:docMk/>
            <pc:sldMk cId="399659485" sldId="670"/>
            <ac:spMk id="6" creationId="{00000000-0000-0000-0000-000000000000}"/>
          </ac:spMkLst>
        </pc:spChg>
      </pc:sldChg>
      <pc:sldChg chg="modSp add mod">
        <pc:chgData name="Suski Damian" userId="db14ced7-949b-4bf0-b58a-0a7a9c032729" providerId="ADAL" clId="{7AADA117-EA4F-4770-B40F-650DE8717A9F}" dt="2020-07-08T10:32:40.744" v="2248" actId="20577"/>
        <pc:sldMkLst>
          <pc:docMk/>
          <pc:sldMk cId="128912804" sldId="671"/>
        </pc:sldMkLst>
        <pc:spChg chg="mod">
          <ac:chgData name="Suski Damian" userId="db14ced7-949b-4bf0-b58a-0a7a9c032729" providerId="ADAL" clId="{7AADA117-EA4F-4770-B40F-650DE8717A9F}" dt="2020-07-04T10:21:16.486" v="996"/>
          <ac:spMkLst>
            <pc:docMk/>
            <pc:sldMk cId="128912804" sldId="671"/>
            <ac:spMk id="27650" creationId="{00000000-0000-0000-0000-000000000000}"/>
          </ac:spMkLst>
        </pc:spChg>
        <pc:spChg chg="mod">
          <ac:chgData name="Suski Damian" userId="db14ced7-949b-4bf0-b58a-0a7a9c032729" providerId="ADAL" clId="{7AADA117-EA4F-4770-B40F-650DE8717A9F}" dt="2020-07-08T10:32:40.744" v="2248" actId="20577"/>
          <ac:spMkLst>
            <pc:docMk/>
            <pc:sldMk cId="128912804" sldId="671"/>
            <ac:spMk id="27651" creationId="{00000000-0000-0000-0000-000000000000}"/>
          </ac:spMkLst>
        </pc:spChg>
      </pc:sldChg>
      <pc:sldChg chg="modSp add mod">
        <pc:chgData name="Suski Damian" userId="db14ced7-949b-4bf0-b58a-0a7a9c032729" providerId="ADAL" clId="{7AADA117-EA4F-4770-B40F-650DE8717A9F}" dt="2020-07-08T11:14:38.999" v="2959" actId="27636"/>
        <pc:sldMkLst>
          <pc:docMk/>
          <pc:sldMk cId="4041583717" sldId="672"/>
        </pc:sldMkLst>
        <pc:spChg chg="mod">
          <ac:chgData name="Suski Damian" userId="db14ced7-949b-4bf0-b58a-0a7a9c032729" providerId="ADAL" clId="{7AADA117-EA4F-4770-B40F-650DE8717A9F}" dt="2020-07-08T11:14:38.999" v="2959" actId="27636"/>
          <ac:spMkLst>
            <pc:docMk/>
            <pc:sldMk cId="4041583717" sldId="672"/>
            <ac:spMk id="29699" creationId="{00000000-0000-0000-0000-000000000000}"/>
          </ac:spMkLst>
        </pc:spChg>
      </pc:sldChg>
      <pc:sldChg chg="add">
        <pc:chgData name="Suski Damian" userId="db14ced7-949b-4bf0-b58a-0a7a9c032729" providerId="ADAL" clId="{7AADA117-EA4F-4770-B40F-650DE8717A9F}" dt="2020-07-04T10:14:15.205" v="911"/>
        <pc:sldMkLst>
          <pc:docMk/>
          <pc:sldMk cId="4201048155" sldId="673"/>
        </pc:sldMkLst>
      </pc:sldChg>
      <pc:sldChg chg="add">
        <pc:chgData name="Suski Damian" userId="db14ced7-949b-4bf0-b58a-0a7a9c032729" providerId="ADAL" clId="{7AADA117-EA4F-4770-B40F-650DE8717A9F}" dt="2020-07-04T10:14:15.205" v="911"/>
        <pc:sldMkLst>
          <pc:docMk/>
          <pc:sldMk cId="3538598068" sldId="674"/>
        </pc:sldMkLst>
      </pc:sldChg>
      <pc:sldChg chg="modSp add mod">
        <pc:chgData name="Suski Damian" userId="db14ced7-949b-4bf0-b58a-0a7a9c032729" providerId="ADAL" clId="{7AADA117-EA4F-4770-B40F-650DE8717A9F}" dt="2020-07-04T10:26:34.008" v="1014"/>
        <pc:sldMkLst>
          <pc:docMk/>
          <pc:sldMk cId="570283519" sldId="675"/>
        </pc:sldMkLst>
        <pc:spChg chg="mod">
          <ac:chgData name="Suski Damian" userId="db14ced7-949b-4bf0-b58a-0a7a9c032729" providerId="ADAL" clId="{7AADA117-EA4F-4770-B40F-650DE8717A9F}" dt="2020-07-04T10:26:34.008" v="1014"/>
          <ac:spMkLst>
            <pc:docMk/>
            <pc:sldMk cId="570283519" sldId="675"/>
            <ac:spMk id="2" creationId="{00000000-0000-0000-0000-000000000000}"/>
          </ac:spMkLst>
        </pc:spChg>
      </pc:sldChg>
      <pc:sldChg chg="modSp add mod">
        <pc:chgData name="Suski Damian" userId="db14ced7-949b-4bf0-b58a-0a7a9c032729" providerId="ADAL" clId="{7AADA117-EA4F-4770-B40F-650DE8717A9F}" dt="2020-08-24T09:52:17.856" v="17236" actId="20577"/>
        <pc:sldMkLst>
          <pc:docMk/>
          <pc:sldMk cId="2393504930" sldId="676"/>
        </pc:sldMkLst>
        <pc:spChg chg="mod">
          <ac:chgData name="Suski Damian" userId="db14ced7-949b-4bf0-b58a-0a7a9c032729" providerId="ADAL" clId="{7AADA117-EA4F-4770-B40F-650DE8717A9F}" dt="2020-08-24T09:52:17.856" v="17236" actId="20577"/>
          <ac:spMkLst>
            <pc:docMk/>
            <pc:sldMk cId="2393504930" sldId="676"/>
            <ac:spMk id="6" creationId="{00000000-0000-0000-0000-000000000000}"/>
          </ac:spMkLst>
        </pc:spChg>
      </pc:sldChg>
      <pc:sldChg chg="modSp add mod">
        <pc:chgData name="Suski Damian" userId="db14ced7-949b-4bf0-b58a-0a7a9c032729" providerId="ADAL" clId="{7AADA117-EA4F-4770-B40F-650DE8717A9F}" dt="2020-07-08T10:33:25.769" v="2302" actId="20577"/>
        <pc:sldMkLst>
          <pc:docMk/>
          <pc:sldMk cId="3391265467" sldId="677"/>
        </pc:sldMkLst>
        <pc:spChg chg="mod">
          <ac:chgData name="Suski Damian" userId="db14ced7-949b-4bf0-b58a-0a7a9c032729" providerId="ADAL" clId="{7AADA117-EA4F-4770-B40F-650DE8717A9F}" dt="2020-07-04T10:21:24.402" v="997"/>
          <ac:spMkLst>
            <pc:docMk/>
            <pc:sldMk cId="3391265467" sldId="677"/>
            <ac:spMk id="27650" creationId="{00000000-0000-0000-0000-000000000000}"/>
          </ac:spMkLst>
        </pc:spChg>
        <pc:spChg chg="mod">
          <ac:chgData name="Suski Damian" userId="db14ced7-949b-4bf0-b58a-0a7a9c032729" providerId="ADAL" clId="{7AADA117-EA4F-4770-B40F-650DE8717A9F}" dt="2020-07-08T10:33:25.769" v="2302" actId="20577"/>
          <ac:spMkLst>
            <pc:docMk/>
            <pc:sldMk cId="3391265467" sldId="677"/>
            <ac:spMk id="27651" creationId="{00000000-0000-0000-0000-000000000000}"/>
          </ac:spMkLst>
        </pc:spChg>
      </pc:sldChg>
      <pc:sldChg chg="add del">
        <pc:chgData name="Suski Damian" userId="db14ced7-949b-4bf0-b58a-0a7a9c032729" providerId="ADAL" clId="{7AADA117-EA4F-4770-B40F-650DE8717A9F}" dt="2020-07-08T11:16:27.328" v="2982" actId="47"/>
        <pc:sldMkLst>
          <pc:docMk/>
          <pc:sldMk cId="2903855742" sldId="678"/>
        </pc:sldMkLst>
      </pc:sldChg>
      <pc:sldChg chg="add">
        <pc:chgData name="Suski Damian" userId="db14ced7-949b-4bf0-b58a-0a7a9c032729" providerId="ADAL" clId="{7AADA117-EA4F-4770-B40F-650DE8717A9F}" dt="2020-07-04T10:14:17.970" v="912"/>
        <pc:sldMkLst>
          <pc:docMk/>
          <pc:sldMk cId="1982255642" sldId="679"/>
        </pc:sldMkLst>
      </pc:sldChg>
      <pc:sldChg chg="add">
        <pc:chgData name="Suski Damian" userId="db14ced7-949b-4bf0-b58a-0a7a9c032729" providerId="ADAL" clId="{7AADA117-EA4F-4770-B40F-650DE8717A9F}" dt="2020-07-04T10:14:17.970" v="912"/>
        <pc:sldMkLst>
          <pc:docMk/>
          <pc:sldMk cId="3313994461" sldId="680"/>
        </pc:sldMkLst>
      </pc:sldChg>
      <pc:sldChg chg="modSp add mod">
        <pc:chgData name="Suski Damian" userId="db14ced7-949b-4bf0-b58a-0a7a9c032729" providerId="ADAL" clId="{7AADA117-EA4F-4770-B40F-650DE8717A9F}" dt="2020-07-04T10:26:50.766" v="1015"/>
        <pc:sldMkLst>
          <pc:docMk/>
          <pc:sldMk cId="2037815158" sldId="681"/>
        </pc:sldMkLst>
        <pc:spChg chg="mod">
          <ac:chgData name="Suski Damian" userId="db14ced7-949b-4bf0-b58a-0a7a9c032729" providerId="ADAL" clId="{7AADA117-EA4F-4770-B40F-650DE8717A9F}" dt="2020-07-04T10:26:50.766" v="1015"/>
          <ac:spMkLst>
            <pc:docMk/>
            <pc:sldMk cId="2037815158" sldId="681"/>
            <ac:spMk id="2" creationId="{00000000-0000-0000-0000-000000000000}"/>
          </ac:spMkLst>
        </pc:spChg>
      </pc:sldChg>
      <pc:sldChg chg="modSp add mod">
        <pc:chgData name="Suski Damian" userId="db14ced7-949b-4bf0-b58a-0a7a9c032729" providerId="ADAL" clId="{7AADA117-EA4F-4770-B40F-650DE8717A9F}" dt="2020-08-24T09:52:24.047" v="17238" actId="20577"/>
        <pc:sldMkLst>
          <pc:docMk/>
          <pc:sldMk cId="2395441368" sldId="682"/>
        </pc:sldMkLst>
        <pc:spChg chg="mod">
          <ac:chgData name="Suski Damian" userId="db14ced7-949b-4bf0-b58a-0a7a9c032729" providerId="ADAL" clId="{7AADA117-EA4F-4770-B40F-650DE8717A9F}" dt="2020-08-24T09:52:24.047" v="17238" actId="20577"/>
          <ac:spMkLst>
            <pc:docMk/>
            <pc:sldMk cId="2395441368" sldId="682"/>
            <ac:spMk id="6" creationId="{00000000-0000-0000-0000-000000000000}"/>
          </ac:spMkLst>
        </pc:spChg>
      </pc:sldChg>
      <pc:sldChg chg="modSp add mod">
        <pc:chgData name="Suski Damian" userId="db14ced7-949b-4bf0-b58a-0a7a9c032729" providerId="ADAL" clId="{7AADA117-EA4F-4770-B40F-650DE8717A9F}" dt="2020-07-08T10:34:09.679" v="2381" actId="20577"/>
        <pc:sldMkLst>
          <pc:docMk/>
          <pc:sldMk cId="13263259" sldId="683"/>
        </pc:sldMkLst>
        <pc:spChg chg="mod">
          <ac:chgData name="Suski Damian" userId="db14ced7-949b-4bf0-b58a-0a7a9c032729" providerId="ADAL" clId="{7AADA117-EA4F-4770-B40F-650DE8717A9F}" dt="2020-07-04T10:21:32.026" v="998"/>
          <ac:spMkLst>
            <pc:docMk/>
            <pc:sldMk cId="13263259" sldId="683"/>
            <ac:spMk id="27650" creationId="{00000000-0000-0000-0000-000000000000}"/>
          </ac:spMkLst>
        </pc:spChg>
        <pc:spChg chg="mod">
          <ac:chgData name="Suski Damian" userId="db14ced7-949b-4bf0-b58a-0a7a9c032729" providerId="ADAL" clId="{7AADA117-EA4F-4770-B40F-650DE8717A9F}" dt="2020-07-08T10:34:09.679" v="2381" actId="20577"/>
          <ac:spMkLst>
            <pc:docMk/>
            <pc:sldMk cId="13263259" sldId="683"/>
            <ac:spMk id="27651" creationId="{00000000-0000-0000-0000-000000000000}"/>
          </ac:spMkLst>
        </pc:spChg>
      </pc:sldChg>
      <pc:sldChg chg="modSp add mod">
        <pc:chgData name="Suski Damian" userId="db14ced7-949b-4bf0-b58a-0a7a9c032729" providerId="ADAL" clId="{7AADA117-EA4F-4770-B40F-650DE8717A9F}" dt="2020-07-08T11:16:39.721" v="2984" actId="27636"/>
        <pc:sldMkLst>
          <pc:docMk/>
          <pc:sldMk cId="388916290" sldId="684"/>
        </pc:sldMkLst>
        <pc:spChg chg="mod">
          <ac:chgData name="Suski Damian" userId="db14ced7-949b-4bf0-b58a-0a7a9c032729" providerId="ADAL" clId="{7AADA117-EA4F-4770-B40F-650DE8717A9F}" dt="2020-07-08T11:16:39.721" v="2984" actId="27636"/>
          <ac:spMkLst>
            <pc:docMk/>
            <pc:sldMk cId="388916290" sldId="684"/>
            <ac:spMk id="29699" creationId="{00000000-0000-0000-0000-000000000000}"/>
          </ac:spMkLst>
        </pc:spChg>
      </pc:sldChg>
      <pc:sldChg chg="add">
        <pc:chgData name="Suski Damian" userId="db14ced7-949b-4bf0-b58a-0a7a9c032729" providerId="ADAL" clId="{7AADA117-EA4F-4770-B40F-650DE8717A9F}" dt="2020-07-04T10:14:20.192" v="913"/>
        <pc:sldMkLst>
          <pc:docMk/>
          <pc:sldMk cId="1595048269" sldId="685"/>
        </pc:sldMkLst>
      </pc:sldChg>
      <pc:sldChg chg="add">
        <pc:chgData name="Suski Damian" userId="db14ced7-949b-4bf0-b58a-0a7a9c032729" providerId="ADAL" clId="{7AADA117-EA4F-4770-B40F-650DE8717A9F}" dt="2020-07-04T10:14:20.192" v="913"/>
        <pc:sldMkLst>
          <pc:docMk/>
          <pc:sldMk cId="3364455988" sldId="686"/>
        </pc:sldMkLst>
      </pc:sldChg>
      <pc:sldChg chg="modSp add mod">
        <pc:chgData name="Suski Damian" userId="db14ced7-949b-4bf0-b58a-0a7a9c032729" providerId="ADAL" clId="{7AADA117-EA4F-4770-B40F-650DE8717A9F}" dt="2020-07-04T10:27:06.506" v="1016"/>
        <pc:sldMkLst>
          <pc:docMk/>
          <pc:sldMk cId="4031731187" sldId="687"/>
        </pc:sldMkLst>
        <pc:spChg chg="mod">
          <ac:chgData name="Suski Damian" userId="db14ced7-949b-4bf0-b58a-0a7a9c032729" providerId="ADAL" clId="{7AADA117-EA4F-4770-B40F-650DE8717A9F}" dt="2020-07-04T10:27:06.506" v="1016"/>
          <ac:spMkLst>
            <pc:docMk/>
            <pc:sldMk cId="4031731187" sldId="687"/>
            <ac:spMk id="2" creationId="{00000000-0000-0000-0000-000000000000}"/>
          </ac:spMkLst>
        </pc:spChg>
      </pc:sldChg>
      <pc:sldChg chg="modSp add mod">
        <pc:chgData name="Suski Damian" userId="db14ced7-949b-4bf0-b58a-0a7a9c032729" providerId="ADAL" clId="{7AADA117-EA4F-4770-B40F-650DE8717A9F}" dt="2020-08-24T09:52:29.510" v="17240" actId="20577"/>
        <pc:sldMkLst>
          <pc:docMk/>
          <pc:sldMk cId="2032750003" sldId="688"/>
        </pc:sldMkLst>
        <pc:spChg chg="mod">
          <ac:chgData name="Suski Damian" userId="db14ced7-949b-4bf0-b58a-0a7a9c032729" providerId="ADAL" clId="{7AADA117-EA4F-4770-B40F-650DE8717A9F}" dt="2020-08-24T09:52:29.510" v="17240" actId="20577"/>
          <ac:spMkLst>
            <pc:docMk/>
            <pc:sldMk cId="2032750003" sldId="688"/>
            <ac:spMk id="6" creationId="{00000000-0000-0000-0000-000000000000}"/>
          </ac:spMkLst>
        </pc:spChg>
      </pc:sldChg>
      <pc:sldChg chg="modSp add mod">
        <pc:chgData name="Suski Damian" userId="db14ced7-949b-4bf0-b58a-0a7a9c032729" providerId="ADAL" clId="{7AADA117-EA4F-4770-B40F-650DE8717A9F}" dt="2020-07-08T10:35:07.793" v="2459" actId="20577"/>
        <pc:sldMkLst>
          <pc:docMk/>
          <pc:sldMk cId="29989811" sldId="689"/>
        </pc:sldMkLst>
        <pc:spChg chg="mod">
          <ac:chgData name="Suski Damian" userId="db14ced7-949b-4bf0-b58a-0a7a9c032729" providerId="ADAL" clId="{7AADA117-EA4F-4770-B40F-650DE8717A9F}" dt="2020-07-04T10:21:39.849" v="999"/>
          <ac:spMkLst>
            <pc:docMk/>
            <pc:sldMk cId="29989811" sldId="689"/>
            <ac:spMk id="27650" creationId="{00000000-0000-0000-0000-000000000000}"/>
          </ac:spMkLst>
        </pc:spChg>
        <pc:spChg chg="mod">
          <ac:chgData name="Suski Damian" userId="db14ced7-949b-4bf0-b58a-0a7a9c032729" providerId="ADAL" clId="{7AADA117-EA4F-4770-B40F-650DE8717A9F}" dt="2020-07-08T10:35:07.793" v="2459" actId="20577"/>
          <ac:spMkLst>
            <pc:docMk/>
            <pc:sldMk cId="29989811" sldId="689"/>
            <ac:spMk id="27651" creationId="{00000000-0000-0000-0000-000000000000}"/>
          </ac:spMkLst>
        </pc:spChg>
      </pc:sldChg>
      <pc:sldChg chg="modSp add mod">
        <pc:chgData name="Suski Damian" userId="db14ced7-949b-4bf0-b58a-0a7a9c032729" providerId="ADAL" clId="{7AADA117-EA4F-4770-B40F-650DE8717A9F}" dt="2020-07-08T11:17:34.583" v="2995" actId="27636"/>
        <pc:sldMkLst>
          <pc:docMk/>
          <pc:sldMk cId="3456543055" sldId="690"/>
        </pc:sldMkLst>
        <pc:spChg chg="mod">
          <ac:chgData name="Suski Damian" userId="db14ced7-949b-4bf0-b58a-0a7a9c032729" providerId="ADAL" clId="{7AADA117-EA4F-4770-B40F-650DE8717A9F}" dt="2020-07-08T11:17:34.583" v="2995" actId="27636"/>
          <ac:spMkLst>
            <pc:docMk/>
            <pc:sldMk cId="3456543055" sldId="690"/>
            <ac:spMk id="29699" creationId="{00000000-0000-0000-0000-000000000000}"/>
          </ac:spMkLst>
        </pc:spChg>
      </pc:sldChg>
      <pc:sldChg chg="add">
        <pc:chgData name="Suski Damian" userId="db14ced7-949b-4bf0-b58a-0a7a9c032729" providerId="ADAL" clId="{7AADA117-EA4F-4770-B40F-650DE8717A9F}" dt="2020-07-04T10:14:22.331" v="914"/>
        <pc:sldMkLst>
          <pc:docMk/>
          <pc:sldMk cId="4000254977" sldId="691"/>
        </pc:sldMkLst>
      </pc:sldChg>
      <pc:sldChg chg="add">
        <pc:chgData name="Suski Damian" userId="db14ced7-949b-4bf0-b58a-0a7a9c032729" providerId="ADAL" clId="{7AADA117-EA4F-4770-B40F-650DE8717A9F}" dt="2020-07-04T10:14:22.331" v="914"/>
        <pc:sldMkLst>
          <pc:docMk/>
          <pc:sldMk cId="4251801169" sldId="692"/>
        </pc:sldMkLst>
      </pc:sldChg>
      <pc:sldChg chg="modSp add mod">
        <pc:chgData name="Suski Damian" userId="db14ced7-949b-4bf0-b58a-0a7a9c032729" providerId="ADAL" clId="{7AADA117-EA4F-4770-B40F-650DE8717A9F}" dt="2020-07-04T10:27:18.174" v="1017"/>
        <pc:sldMkLst>
          <pc:docMk/>
          <pc:sldMk cId="912258093" sldId="693"/>
        </pc:sldMkLst>
        <pc:spChg chg="mod">
          <ac:chgData name="Suski Damian" userId="db14ced7-949b-4bf0-b58a-0a7a9c032729" providerId="ADAL" clId="{7AADA117-EA4F-4770-B40F-650DE8717A9F}" dt="2020-07-04T10:27:18.174" v="1017"/>
          <ac:spMkLst>
            <pc:docMk/>
            <pc:sldMk cId="912258093" sldId="693"/>
            <ac:spMk id="2" creationId="{00000000-0000-0000-0000-000000000000}"/>
          </ac:spMkLst>
        </pc:spChg>
      </pc:sldChg>
      <pc:sldChg chg="modSp add mod">
        <pc:chgData name="Suski Damian" userId="db14ced7-949b-4bf0-b58a-0a7a9c032729" providerId="ADAL" clId="{7AADA117-EA4F-4770-B40F-650DE8717A9F}" dt="2020-08-24T09:52:34.831" v="17242" actId="20577"/>
        <pc:sldMkLst>
          <pc:docMk/>
          <pc:sldMk cId="354367086" sldId="694"/>
        </pc:sldMkLst>
        <pc:spChg chg="mod">
          <ac:chgData name="Suski Damian" userId="db14ced7-949b-4bf0-b58a-0a7a9c032729" providerId="ADAL" clId="{7AADA117-EA4F-4770-B40F-650DE8717A9F}" dt="2020-08-24T09:52:34.831" v="17242" actId="20577"/>
          <ac:spMkLst>
            <pc:docMk/>
            <pc:sldMk cId="354367086" sldId="694"/>
            <ac:spMk id="6" creationId="{00000000-0000-0000-0000-000000000000}"/>
          </ac:spMkLst>
        </pc:spChg>
      </pc:sldChg>
      <pc:sldChg chg="modSp add mod">
        <pc:chgData name="Suski Damian" userId="db14ced7-949b-4bf0-b58a-0a7a9c032729" providerId="ADAL" clId="{7AADA117-EA4F-4770-B40F-650DE8717A9F}" dt="2020-07-08T10:36:02.775" v="2553" actId="20577"/>
        <pc:sldMkLst>
          <pc:docMk/>
          <pc:sldMk cId="2330817097" sldId="695"/>
        </pc:sldMkLst>
        <pc:spChg chg="mod">
          <ac:chgData name="Suski Damian" userId="db14ced7-949b-4bf0-b58a-0a7a9c032729" providerId="ADAL" clId="{7AADA117-EA4F-4770-B40F-650DE8717A9F}" dt="2020-07-04T10:21:47.450" v="1000"/>
          <ac:spMkLst>
            <pc:docMk/>
            <pc:sldMk cId="2330817097" sldId="695"/>
            <ac:spMk id="27650" creationId="{00000000-0000-0000-0000-000000000000}"/>
          </ac:spMkLst>
        </pc:spChg>
        <pc:spChg chg="mod">
          <ac:chgData name="Suski Damian" userId="db14ced7-949b-4bf0-b58a-0a7a9c032729" providerId="ADAL" clId="{7AADA117-EA4F-4770-B40F-650DE8717A9F}" dt="2020-07-08T10:36:02.775" v="2553" actId="20577"/>
          <ac:spMkLst>
            <pc:docMk/>
            <pc:sldMk cId="2330817097" sldId="695"/>
            <ac:spMk id="27651" creationId="{00000000-0000-0000-0000-000000000000}"/>
          </ac:spMkLst>
        </pc:spChg>
      </pc:sldChg>
      <pc:sldChg chg="modSp add mod">
        <pc:chgData name="Suski Damian" userId="db14ced7-949b-4bf0-b58a-0a7a9c032729" providerId="ADAL" clId="{7AADA117-EA4F-4770-B40F-650DE8717A9F}" dt="2020-07-08T11:18:21.802" v="3006" actId="27636"/>
        <pc:sldMkLst>
          <pc:docMk/>
          <pc:sldMk cId="2177436689" sldId="696"/>
        </pc:sldMkLst>
        <pc:spChg chg="mod">
          <ac:chgData name="Suski Damian" userId="db14ced7-949b-4bf0-b58a-0a7a9c032729" providerId="ADAL" clId="{7AADA117-EA4F-4770-B40F-650DE8717A9F}" dt="2020-07-08T11:18:21.802" v="3006" actId="27636"/>
          <ac:spMkLst>
            <pc:docMk/>
            <pc:sldMk cId="2177436689" sldId="696"/>
            <ac:spMk id="29699" creationId="{00000000-0000-0000-0000-000000000000}"/>
          </ac:spMkLst>
        </pc:spChg>
      </pc:sldChg>
      <pc:sldChg chg="add">
        <pc:chgData name="Suski Damian" userId="db14ced7-949b-4bf0-b58a-0a7a9c032729" providerId="ADAL" clId="{7AADA117-EA4F-4770-B40F-650DE8717A9F}" dt="2020-07-04T10:14:24.662" v="915"/>
        <pc:sldMkLst>
          <pc:docMk/>
          <pc:sldMk cId="958987454" sldId="697"/>
        </pc:sldMkLst>
      </pc:sldChg>
      <pc:sldChg chg="add">
        <pc:chgData name="Suski Damian" userId="db14ced7-949b-4bf0-b58a-0a7a9c032729" providerId="ADAL" clId="{7AADA117-EA4F-4770-B40F-650DE8717A9F}" dt="2020-07-04T10:14:24.662" v="915"/>
        <pc:sldMkLst>
          <pc:docMk/>
          <pc:sldMk cId="3135271563" sldId="698"/>
        </pc:sldMkLst>
      </pc:sldChg>
      <pc:sldChg chg="modSp add mod">
        <pc:chgData name="Suski Damian" userId="db14ced7-949b-4bf0-b58a-0a7a9c032729" providerId="ADAL" clId="{7AADA117-EA4F-4770-B40F-650DE8717A9F}" dt="2020-07-04T10:27:35.906" v="1018"/>
        <pc:sldMkLst>
          <pc:docMk/>
          <pc:sldMk cId="3337267546" sldId="699"/>
        </pc:sldMkLst>
        <pc:spChg chg="mod">
          <ac:chgData name="Suski Damian" userId="db14ced7-949b-4bf0-b58a-0a7a9c032729" providerId="ADAL" clId="{7AADA117-EA4F-4770-B40F-650DE8717A9F}" dt="2020-07-04T10:27:35.906" v="1018"/>
          <ac:spMkLst>
            <pc:docMk/>
            <pc:sldMk cId="3337267546" sldId="699"/>
            <ac:spMk id="2" creationId="{00000000-0000-0000-0000-000000000000}"/>
          </ac:spMkLst>
        </pc:spChg>
      </pc:sldChg>
      <pc:sldChg chg="modSp add mod">
        <pc:chgData name="Suski Damian" userId="db14ced7-949b-4bf0-b58a-0a7a9c032729" providerId="ADAL" clId="{7AADA117-EA4F-4770-B40F-650DE8717A9F}" dt="2020-07-04T10:18:44.402" v="982"/>
        <pc:sldMkLst>
          <pc:docMk/>
          <pc:sldMk cId="2779751200" sldId="700"/>
        </pc:sldMkLst>
        <pc:spChg chg="mod">
          <ac:chgData name="Suski Damian" userId="db14ced7-949b-4bf0-b58a-0a7a9c032729" providerId="ADAL" clId="{7AADA117-EA4F-4770-B40F-650DE8717A9F}" dt="2020-07-04T10:18:44.402" v="982"/>
          <ac:spMkLst>
            <pc:docMk/>
            <pc:sldMk cId="2779751200" sldId="700"/>
            <ac:spMk id="6" creationId="{00000000-0000-0000-0000-000000000000}"/>
          </ac:spMkLst>
        </pc:spChg>
      </pc:sldChg>
      <pc:sldChg chg="modSp add mod">
        <pc:chgData name="Suski Damian" userId="db14ced7-949b-4bf0-b58a-0a7a9c032729" providerId="ADAL" clId="{7AADA117-EA4F-4770-B40F-650DE8717A9F}" dt="2020-07-08T10:36:45.027" v="2614" actId="20577"/>
        <pc:sldMkLst>
          <pc:docMk/>
          <pc:sldMk cId="3054336012" sldId="701"/>
        </pc:sldMkLst>
        <pc:spChg chg="mod">
          <ac:chgData name="Suski Damian" userId="db14ced7-949b-4bf0-b58a-0a7a9c032729" providerId="ADAL" clId="{7AADA117-EA4F-4770-B40F-650DE8717A9F}" dt="2020-07-04T10:21:54.925" v="1001"/>
          <ac:spMkLst>
            <pc:docMk/>
            <pc:sldMk cId="3054336012" sldId="701"/>
            <ac:spMk id="27650" creationId="{00000000-0000-0000-0000-000000000000}"/>
          </ac:spMkLst>
        </pc:spChg>
        <pc:spChg chg="mod">
          <ac:chgData name="Suski Damian" userId="db14ced7-949b-4bf0-b58a-0a7a9c032729" providerId="ADAL" clId="{7AADA117-EA4F-4770-B40F-650DE8717A9F}" dt="2020-07-08T10:36:45.027" v="2614" actId="20577"/>
          <ac:spMkLst>
            <pc:docMk/>
            <pc:sldMk cId="3054336012" sldId="701"/>
            <ac:spMk id="27651" creationId="{00000000-0000-0000-0000-000000000000}"/>
          </ac:spMkLst>
        </pc:spChg>
      </pc:sldChg>
      <pc:sldChg chg="add">
        <pc:chgData name="Suski Damian" userId="db14ced7-949b-4bf0-b58a-0a7a9c032729" providerId="ADAL" clId="{7AADA117-EA4F-4770-B40F-650DE8717A9F}" dt="2020-07-04T10:14:26.671" v="916"/>
        <pc:sldMkLst>
          <pc:docMk/>
          <pc:sldMk cId="590744400" sldId="702"/>
        </pc:sldMkLst>
      </pc:sldChg>
      <pc:sldChg chg="add">
        <pc:chgData name="Suski Damian" userId="db14ced7-949b-4bf0-b58a-0a7a9c032729" providerId="ADAL" clId="{7AADA117-EA4F-4770-B40F-650DE8717A9F}" dt="2020-07-04T10:14:26.671" v="916"/>
        <pc:sldMkLst>
          <pc:docMk/>
          <pc:sldMk cId="3239588730" sldId="703"/>
        </pc:sldMkLst>
      </pc:sldChg>
      <pc:sldChg chg="add">
        <pc:chgData name="Suski Damian" userId="db14ced7-949b-4bf0-b58a-0a7a9c032729" providerId="ADAL" clId="{7AADA117-EA4F-4770-B40F-650DE8717A9F}" dt="2020-07-04T10:14:26.671" v="916"/>
        <pc:sldMkLst>
          <pc:docMk/>
          <pc:sldMk cId="288542756" sldId="704"/>
        </pc:sldMkLst>
      </pc:sldChg>
      <pc:sldChg chg="modSp add mod">
        <pc:chgData name="Suski Damian" userId="db14ced7-949b-4bf0-b58a-0a7a9c032729" providerId="ADAL" clId="{7AADA117-EA4F-4770-B40F-650DE8717A9F}" dt="2020-07-04T10:27:50.733" v="1019"/>
        <pc:sldMkLst>
          <pc:docMk/>
          <pc:sldMk cId="2797847472" sldId="705"/>
        </pc:sldMkLst>
        <pc:spChg chg="mod">
          <ac:chgData name="Suski Damian" userId="db14ced7-949b-4bf0-b58a-0a7a9c032729" providerId="ADAL" clId="{7AADA117-EA4F-4770-B40F-650DE8717A9F}" dt="2020-07-04T10:27:50.733" v="1019"/>
          <ac:spMkLst>
            <pc:docMk/>
            <pc:sldMk cId="2797847472" sldId="705"/>
            <ac:spMk id="2" creationId="{00000000-0000-0000-0000-000000000000}"/>
          </ac:spMkLst>
        </pc:spChg>
      </pc:sldChg>
      <pc:sldChg chg="modSp add mod">
        <pc:chgData name="Suski Damian" userId="db14ced7-949b-4bf0-b58a-0a7a9c032729" providerId="ADAL" clId="{7AADA117-EA4F-4770-B40F-650DE8717A9F}" dt="2020-07-04T10:18:56.271" v="986"/>
        <pc:sldMkLst>
          <pc:docMk/>
          <pc:sldMk cId="3048155131" sldId="706"/>
        </pc:sldMkLst>
        <pc:spChg chg="mod">
          <ac:chgData name="Suski Damian" userId="db14ced7-949b-4bf0-b58a-0a7a9c032729" providerId="ADAL" clId="{7AADA117-EA4F-4770-B40F-650DE8717A9F}" dt="2020-07-04T10:18:56.271" v="986"/>
          <ac:spMkLst>
            <pc:docMk/>
            <pc:sldMk cId="3048155131" sldId="706"/>
            <ac:spMk id="6" creationId="{00000000-0000-0000-0000-000000000000}"/>
          </ac:spMkLst>
        </pc:spChg>
      </pc:sldChg>
      <pc:sldChg chg="modSp add mod">
        <pc:chgData name="Suski Damian" userId="db14ced7-949b-4bf0-b58a-0a7a9c032729" providerId="ADAL" clId="{7AADA117-EA4F-4770-B40F-650DE8717A9F}" dt="2020-07-08T10:37:33.083" v="2686" actId="20577"/>
        <pc:sldMkLst>
          <pc:docMk/>
          <pc:sldMk cId="616278448" sldId="707"/>
        </pc:sldMkLst>
        <pc:spChg chg="mod">
          <ac:chgData name="Suski Damian" userId="db14ced7-949b-4bf0-b58a-0a7a9c032729" providerId="ADAL" clId="{7AADA117-EA4F-4770-B40F-650DE8717A9F}" dt="2020-07-04T10:22:02.567" v="1002"/>
          <ac:spMkLst>
            <pc:docMk/>
            <pc:sldMk cId="616278448" sldId="707"/>
            <ac:spMk id="27650" creationId="{00000000-0000-0000-0000-000000000000}"/>
          </ac:spMkLst>
        </pc:spChg>
        <pc:spChg chg="mod">
          <ac:chgData name="Suski Damian" userId="db14ced7-949b-4bf0-b58a-0a7a9c032729" providerId="ADAL" clId="{7AADA117-EA4F-4770-B40F-650DE8717A9F}" dt="2020-07-08T10:37:33.083" v="2686" actId="20577"/>
          <ac:spMkLst>
            <pc:docMk/>
            <pc:sldMk cId="616278448" sldId="707"/>
            <ac:spMk id="27651" creationId="{00000000-0000-0000-0000-000000000000}"/>
          </ac:spMkLst>
        </pc:spChg>
      </pc:sldChg>
      <pc:sldChg chg="modSp add mod">
        <pc:chgData name="Suski Damian" userId="db14ced7-949b-4bf0-b58a-0a7a9c032729" providerId="ADAL" clId="{7AADA117-EA4F-4770-B40F-650DE8717A9F}" dt="2020-07-08T11:20:43.599" v="3029"/>
        <pc:sldMkLst>
          <pc:docMk/>
          <pc:sldMk cId="2156610735" sldId="708"/>
        </pc:sldMkLst>
        <pc:spChg chg="mod">
          <ac:chgData name="Suski Damian" userId="db14ced7-949b-4bf0-b58a-0a7a9c032729" providerId="ADAL" clId="{7AADA117-EA4F-4770-B40F-650DE8717A9F}" dt="2020-07-08T11:20:43.599" v="3029"/>
          <ac:spMkLst>
            <pc:docMk/>
            <pc:sldMk cId="2156610735" sldId="708"/>
            <ac:spMk id="29699" creationId="{00000000-0000-0000-0000-000000000000}"/>
          </ac:spMkLst>
        </pc:spChg>
      </pc:sldChg>
      <pc:sldChg chg="add">
        <pc:chgData name="Suski Damian" userId="db14ced7-949b-4bf0-b58a-0a7a9c032729" providerId="ADAL" clId="{7AADA117-EA4F-4770-B40F-650DE8717A9F}" dt="2020-07-04T10:14:28.753" v="917"/>
        <pc:sldMkLst>
          <pc:docMk/>
          <pc:sldMk cId="487203202" sldId="709"/>
        </pc:sldMkLst>
      </pc:sldChg>
      <pc:sldChg chg="add">
        <pc:chgData name="Suski Damian" userId="db14ced7-949b-4bf0-b58a-0a7a9c032729" providerId="ADAL" clId="{7AADA117-EA4F-4770-B40F-650DE8717A9F}" dt="2020-07-04T10:14:28.753" v="917"/>
        <pc:sldMkLst>
          <pc:docMk/>
          <pc:sldMk cId="3459479200" sldId="710"/>
        </pc:sldMkLst>
      </pc:sldChg>
      <pc:sldChg chg="modSp add mod">
        <pc:chgData name="Suski Damian" userId="db14ced7-949b-4bf0-b58a-0a7a9c032729" providerId="ADAL" clId="{7AADA117-EA4F-4770-B40F-650DE8717A9F}" dt="2020-07-04T10:28:09.148" v="1020"/>
        <pc:sldMkLst>
          <pc:docMk/>
          <pc:sldMk cId="3371222991" sldId="711"/>
        </pc:sldMkLst>
        <pc:spChg chg="mod">
          <ac:chgData name="Suski Damian" userId="db14ced7-949b-4bf0-b58a-0a7a9c032729" providerId="ADAL" clId="{7AADA117-EA4F-4770-B40F-650DE8717A9F}" dt="2020-07-04T10:28:09.148" v="1020"/>
          <ac:spMkLst>
            <pc:docMk/>
            <pc:sldMk cId="3371222991" sldId="711"/>
            <ac:spMk id="2" creationId="{00000000-0000-0000-0000-000000000000}"/>
          </ac:spMkLst>
        </pc:spChg>
      </pc:sldChg>
      <pc:sldChg chg="add del">
        <pc:chgData name="Suski Damian" userId="db14ced7-949b-4bf0-b58a-0a7a9c032729" providerId="ADAL" clId="{7AADA117-EA4F-4770-B40F-650DE8717A9F}" dt="2020-07-04T10:14:32.562" v="919"/>
        <pc:sldMkLst>
          <pc:docMk/>
          <pc:sldMk cId="327363466" sldId="712"/>
        </pc:sldMkLst>
      </pc:sldChg>
      <pc:sldChg chg="modSp add mod">
        <pc:chgData name="Suski Damian" userId="db14ced7-949b-4bf0-b58a-0a7a9c032729" providerId="ADAL" clId="{7AADA117-EA4F-4770-B40F-650DE8717A9F}" dt="2020-07-04T10:46:02.807" v="1162" actId="12"/>
        <pc:sldMkLst>
          <pc:docMk/>
          <pc:sldMk cId="3712545113" sldId="712"/>
        </pc:sldMkLst>
        <pc:spChg chg="mod">
          <ac:chgData name="Suski Damian" userId="db14ced7-949b-4bf0-b58a-0a7a9c032729" providerId="ADAL" clId="{7AADA117-EA4F-4770-B40F-650DE8717A9F}" dt="2020-07-04T10:46:02.807" v="1162" actId="12"/>
          <ac:spMkLst>
            <pc:docMk/>
            <pc:sldMk cId="3712545113" sldId="712"/>
            <ac:spMk id="2" creationId="{00000000-0000-0000-0000-000000000000}"/>
          </ac:spMkLst>
        </pc:spChg>
        <pc:spChg chg="mod">
          <ac:chgData name="Suski Damian" userId="db14ced7-949b-4bf0-b58a-0a7a9c032729" providerId="ADAL" clId="{7AADA117-EA4F-4770-B40F-650DE8717A9F}" dt="2020-07-04T10:41:19.883" v="1120" actId="20577"/>
          <ac:spMkLst>
            <pc:docMk/>
            <pc:sldMk cId="3712545113" sldId="712"/>
            <ac:spMk id="4" creationId="{00000000-0000-0000-0000-000000000000}"/>
          </ac:spMkLst>
        </pc:spChg>
      </pc:sldChg>
      <pc:sldChg chg="add del">
        <pc:chgData name="Suski Damian" userId="db14ced7-949b-4bf0-b58a-0a7a9c032729" providerId="ADAL" clId="{7AADA117-EA4F-4770-B40F-650DE8717A9F}" dt="2020-07-04T10:14:32.562" v="919"/>
        <pc:sldMkLst>
          <pc:docMk/>
          <pc:sldMk cId="531573685" sldId="713"/>
        </pc:sldMkLst>
      </pc:sldChg>
      <pc:sldChg chg="modSp add mod">
        <pc:chgData name="Suski Damian" userId="db14ced7-949b-4bf0-b58a-0a7a9c032729" providerId="ADAL" clId="{7AADA117-EA4F-4770-B40F-650DE8717A9F}" dt="2020-07-04T10:47:16.700" v="1164" actId="108"/>
        <pc:sldMkLst>
          <pc:docMk/>
          <pc:sldMk cId="2838993199" sldId="713"/>
        </pc:sldMkLst>
        <pc:spChg chg="mod">
          <ac:chgData name="Suski Damian" userId="db14ced7-949b-4bf0-b58a-0a7a9c032729" providerId="ADAL" clId="{7AADA117-EA4F-4770-B40F-650DE8717A9F}" dt="2020-07-04T10:47:16.700" v="1164" actId="108"/>
          <ac:spMkLst>
            <pc:docMk/>
            <pc:sldMk cId="2838993199" sldId="713"/>
            <ac:spMk id="2" creationId="{00000000-0000-0000-0000-000000000000}"/>
          </ac:spMkLst>
        </pc:spChg>
        <pc:spChg chg="mod">
          <ac:chgData name="Suski Damian" userId="db14ced7-949b-4bf0-b58a-0a7a9c032729" providerId="ADAL" clId="{7AADA117-EA4F-4770-B40F-650DE8717A9F}" dt="2020-07-04T10:41:33.663" v="1126" actId="27636"/>
          <ac:spMkLst>
            <pc:docMk/>
            <pc:sldMk cId="2838993199" sldId="713"/>
            <ac:spMk id="4" creationId="{00000000-0000-0000-0000-000000000000}"/>
          </ac:spMkLst>
        </pc:spChg>
      </pc:sldChg>
      <pc:sldChg chg="add del">
        <pc:chgData name="Suski Damian" userId="db14ced7-949b-4bf0-b58a-0a7a9c032729" providerId="ADAL" clId="{7AADA117-EA4F-4770-B40F-650DE8717A9F}" dt="2020-07-04T10:14:32.562" v="919"/>
        <pc:sldMkLst>
          <pc:docMk/>
          <pc:sldMk cId="3572854479" sldId="714"/>
        </pc:sldMkLst>
      </pc:sldChg>
      <pc:sldChg chg="modSp add mod">
        <pc:chgData name="Suski Damian" userId="db14ced7-949b-4bf0-b58a-0a7a9c032729" providerId="ADAL" clId="{7AADA117-EA4F-4770-B40F-650DE8717A9F}" dt="2020-07-04T10:43:05.497" v="1140" actId="27636"/>
        <pc:sldMkLst>
          <pc:docMk/>
          <pc:sldMk cId="3869577987" sldId="714"/>
        </pc:sldMkLst>
        <pc:spChg chg="mod">
          <ac:chgData name="Suski Damian" userId="db14ced7-949b-4bf0-b58a-0a7a9c032729" providerId="ADAL" clId="{7AADA117-EA4F-4770-B40F-650DE8717A9F}" dt="2020-07-04T10:43:05.497" v="1140" actId="27636"/>
          <ac:spMkLst>
            <pc:docMk/>
            <pc:sldMk cId="3869577987" sldId="714"/>
            <ac:spMk id="4" creationId="{00000000-0000-0000-0000-000000000000}"/>
          </ac:spMkLst>
        </pc:spChg>
      </pc:sldChg>
      <pc:sldChg chg="modSp add mod">
        <pc:chgData name="Suski Damian" userId="db14ced7-949b-4bf0-b58a-0a7a9c032729" providerId="ADAL" clId="{7AADA117-EA4F-4770-B40F-650DE8717A9F}" dt="2020-07-04T10:43:10.959" v="1141"/>
        <pc:sldMkLst>
          <pc:docMk/>
          <pc:sldMk cId="818397630" sldId="715"/>
        </pc:sldMkLst>
        <pc:spChg chg="mod">
          <ac:chgData name="Suski Damian" userId="db14ced7-949b-4bf0-b58a-0a7a9c032729" providerId="ADAL" clId="{7AADA117-EA4F-4770-B40F-650DE8717A9F}" dt="2020-07-04T10:43:10.959" v="1141"/>
          <ac:spMkLst>
            <pc:docMk/>
            <pc:sldMk cId="818397630" sldId="715"/>
            <ac:spMk id="4" creationId="{00000000-0000-0000-0000-000000000000}"/>
          </ac:spMkLst>
        </pc:spChg>
      </pc:sldChg>
      <pc:sldChg chg="add del">
        <pc:chgData name="Suski Damian" userId="db14ced7-949b-4bf0-b58a-0a7a9c032729" providerId="ADAL" clId="{7AADA117-EA4F-4770-B40F-650DE8717A9F}" dt="2020-07-04T10:14:32.562" v="919"/>
        <pc:sldMkLst>
          <pc:docMk/>
          <pc:sldMk cId="2716486677" sldId="715"/>
        </pc:sldMkLst>
      </pc:sldChg>
      <pc:sldChg chg="modSp add mod">
        <pc:chgData name="Suski Damian" userId="db14ced7-949b-4bf0-b58a-0a7a9c032729" providerId="ADAL" clId="{7AADA117-EA4F-4770-B40F-650DE8717A9F}" dt="2020-07-04T10:43:18.502" v="1143" actId="27636"/>
        <pc:sldMkLst>
          <pc:docMk/>
          <pc:sldMk cId="1000790842" sldId="716"/>
        </pc:sldMkLst>
        <pc:spChg chg="mod">
          <ac:chgData name="Suski Damian" userId="db14ced7-949b-4bf0-b58a-0a7a9c032729" providerId="ADAL" clId="{7AADA117-EA4F-4770-B40F-650DE8717A9F}" dt="2020-07-04T10:43:18.502" v="1143" actId="27636"/>
          <ac:spMkLst>
            <pc:docMk/>
            <pc:sldMk cId="1000790842" sldId="716"/>
            <ac:spMk id="4" creationId="{00000000-0000-0000-0000-000000000000}"/>
          </ac:spMkLst>
        </pc:spChg>
      </pc:sldChg>
      <pc:sldChg chg="add del">
        <pc:chgData name="Suski Damian" userId="db14ced7-949b-4bf0-b58a-0a7a9c032729" providerId="ADAL" clId="{7AADA117-EA4F-4770-B40F-650DE8717A9F}" dt="2020-07-04T10:14:32.562" v="919"/>
        <pc:sldMkLst>
          <pc:docMk/>
          <pc:sldMk cId="2884696506" sldId="716"/>
        </pc:sldMkLst>
      </pc:sldChg>
      <pc:sldChg chg="add del">
        <pc:chgData name="Suski Damian" userId="db14ced7-949b-4bf0-b58a-0a7a9c032729" providerId="ADAL" clId="{7AADA117-EA4F-4770-B40F-650DE8717A9F}" dt="2020-07-04T10:14:32.562" v="919"/>
        <pc:sldMkLst>
          <pc:docMk/>
          <pc:sldMk cId="2614221713" sldId="717"/>
        </pc:sldMkLst>
      </pc:sldChg>
      <pc:sldChg chg="modSp add mod">
        <pc:chgData name="Suski Damian" userId="db14ced7-949b-4bf0-b58a-0a7a9c032729" providerId="ADAL" clId="{7AADA117-EA4F-4770-B40F-650DE8717A9F}" dt="2020-07-04T10:43:23.201" v="1144"/>
        <pc:sldMkLst>
          <pc:docMk/>
          <pc:sldMk cId="3945903542" sldId="717"/>
        </pc:sldMkLst>
        <pc:spChg chg="mod">
          <ac:chgData name="Suski Damian" userId="db14ced7-949b-4bf0-b58a-0a7a9c032729" providerId="ADAL" clId="{7AADA117-EA4F-4770-B40F-650DE8717A9F}" dt="2020-07-04T10:43:23.201" v="1144"/>
          <ac:spMkLst>
            <pc:docMk/>
            <pc:sldMk cId="3945903542" sldId="717"/>
            <ac:spMk id="4" creationId="{00000000-0000-0000-0000-000000000000}"/>
          </ac:spMkLst>
        </pc:spChg>
      </pc:sldChg>
      <pc:sldChg chg="modSp add mod">
        <pc:chgData name="Suski Damian" userId="db14ced7-949b-4bf0-b58a-0a7a9c032729" providerId="ADAL" clId="{7AADA117-EA4F-4770-B40F-650DE8717A9F}" dt="2020-07-27T14:26:04.508" v="16760" actId="20577"/>
        <pc:sldMkLst>
          <pc:docMk/>
          <pc:sldMk cId="3889296262" sldId="718"/>
        </pc:sldMkLst>
        <pc:spChg chg="mod">
          <ac:chgData name="Suski Damian" userId="db14ced7-949b-4bf0-b58a-0a7a9c032729" providerId="ADAL" clId="{7AADA117-EA4F-4770-B40F-650DE8717A9F}" dt="2020-07-08T10:40:24.459" v="2737" actId="20577"/>
          <ac:spMkLst>
            <pc:docMk/>
            <pc:sldMk cId="3889296262" sldId="718"/>
            <ac:spMk id="29699" creationId="{00000000-0000-0000-0000-000000000000}"/>
          </ac:spMkLst>
        </pc:spChg>
        <pc:spChg chg="mod">
          <ac:chgData name="Suski Damian" userId="db14ced7-949b-4bf0-b58a-0a7a9c032729" providerId="ADAL" clId="{7AADA117-EA4F-4770-B40F-650DE8717A9F}" dt="2020-07-27T14:26:04.508" v="16760" actId="20577"/>
          <ac:spMkLst>
            <pc:docMk/>
            <pc:sldMk cId="3889296262" sldId="718"/>
            <ac:spMk id="29701" creationId="{00000000-0000-0000-0000-000000000000}"/>
          </ac:spMkLst>
        </pc:spChg>
      </pc:sldChg>
      <pc:sldChg chg="modSp add mod">
        <pc:chgData name="Suski Damian" userId="db14ced7-949b-4bf0-b58a-0a7a9c032729" providerId="ADAL" clId="{7AADA117-EA4F-4770-B40F-650DE8717A9F}" dt="2020-07-27T14:25:57.402" v="16758" actId="20577"/>
        <pc:sldMkLst>
          <pc:docMk/>
          <pc:sldMk cId="3178401085" sldId="719"/>
        </pc:sldMkLst>
        <pc:spChg chg="mod">
          <ac:chgData name="Suski Damian" userId="db14ced7-949b-4bf0-b58a-0a7a9c032729" providerId="ADAL" clId="{7AADA117-EA4F-4770-B40F-650DE8717A9F}" dt="2020-07-08T10:41:06.972" v="2738"/>
          <ac:spMkLst>
            <pc:docMk/>
            <pc:sldMk cId="3178401085" sldId="719"/>
            <ac:spMk id="29699" creationId="{00000000-0000-0000-0000-000000000000}"/>
          </ac:spMkLst>
        </pc:spChg>
        <pc:spChg chg="mod">
          <ac:chgData name="Suski Damian" userId="db14ced7-949b-4bf0-b58a-0a7a9c032729" providerId="ADAL" clId="{7AADA117-EA4F-4770-B40F-650DE8717A9F}" dt="2020-07-27T14:25:57.402" v="16758" actId="20577"/>
          <ac:spMkLst>
            <pc:docMk/>
            <pc:sldMk cId="3178401085" sldId="719"/>
            <ac:spMk id="29701" creationId="{00000000-0000-0000-0000-000000000000}"/>
          </ac:spMkLst>
        </pc:spChg>
      </pc:sldChg>
      <pc:sldChg chg="modSp add del mod">
        <pc:chgData name="Suski Damian" userId="db14ced7-949b-4bf0-b58a-0a7a9c032729" providerId="ADAL" clId="{7AADA117-EA4F-4770-B40F-650DE8717A9F}" dt="2020-07-08T14:43:17.621" v="4466" actId="47"/>
        <pc:sldMkLst>
          <pc:docMk/>
          <pc:sldMk cId="117606621" sldId="720"/>
        </pc:sldMkLst>
        <pc:spChg chg="mod">
          <ac:chgData name="Suski Damian" userId="db14ced7-949b-4bf0-b58a-0a7a9c032729" providerId="ADAL" clId="{7AADA117-EA4F-4770-B40F-650DE8717A9F}" dt="2020-07-08T10:41:18.311" v="2739"/>
          <ac:spMkLst>
            <pc:docMk/>
            <pc:sldMk cId="117606621" sldId="720"/>
            <ac:spMk id="29699" creationId="{00000000-0000-0000-0000-000000000000}"/>
          </ac:spMkLst>
        </pc:spChg>
      </pc:sldChg>
      <pc:sldChg chg="modSp add mod">
        <pc:chgData name="Suski Damian" userId="db14ced7-949b-4bf0-b58a-0a7a9c032729" providerId="ADAL" clId="{7AADA117-EA4F-4770-B40F-650DE8717A9F}" dt="2020-07-08T15:17:23.451" v="5901" actId="20577"/>
        <pc:sldMkLst>
          <pc:docMk/>
          <pc:sldMk cId="2209781382" sldId="721"/>
        </pc:sldMkLst>
        <pc:spChg chg="mod">
          <ac:chgData name="Suski Damian" userId="db14ced7-949b-4bf0-b58a-0a7a9c032729" providerId="ADAL" clId="{7AADA117-EA4F-4770-B40F-650DE8717A9F}" dt="2020-07-08T10:41:34.629" v="2740"/>
          <ac:spMkLst>
            <pc:docMk/>
            <pc:sldMk cId="2209781382" sldId="721"/>
            <ac:spMk id="29699" creationId="{00000000-0000-0000-0000-000000000000}"/>
          </ac:spMkLst>
        </pc:spChg>
        <pc:spChg chg="mod">
          <ac:chgData name="Suski Damian" userId="db14ced7-949b-4bf0-b58a-0a7a9c032729" providerId="ADAL" clId="{7AADA117-EA4F-4770-B40F-650DE8717A9F}" dt="2020-07-08T15:17:23.451" v="5901" actId="20577"/>
          <ac:spMkLst>
            <pc:docMk/>
            <pc:sldMk cId="2209781382" sldId="721"/>
            <ac:spMk id="29701" creationId="{00000000-0000-0000-0000-000000000000}"/>
          </ac:spMkLst>
        </pc:spChg>
      </pc:sldChg>
      <pc:sldChg chg="modSp add del mod">
        <pc:chgData name="Suski Damian" userId="db14ced7-949b-4bf0-b58a-0a7a9c032729" providerId="ADAL" clId="{7AADA117-EA4F-4770-B40F-650DE8717A9F}" dt="2020-07-08T15:49:21.501" v="7952" actId="47"/>
        <pc:sldMkLst>
          <pc:docMk/>
          <pc:sldMk cId="594760631" sldId="722"/>
        </pc:sldMkLst>
        <pc:spChg chg="mod">
          <ac:chgData name="Suski Damian" userId="db14ced7-949b-4bf0-b58a-0a7a9c032729" providerId="ADAL" clId="{7AADA117-EA4F-4770-B40F-650DE8717A9F}" dt="2020-07-08T10:41:44.772" v="2742" actId="27636"/>
          <ac:spMkLst>
            <pc:docMk/>
            <pc:sldMk cId="594760631" sldId="722"/>
            <ac:spMk id="29699" creationId="{00000000-0000-0000-0000-000000000000}"/>
          </ac:spMkLst>
        </pc:spChg>
        <pc:spChg chg="mod">
          <ac:chgData name="Suski Damian" userId="db14ced7-949b-4bf0-b58a-0a7a9c032729" providerId="ADAL" clId="{7AADA117-EA4F-4770-B40F-650DE8717A9F}" dt="2020-07-08T15:22:30.408" v="6304" actId="21"/>
          <ac:spMkLst>
            <pc:docMk/>
            <pc:sldMk cId="594760631" sldId="722"/>
            <ac:spMk id="29701" creationId="{00000000-0000-0000-0000-000000000000}"/>
          </ac:spMkLst>
        </pc:spChg>
      </pc:sldChg>
      <pc:sldChg chg="modSp add mod">
        <pc:chgData name="Suski Damian" userId="db14ced7-949b-4bf0-b58a-0a7a9c032729" providerId="ADAL" clId="{7AADA117-EA4F-4770-B40F-650DE8717A9F}" dt="2020-07-08T10:41:56.379" v="2754" actId="20577"/>
        <pc:sldMkLst>
          <pc:docMk/>
          <pc:sldMk cId="2182362899" sldId="723"/>
        </pc:sldMkLst>
        <pc:spChg chg="mod">
          <ac:chgData name="Suski Damian" userId="db14ced7-949b-4bf0-b58a-0a7a9c032729" providerId="ADAL" clId="{7AADA117-EA4F-4770-B40F-650DE8717A9F}" dt="2020-07-08T10:41:56.379" v="2754" actId="20577"/>
          <ac:spMkLst>
            <pc:docMk/>
            <pc:sldMk cId="2182362899" sldId="723"/>
            <ac:spMk id="29699" creationId="{00000000-0000-0000-0000-000000000000}"/>
          </ac:spMkLst>
        </pc:spChg>
      </pc:sldChg>
      <pc:sldChg chg="modSp add mod">
        <pc:chgData name="Suski Damian" userId="db14ced7-949b-4bf0-b58a-0a7a9c032729" providerId="ADAL" clId="{7AADA117-EA4F-4770-B40F-650DE8717A9F}" dt="2020-07-08T10:42:09.326" v="2782" actId="20577"/>
        <pc:sldMkLst>
          <pc:docMk/>
          <pc:sldMk cId="3977017511" sldId="724"/>
        </pc:sldMkLst>
        <pc:spChg chg="mod">
          <ac:chgData name="Suski Damian" userId="db14ced7-949b-4bf0-b58a-0a7a9c032729" providerId="ADAL" clId="{7AADA117-EA4F-4770-B40F-650DE8717A9F}" dt="2020-07-08T10:42:09.326" v="2782" actId="20577"/>
          <ac:spMkLst>
            <pc:docMk/>
            <pc:sldMk cId="3977017511" sldId="724"/>
            <ac:spMk id="29699" creationId="{00000000-0000-0000-0000-000000000000}"/>
          </ac:spMkLst>
        </pc:spChg>
      </pc:sldChg>
      <pc:sldChg chg="modSp add mod">
        <pc:chgData name="Suski Damian" userId="db14ced7-949b-4bf0-b58a-0a7a9c032729" providerId="ADAL" clId="{7AADA117-EA4F-4770-B40F-650DE8717A9F}" dt="2020-07-08T10:42:27.464" v="2804" actId="20577"/>
        <pc:sldMkLst>
          <pc:docMk/>
          <pc:sldMk cId="1856698220" sldId="725"/>
        </pc:sldMkLst>
        <pc:spChg chg="mod">
          <ac:chgData name="Suski Damian" userId="db14ced7-949b-4bf0-b58a-0a7a9c032729" providerId="ADAL" clId="{7AADA117-EA4F-4770-B40F-650DE8717A9F}" dt="2020-07-08T10:42:27.464" v="2804" actId="20577"/>
          <ac:spMkLst>
            <pc:docMk/>
            <pc:sldMk cId="1856698220" sldId="725"/>
            <ac:spMk id="29699" creationId="{00000000-0000-0000-0000-000000000000}"/>
          </ac:spMkLst>
        </pc:spChg>
      </pc:sldChg>
      <pc:sldChg chg="modSp add mod">
        <pc:chgData name="Suski Damian" userId="db14ced7-949b-4bf0-b58a-0a7a9c032729" providerId="ADAL" clId="{7AADA117-EA4F-4770-B40F-650DE8717A9F}" dt="2020-07-13T09:15:29.586" v="8013" actId="20577"/>
        <pc:sldMkLst>
          <pc:docMk/>
          <pc:sldMk cId="1338450183" sldId="726"/>
        </pc:sldMkLst>
        <pc:spChg chg="mod">
          <ac:chgData name="Suski Damian" userId="db14ced7-949b-4bf0-b58a-0a7a9c032729" providerId="ADAL" clId="{7AADA117-EA4F-4770-B40F-650DE8717A9F}" dt="2020-07-08T10:42:38.680" v="2805"/>
          <ac:spMkLst>
            <pc:docMk/>
            <pc:sldMk cId="1338450183" sldId="726"/>
            <ac:spMk id="29699" creationId="{00000000-0000-0000-0000-000000000000}"/>
          </ac:spMkLst>
        </pc:spChg>
        <pc:spChg chg="mod">
          <ac:chgData name="Suski Damian" userId="db14ced7-949b-4bf0-b58a-0a7a9c032729" providerId="ADAL" clId="{7AADA117-EA4F-4770-B40F-650DE8717A9F}" dt="2020-07-13T09:15:29.586" v="8013" actId="20577"/>
          <ac:spMkLst>
            <pc:docMk/>
            <pc:sldMk cId="1338450183" sldId="726"/>
            <ac:spMk id="29701" creationId="{00000000-0000-0000-0000-000000000000}"/>
          </ac:spMkLst>
        </pc:spChg>
      </pc:sldChg>
      <pc:sldChg chg="modSp add mod">
        <pc:chgData name="Suski Damian" userId="db14ced7-949b-4bf0-b58a-0a7a9c032729" providerId="ADAL" clId="{7AADA117-EA4F-4770-B40F-650DE8717A9F}" dt="2020-07-08T10:42:49.641" v="2806"/>
        <pc:sldMkLst>
          <pc:docMk/>
          <pc:sldMk cId="2473221606" sldId="727"/>
        </pc:sldMkLst>
        <pc:spChg chg="mod">
          <ac:chgData name="Suski Damian" userId="db14ced7-949b-4bf0-b58a-0a7a9c032729" providerId="ADAL" clId="{7AADA117-EA4F-4770-B40F-650DE8717A9F}" dt="2020-07-08T10:42:49.641" v="2806"/>
          <ac:spMkLst>
            <pc:docMk/>
            <pc:sldMk cId="2473221606" sldId="727"/>
            <ac:spMk id="29699" creationId="{00000000-0000-0000-0000-000000000000}"/>
          </ac:spMkLst>
        </pc:spChg>
      </pc:sldChg>
      <pc:sldChg chg="modSp add mod">
        <pc:chgData name="Suski Damian" userId="db14ced7-949b-4bf0-b58a-0a7a9c032729" providerId="ADAL" clId="{7AADA117-EA4F-4770-B40F-650DE8717A9F}" dt="2020-07-27T09:15:03.075" v="12451" actId="255"/>
        <pc:sldMkLst>
          <pc:docMk/>
          <pc:sldMk cId="567074946" sldId="728"/>
        </pc:sldMkLst>
        <pc:spChg chg="mod">
          <ac:chgData name="Suski Damian" userId="db14ced7-949b-4bf0-b58a-0a7a9c032729" providerId="ADAL" clId="{7AADA117-EA4F-4770-B40F-650DE8717A9F}" dt="2020-07-27T09:15:03.075" v="12451" actId="255"/>
          <ac:spMkLst>
            <pc:docMk/>
            <pc:sldMk cId="567074946" sldId="728"/>
            <ac:spMk id="6" creationId="{E40E1A6D-1FDE-40E4-88EA-FC5050DA445D}"/>
          </ac:spMkLst>
        </pc:spChg>
        <pc:spChg chg="mod">
          <ac:chgData name="Suski Damian" userId="db14ced7-949b-4bf0-b58a-0a7a9c032729" providerId="ADAL" clId="{7AADA117-EA4F-4770-B40F-650DE8717A9F}" dt="2020-07-08T10:45:56.924" v="2833"/>
          <ac:spMkLst>
            <pc:docMk/>
            <pc:sldMk cId="567074946" sldId="728"/>
            <ac:spMk id="29699" creationId="{00000000-0000-0000-0000-000000000000}"/>
          </ac:spMkLst>
        </pc:spChg>
        <pc:spChg chg="mod">
          <ac:chgData name="Suski Damian" userId="db14ced7-949b-4bf0-b58a-0a7a9c032729" providerId="ADAL" clId="{7AADA117-EA4F-4770-B40F-650DE8717A9F}" dt="2020-07-27T09:14:54.666" v="12450" actId="123"/>
          <ac:spMkLst>
            <pc:docMk/>
            <pc:sldMk cId="567074946" sldId="728"/>
            <ac:spMk id="29701" creationId="{00000000-0000-0000-0000-000000000000}"/>
          </ac:spMkLst>
        </pc:spChg>
      </pc:sldChg>
      <pc:sldChg chg="addSp delSp modSp add del mod">
        <pc:chgData name="Suski Damian" userId="db14ced7-949b-4bf0-b58a-0a7a9c032729" providerId="ADAL" clId="{7AADA117-EA4F-4770-B40F-650DE8717A9F}" dt="2020-07-27T11:44:35.352" v="14641" actId="47"/>
        <pc:sldMkLst>
          <pc:docMk/>
          <pc:sldMk cId="3156744864" sldId="729"/>
        </pc:sldMkLst>
        <pc:spChg chg="mod">
          <ac:chgData name="Suski Damian" userId="db14ced7-949b-4bf0-b58a-0a7a9c032729" providerId="ADAL" clId="{7AADA117-EA4F-4770-B40F-650DE8717A9F}" dt="2020-07-27T10:13:37.666" v="14285" actId="20577"/>
          <ac:spMkLst>
            <pc:docMk/>
            <pc:sldMk cId="3156744864" sldId="729"/>
            <ac:spMk id="29699" creationId="{00000000-0000-0000-0000-000000000000}"/>
          </ac:spMkLst>
        </pc:spChg>
        <pc:spChg chg="mod">
          <ac:chgData name="Suski Damian" userId="db14ced7-949b-4bf0-b58a-0a7a9c032729" providerId="ADAL" clId="{7AADA117-EA4F-4770-B40F-650DE8717A9F}" dt="2020-07-08T10:46:37.836" v="2844" actId="20577"/>
          <ac:spMkLst>
            <pc:docMk/>
            <pc:sldMk cId="3156744864" sldId="729"/>
            <ac:spMk id="29701" creationId="{00000000-0000-0000-0000-000000000000}"/>
          </ac:spMkLst>
        </pc:spChg>
        <pc:picChg chg="add del mod">
          <ac:chgData name="Suski Damian" userId="db14ced7-949b-4bf0-b58a-0a7a9c032729" providerId="ADAL" clId="{7AADA117-EA4F-4770-B40F-650DE8717A9F}" dt="2020-07-27T11:32:35.975" v="14289" actId="478"/>
          <ac:picMkLst>
            <pc:docMk/>
            <pc:sldMk cId="3156744864" sldId="729"/>
            <ac:picMk id="3" creationId="{F32C9C7A-EB83-41D2-A441-79283463033A}"/>
          </ac:picMkLst>
        </pc:picChg>
        <pc:picChg chg="add mod">
          <ac:chgData name="Suski Damian" userId="db14ced7-949b-4bf0-b58a-0a7a9c032729" providerId="ADAL" clId="{7AADA117-EA4F-4770-B40F-650DE8717A9F}" dt="2020-07-27T11:34:43.171" v="14298" actId="1076"/>
          <ac:picMkLst>
            <pc:docMk/>
            <pc:sldMk cId="3156744864" sldId="729"/>
            <ac:picMk id="5" creationId="{4F014153-1C90-4ADC-B385-F14D451334C4}"/>
          </ac:picMkLst>
        </pc:picChg>
      </pc:sldChg>
      <pc:sldChg chg="addSp modSp add del mod">
        <pc:chgData name="Suski Damian" userId="db14ced7-949b-4bf0-b58a-0a7a9c032729" providerId="ADAL" clId="{7AADA117-EA4F-4770-B40F-650DE8717A9F}" dt="2020-07-27T14:09:48.616" v="16669" actId="47"/>
        <pc:sldMkLst>
          <pc:docMk/>
          <pc:sldMk cId="3114255302" sldId="730"/>
        </pc:sldMkLst>
        <pc:spChg chg="mod">
          <ac:chgData name="Suski Damian" userId="db14ced7-949b-4bf0-b58a-0a7a9c032729" providerId="ADAL" clId="{7AADA117-EA4F-4770-B40F-650DE8717A9F}" dt="2020-07-08T10:46:47.351" v="2845"/>
          <ac:spMkLst>
            <pc:docMk/>
            <pc:sldMk cId="3114255302" sldId="730"/>
            <ac:spMk id="29699" creationId="{00000000-0000-0000-0000-000000000000}"/>
          </ac:spMkLst>
        </pc:spChg>
        <pc:picChg chg="add mod">
          <ac:chgData name="Suski Damian" userId="db14ced7-949b-4bf0-b58a-0a7a9c032729" providerId="ADAL" clId="{7AADA117-EA4F-4770-B40F-650DE8717A9F}" dt="2020-07-27T14:04:09.877" v="16052" actId="1076"/>
          <ac:picMkLst>
            <pc:docMk/>
            <pc:sldMk cId="3114255302" sldId="730"/>
            <ac:picMk id="4" creationId="{13930341-CC41-4677-BC12-B80052BEF75B}"/>
          </ac:picMkLst>
        </pc:picChg>
      </pc:sldChg>
      <pc:sldChg chg="modSp add mod">
        <pc:chgData name="Suski Damian" userId="db14ced7-949b-4bf0-b58a-0a7a9c032729" providerId="ADAL" clId="{7AADA117-EA4F-4770-B40F-650DE8717A9F}" dt="2020-07-08T10:46:57.125" v="2846"/>
        <pc:sldMkLst>
          <pc:docMk/>
          <pc:sldMk cId="231668110" sldId="731"/>
        </pc:sldMkLst>
        <pc:spChg chg="mod">
          <ac:chgData name="Suski Damian" userId="db14ced7-949b-4bf0-b58a-0a7a9c032729" providerId="ADAL" clId="{7AADA117-EA4F-4770-B40F-650DE8717A9F}" dt="2020-07-08T10:46:57.125" v="2846"/>
          <ac:spMkLst>
            <pc:docMk/>
            <pc:sldMk cId="231668110" sldId="731"/>
            <ac:spMk id="29699" creationId="{00000000-0000-0000-0000-000000000000}"/>
          </ac:spMkLst>
        </pc:spChg>
      </pc:sldChg>
      <pc:sldChg chg="modSp add mod">
        <pc:chgData name="Suski Damian" userId="db14ced7-949b-4bf0-b58a-0a7a9c032729" providerId="ADAL" clId="{7AADA117-EA4F-4770-B40F-650DE8717A9F}" dt="2020-07-08T10:47:08.541" v="2848" actId="27636"/>
        <pc:sldMkLst>
          <pc:docMk/>
          <pc:sldMk cId="3636781296" sldId="732"/>
        </pc:sldMkLst>
        <pc:spChg chg="mod">
          <ac:chgData name="Suski Damian" userId="db14ced7-949b-4bf0-b58a-0a7a9c032729" providerId="ADAL" clId="{7AADA117-EA4F-4770-B40F-650DE8717A9F}" dt="2020-07-08T10:47:08.541" v="2848" actId="27636"/>
          <ac:spMkLst>
            <pc:docMk/>
            <pc:sldMk cId="3636781296" sldId="732"/>
            <ac:spMk id="29699" creationId="{00000000-0000-0000-0000-000000000000}"/>
          </ac:spMkLst>
        </pc:spChg>
      </pc:sldChg>
      <pc:sldChg chg="add del">
        <pc:chgData name="Suski Damian" userId="db14ced7-949b-4bf0-b58a-0a7a9c032729" providerId="ADAL" clId="{7AADA117-EA4F-4770-B40F-650DE8717A9F}" dt="2020-07-08T10:47:11.274" v="2849" actId="47"/>
        <pc:sldMkLst>
          <pc:docMk/>
          <pc:sldMk cId="2696409111" sldId="733"/>
        </pc:sldMkLst>
      </pc:sldChg>
      <pc:sldChg chg="add del">
        <pc:chgData name="Suski Damian" userId="db14ced7-949b-4bf0-b58a-0a7a9c032729" providerId="ADAL" clId="{7AADA117-EA4F-4770-B40F-650DE8717A9F}" dt="2020-07-08T10:47:13.055" v="2850" actId="47"/>
        <pc:sldMkLst>
          <pc:docMk/>
          <pc:sldMk cId="3970923227" sldId="734"/>
        </pc:sldMkLst>
      </pc:sldChg>
      <pc:sldChg chg="add del">
        <pc:chgData name="Suski Damian" userId="db14ced7-949b-4bf0-b58a-0a7a9c032729" providerId="ADAL" clId="{7AADA117-EA4F-4770-B40F-650DE8717A9F}" dt="2020-07-08T10:47:14.212" v="2851" actId="47"/>
        <pc:sldMkLst>
          <pc:docMk/>
          <pc:sldMk cId="3046160679" sldId="735"/>
        </pc:sldMkLst>
      </pc:sldChg>
      <pc:sldChg chg="add del">
        <pc:chgData name="Suski Damian" userId="db14ced7-949b-4bf0-b58a-0a7a9c032729" providerId="ADAL" clId="{7AADA117-EA4F-4770-B40F-650DE8717A9F}" dt="2020-07-08T10:47:15.171" v="2852" actId="47"/>
        <pc:sldMkLst>
          <pc:docMk/>
          <pc:sldMk cId="4210785296" sldId="736"/>
        </pc:sldMkLst>
      </pc:sldChg>
      <pc:sldChg chg="add del">
        <pc:chgData name="Suski Damian" userId="db14ced7-949b-4bf0-b58a-0a7a9c032729" providerId="ADAL" clId="{7AADA117-EA4F-4770-B40F-650DE8717A9F}" dt="2020-07-08T10:47:17.992" v="2854" actId="47"/>
        <pc:sldMkLst>
          <pc:docMk/>
          <pc:sldMk cId="2113229063" sldId="737"/>
        </pc:sldMkLst>
      </pc:sldChg>
      <pc:sldChg chg="modSp add mod">
        <pc:chgData name="Suski Damian" userId="db14ced7-949b-4bf0-b58a-0a7a9c032729" providerId="ADAL" clId="{7AADA117-EA4F-4770-B40F-650DE8717A9F}" dt="2020-07-08T10:47:59.965" v="2859"/>
        <pc:sldMkLst>
          <pc:docMk/>
          <pc:sldMk cId="4294926910" sldId="738"/>
        </pc:sldMkLst>
        <pc:spChg chg="mod">
          <ac:chgData name="Suski Damian" userId="db14ced7-949b-4bf0-b58a-0a7a9c032729" providerId="ADAL" clId="{7AADA117-EA4F-4770-B40F-650DE8717A9F}" dt="2020-07-08T10:47:59.965" v="2859"/>
          <ac:spMkLst>
            <pc:docMk/>
            <pc:sldMk cId="4294926910" sldId="738"/>
            <ac:spMk id="29699" creationId="{00000000-0000-0000-0000-000000000000}"/>
          </ac:spMkLst>
        </pc:spChg>
      </pc:sldChg>
      <pc:sldChg chg="modSp add mod">
        <pc:chgData name="Suski Damian" userId="db14ced7-949b-4bf0-b58a-0a7a9c032729" providerId="ADAL" clId="{7AADA117-EA4F-4770-B40F-650DE8717A9F}" dt="2020-07-08T10:48:23.561" v="2864" actId="20577"/>
        <pc:sldMkLst>
          <pc:docMk/>
          <pc:sldMk cId="2751403382" sldId="739"/>
        </pc:sldMkLst>
        <pc:spChg chg="mod">
          <ac:chgData name="Suski Damian" userId="db14ced7-949b-4bf0-b58a-0a7a9c032729" providerId="ADAL" clId="{7AADA117-EA4F-4770-B40F-650DE8717A9F}" dt="2020-07-08T10:48:11.983" v="2861" actId="20577"/>
          <ac:spMkLst>
            <pc:docMk/>
            <pc:sldMk cId="2751403382" sldId="739"/>
            <ac:spMk id="29699" creationId="{00000000-0000-0000-0000-000000000000}"/>
          </ac:spMkLst>
        </pc:spChg>
        <pc:spChg chg="mod">
          <ac:chgData name="Suski Damian" userId="db14ced7-949b-4bf0-b58a-0a7a9c032729" providerId="ADAL" clId="{7AADA117-EA4F-4770-B40F-650DE8717A9F}" dt="2020-07-08T10:48:23.561" v="2864" actId="20577"/>
          <ac:spMkLst>
            <pc:docMk/>
            <pc:sldMk cId="2751403382" sldId="739"/>
            <ac:spMk id="29701" creationId="{00000000-0000-0000-0000-000000000000}"/>
          </ac:spMkLst>
        </pc:spChg>
      </pc:sldChg>
      <pc:sldChg chg="modSp add mod">
        <pc:chgData name="Suski Damian" userId="db14ced7-949b-4bf0-b58a-0a7a9c032729" providerId="ADAL" clId="{7AADA117-EA4F-4770-B40F-650DE8717A9F}" dt="2020-07-08T10:48:32.865" v="2865"/>
        <pc:sldMkLst>
          <pc:docMk/>
          <pc:sldMk cId="739765790" sldId="740"/>
        </pc:sldMkLst>
        <pc:spChg chg="mod">
          <ac:chgData name="Suski Damian" userId="db14ced7-949b-4bf0-b58a-0a7a9c032729" providerId="ADAL" clId="{7AADA117-EA4F-4770-B40F-650DE8717A9F}" dt="2020-07-08T10:48:32.865" v="2865"/>
          <ac:spMkLst>
            <pc:docMk/>
            <pc:sldMk cId="739765790" sldId="740"/>
            <ac:spMk id="29699" creationId="{00000000-0000-0000-0000-000000000000}"/>
          </ac:spMkLst>
        </pc:spChg>
      </pc:sldChg>
      <pc:sldChg chg="modSp add mod">
        <pc:chgData name="Suski Damian" userId="db14ced7-949b-4bf0-b58a-0a7a9c032729" providerId="ADAL" clId="{7AADA117-EA4F-4770-B40F-650DE8717A9F}" dt="2020-07-08T10:48:42.260" v="2866"/>
        <pc:sldMkLst>
          <pc:docMk/>
          <pc:sldMk cId="673889610" sldId="741"/>
        </pc:sldMkLst>
        <pc:spChg chg="mod">
          <ac:chgData name="Suski Damian" userId="db14ced7-949b-4bf0-b58a-0a7a9c032729" providerId="ADAL" clId="{7AADA117-EA4F-4770-B40F-650DE8717A9F}" dt="2020-07-08T10:48:42.260" v="2866"/>
          <ac:spMkLst>
            <pc:docMk/>
            <pc:sldMk cId="673889610" sldId="741"/>
            <ac:spMk id="29699" creationId="{00000000-0000-0000-0000-000000000000}"/>
          </ac:spMkLst>
        </pc:spChg>
      </pc:sldChg>
      <pc:sldChg chg="modSp add mod">
        <pc:chgData name="Suski Damian" userId="db14ced7-949b-4bf0-b58a-0a7a9c032729" providerId="ADAL" clId="{7AADA117-EA4F-4770-B40F-650DE8717A9F}" dt="2020-07-08T10:48:51.015" v="2867"/>
        <pc:sldMkLst>
          <pc:docMk/>
          <pc:sldMk cId="2741881357" sldId="742"/>
        </pc:sldMkLst>
        <pc:spChg chg="mod">
          <ac:chgData name="Suski Damian" userId="db14ced7-949b-4bf0-b58a-0a7a9c032729" providerId="ADAL" clId="{7AADA117-EA4F-4770-B40F-650DE8717A9F}" dt="2020-07-08T10:48:51.015" v="2867"/>
          <ac:spMkLst>
            <pc:docMk/>
            <pc:sldMk cId="2741881357" sldId="742"/>
            <ac:spMk id="29699" creationId="{00000000-0000-0000-0000-000000000000}"/>
          </ac:spMkLst>
        </pc:spChg>
      </pc:sldChg>
      <pc:sldChg chg="modSp add mod">
        <pc:chgData name="Suski Damian" userId="db14ced7-949b-4bf0-b58a-0a7a9c032729" providerId="ADAL" clId="{7AADA117-EA4F-4770-B40F-650DE8717A9F}" dt="2020-07-08T10:49:01.572" v="2868"/>
        <pc:sldMkLst>
          <pc:docMk/>
          <pc:sldMk cId="3753392220" sldId="743"/>
        </pc:sldMkLst>
        <pc:spChg chg="mod">
          <ac:chgData name="Suski Damian" userId="db14ced7-949b-4bf0-b58a-0a7a9c032729" providerId="ADAL" clId="{7AADA117-EA4F-4770-B40F-650DE8717A9F}" dt="2020-07-08T10:49:01.572" v="2868"/>
          <ac:spMkLst>
            <pc:docMk/>
            <pc:sldMk cId="3753392220" sldId="743"/>
            <ac:spMk id="29699" creationId="{00000000-0000-0000-0000-000000000000}"/>
          </ac:spMkLst>
        </pc:spChg>
      </pc:sldChg>
      <pc:sldChg chg="add">
        <pc:chgData name="Suski Damian" userId="db14ced7-949b-4bf0-b58a-0a7a9c032729" providerId="ADAL" clId="{7AADA117-EA4F-4770-B40F-650DE8717A9F}" dt="2020-07-08T10:38:37.434" v="2698" actId="22"/>
        <pc:sldMkLst>
          <pc:docMk/>
          <pc:sldMk cId="59080148" sldId="744"/>
        </pc:sldMkLst>
      </pc:sldChg>
      <pc:sldChg chg="add del">
        <pc:chgData name="Suski Damian" userId="db14ced7-949b-4bf0-b58a-0a7a9c032729" providerId="ADAL" clId="{7AADA117-EA4F-4770-B40F-650DE8717A9F}" dt="2020-07-08T10:49:11.324" v="2871" actId="47"/>
        <pc:sldMkLst>
          <pc:docMk/>
          <pc:sldMk cId="1556106042" sldId="745"/>
        </pc:sldMkLst>
      </pc:sldChg>
      <pc:sldChg chg="add del">
        <pc:chgData name="Suski Damian" userId="db14ced7-949b-4bf0-b58a-0a7a9c032729" providerId="ADAL" clId="{7AADA117-EA4F-4770-B40F-650DE8717A9F}" dt="2020-07-08T10:49:09.818" v="2870" actId="47"/>
        <pc:sldMkLst>
          <pc:docMk/>
          <pc:sldMk cId="1305012623" sldId="746"/>
        </pc:sldMkLst>
      </pc:sldChg>
      <pc:sldChg chg="add del">
        <pc:chgData name="Suski Damian" userId="db14ced7-949b-4bf0-b58a-0a7a9c032729" providerId="ADAL" clId="{7AADA117-EA4F-4770-B40F-650DE8717A9F}" dt="2020-07-08T10:49:08.555" v="2869" actId="47"/>
        <pc:sldMkLst>
          <pc:docMk/>
          <pc:sldMk cId="2810822838" sldId="747"/>
        </pc:sldMkLst>
      </pc:sldChg>
      <pc:sldChg chg="modSp add mod">
        <pc:chgData name="Suski Damian" userId="db14ced7-949b-4bf0-b58a-0a7a9c032729" providerId="ADAL" clId="{7AADA117-EA4F-4770-B40F-650DE8717A9F}" dt="2020-07-08T10:51:22.136" v="2888"/>
        <pc:sldMkLst>
          <pc:docMk/>
          <pc:sldMk cId="4285162524" sldId="748"/>
        </pc:sldMkLst>
        <pc:spChg chg="mod">
          <ac:chgData name="Suski Damian" userId="db14ced7-949b-4bf0-b58a-0a7a9c032729" providerId="ADAL" clId="{7AADA117-EA4F-4770-B40F-650DE8717A9F}" dt="2020-07-08T10:51:22.136" v="2888"/>
          <ac:spMkLst>
            <pc:docMk/>
            <pc:sldMk cId="4285162524" sldId="748"/>
            <ac:spMk id="29699" creationId="{00000000-0000-0000-0000-000000000000}"/>
          </ac:spMkLst>
        </pc:spChg>
      </pc:sldChg>
      <pc:sldChg chg="modSp add mod">
        <pc:chgData name="Suski Damian" userId="db14ced7-949b-4bf0-b58a-0a7a9c032729" providerId="ADAL" clId="{7AADA117-EA4F-4770-B40F-650DE8717A9F}" dt="2020-07-08T10:51:30.866" v="2889"/>
        <pc:sldMkLst>
          <pc:docMk/>
          <pc:sldMk cId="644837749" sldId="749"/>
        </pc:sldMkLst>
        <pc:spChg chg="mod">
          <ac:chgData name="Suski Damian" userId="db14ced7-949b-4bf0-b58a-0a7a9c032729" providerId="ADAL" clId="{7AADA117-EA4F-4770-B40F-650DE8717A9F}" dt="2020-07-08T10:51:30.866" v="2889"/>
          <ac:spMkLst>
            <pc:docMk/>
            <pc:sldMk cId="644837749" sldId="749"/>
            <ac:spMk id="29699" creationId="{00000000-0000-0000-0000-000000000000}"/>
          </ac:spMkLst>
        </pc:spChg>
      </pc:sldChg>
      <pc:sldChg chg="modSp add mod">
        <pc:chgData name="Suski Damian" userId="db14ced7-949b-4bf0-b58a-0a7a9c032729" providerId="ADAL" clId="{7AADA117-EA4F-4770-B40F-650DE8717A9F}" dt="2020-07-08T10:52:03.313" v="2898" actId="20577"/>
        <pc:sldMkLst>
          <pc:docMk/>
          <pc:sldMk cId="3581124721" sldId="750"/>
        </pc:sldMkLst>
        <pc:spChg chg="mod">
          <ac:chgData name="Suski Damian" userId="db14ced7-949b-4bf0-b58a-0a7a9c032729" providerId="ADAL" clId="{7AADA117-EA4F-4770-B40F-650DE8717A9F}" dt="2020-07-08T10:51:40.821" v="2890"/>
          <ac:spMkLst>
            <pc:docMk/>
            <pc:sldMk cId="3581124721" sldId="750"/>
            <ac:spMk id="29699" creationId="{00000000-0000-0000-0000-000000000000}"/>
          </ac:spMkLst>
        </pc:spChg>
        <pc:spChg chg="mod">
          <ac:chgData name="Suski Damian" userId="db14ced7-949b-4bf0-b58a-0a7a9c032729" providerId="ADAL" clId="{7AADA117-EA4F-4770-B40F-650DE8717A9F}" dt="2020-07-08T10:52:03.313" v="2898" actId="20577"/>
          <ac:spMkLst>
            <pc:docMk/>
            <pc:sldMk cId="3581124721" sldId="750"/>
            <ac:spMk id="29701" creationId="{00000000-0000-0000-0000-000000000000}"/>
          </ac:spMkLst>
        </pc:spChg>
      </pc:sldChg>
      <pc:sldChg chg="modSp add mod">
        <pc:chgData name="Suski Damian" userId="db14ced7-949b-4bf0-b58a-0a7a9c032729" providerId="ADAL" clId="{7AADA117-EA4F-4770-B40F-650DE8717A9F}" dt="2020-07-08T10:52:15.391" v="2899"/>
        <pc:sldMkLst>
          <pc:docMk/>
          <pc:sldMk cId="4230455751" sldId="751"/>
        </pc:sldMkLst>
        <pc:spChg chg="mod">
          <ac:chgData name="Suski Damian" userId="db14ced7-949b-4bf0-b58a-0a7a9c032729" providerId="ADAL" clId="{7AADA117-EA4F-4770-B40F-650DE8717A9F}" dt="2020-07-08T10:52:15.391" v="2899"/>
          <ac:spMkLst>
            <pc:docMk/>
            <pc:sldMk cId="4230455751" sldId="751"/>
            <ac:spMk id="29699" creationId="{00000000-0000-0000-0000-000000000000}"/>
          </ac:spMkLst>
        </pc:spChg>
      </pc:sldChg>
      <pc:sldChg chg="modSp add mod">
        <pc:chgData name="Suski Damian" userId="db14ced7-949b-4bf0-b58a-0a7a9c032729" providerId="ADAL" clId="{7AADA117-EA4F-4770-B40F-650DE8717A9F}" dt="2020-07-08T10:52:45.549" v="2906" actId="20577"/>
        <pc:sldMkLst>
          <pc:docMk/>
          <pc:sldMk cId="1527417991" sldId="752"/>
        </pc:sldMkLst>
        <pc:spChg chg="mod">
          <ac:chgData name="Suski Damian" userId="db14ced7-949b-4bf0-b58a-0a7a9c032729" providerId="ADAL" clId="{7AADA117-EA4F-4770-B40F-650DE8717A9F}" dt="2020-07-08T10:52:23.857" v="2900"/>
          <ac:spMkLst>
            <pc:docMk/>
            <pc:sldMk cId="1527417991" sldId="752"/>
            <ac:spMk id="29699" creationId="{00000000-0000-0000-0000-000000000000}"/>
          </ac:spMkLst>
        </pc:spChg>
        <pc:spChg chg="mod">
          <ac:chgData name="Suski Damian" userId="db14ced7-949b-4bf0-b58a-0a7a9c032729" providerId="ADAL" clId="{7AADA117-EA4F-4770-B40F-650DE8717A9F}" dt="2020-07-08T10:52:45.549" v="2906" actId="20577"/>
          <ac:spMkLst>
            <pc:docMk/>
            <pc:sldMk cId="1527417991" sldId="752"/>
            <ac:spMk id="29701" creationId="{00000000-0000-0000-0000-000000000000}"/>
          </ac:spMkLst>
        </pc:spChg>
      </pc:sldChg>
      <pc:sldChg chg="add">
        <pc:chgData name="Suski Damian" userId="db14ced7-949b-4bf0-b58a-0a7a9c032729" providerId="ADAL" clId="{7AADA117-EA4F-4770-B40F-650DE8717A9F}" dt="2020-07-08T10:39:05.098" v="2699" actId="22"/>
        <pc:sldMkLst>
          <pc:docMk/>
          <pc:sldMk cId="1272684155" sldId="753"/>
        </pc:sldMkLst>
      </pc:sldChg>
      <pc:sldChg chg="add del">
        <pc:chgData name="Suski Damian" userId="db14ced7-949b-4bf0-b58a-0a7a9c032729" providerId="ADAL" clId="{7AADA117-EA4F-4770-B40F-650DE8717A9F}" dt="2020-07-08T10:52:53.546" v="2907" actId="47"/>
        <pc:sldMkLst>
          <pc:docMk/>
          <pc:sldMk cId="227820167" sldId="754"/>
        </pc:sldMkLst>
      </pc:sldChg>
      <pc:sldChg chg="add del">
        <pc:chgData name="Suski Damian" userId="db14ced7-949b-4bf0-b58a-0a7a9c032729" providerId="ADAL" clId="{7AADA117-EA4F-4770-B40F-650DE8717A9F}" dt="2020-07-08T10:52:54.853" v="2908" actId="47"/>
        <pc:sldMkLst>
          <pc:docMk/>
          <pc:sldMk cId="66530267" sldId="755"/>
        </pc:sldMkLst>
      </pc:sldChg>
      <pc:sldChg chg="add del">
        <pc:chgData name="Suski Damian" userId="db14ced7-949b-4bf0-b58a-0a7a9c032729" providerId="ADAL" clId="{7AADA117-EA4F-4770-B40F-650DE8717A9F}" dt="2020-07-08T10:53:08.363" v="2911" actId="47"/>
        <pc:sldMkLst>
          <pc:docMk/>
          <pc:sldMk cId="2234800710" sldId="756"/>
        </pc:sldMkLst>
      </pc:sldChg>
      <pc:sldChg chg="add del">
        <pc:chgData name="Suski Damian" userId="db14ced7-949b-4bf0-b58a-0a7a9c032729" providerId="ADAL" clId="{7AADA117-EA4F-4770-B40F-650DE8717A9F}" dt="2020-07-08T10:53:10.932" v="2912" actId="47"/>
        <pc:sldMkLst>
          <pc:docMk/>
          <pc:sldMk cId="1925638460" sldId="757"/>
        </pc:sldMkLst>
      </pc:sldChg>
      <pc:sldChg chg="modSp add mod">
        <pc:chgData name="Suski Damian" userId="db14ced7-949b-4bf0-b58a-0a7a9c032729" providerId="ADAL" clId="{7AADA117-EA4F-4770-B40F-650DE8717A9F}" dt="2020-07-08T10:55:12.255" v="2924" actId="20577"/>
        <pc:sldMkLst>
          <pc:docMk/>
          <pc:sldMk cId="785857387" sldId="758"/>
        </pc:sldMkLst>
        <pc:spChg chg="mod">
          <ac:chgData name="Suski Damian" userId="db14ced7-949b-4bf0-b58a-0a7a9c032729" providerId="ADAL" clId="{7AADA117-EA4F-4770-B40F-650DE8717A9F}" dt="2020-07-08T10:54:52.032" v="2917" actId="20577"/>
          <ac:spMkLst>
            <pc:docMk/>
            <pc:sldMk cId="785857387" sldId="758"/>
            <ac:spMk id="29699" creationId="{00000000-0000-0000-0000-000000000000}"/>
          </ac:spMkLst>
        </pc:spChg>
        <pc:spChg chg="mod">
          <ac:chgData name="Suski Damian" userId="db14ced7-949b-4bf0-b58a-0a7a9c032729" providerId="ADAL" clId="{7AADA117-EA4F-4770-B40F-650DE8717A9F}" dt="2020-07-08T10:55:12.255" v="2924" actId="20577"/>
          <ac:spMkLst>
            <pc:docMk/>
            <pc:sldMk cId="785857387" sldId="758"/>
            <ac:spMk id="29701" creationId="{00000000-0000-0000-0000-000000000000}"/>
          </ac:spMkLst>
        </pc:spChg>
      </pc:sldChg>
      <pc:sldChg chg="modSp add mod">
        <pc:chgData name="Suski Damian" userId="db14ced7-949b-4bf0-b58a-0a7a9c032729" providerId="ADAL" clId="{7AADA117-EA4F-4770-B40F-650DE8717A9F}" dt="2020-07-08T10:55:21.835" v="2925"/>
        <pc:sldMkLst>
          <pc:docMk/>
          <pc:sldMk cId="1977115827" sldId="759"/>
        </pc:sldMkLst>
        <pc:spChg chg="mod">
          <ac:chgData name="Suski Damian" userId="db14ced7-949b-4bf0-b58a-0a7a9c032729" providerId="ADAL" clId="{7AADA117-EA4F-4770-B40F-650DE8717A9F}" dt="2020-07-08T10:55:21.835" v="2925"/>
          <ac:spMkLst>
            <pc:docMk/>
            <pc:sldMk cId="1977115827" sldId="759"/>
            <ac:spMk id="29699" creationId="{00000000-0000-0000-0000-000000000000}"/>
          </ac:spMkLst>
        </pc:spChg>
      </pc:sldChg>
      <pc:sldChg chg="modSp add mod">
        <pc:chgData name="Suski Damian" userId="db14ced7-949b-4bf0-b58a-0a7a9c032729" providerId="ADAL" clId="{7AADA117-EA4F-4770-B40F-650DE8717A9F}" dt="2020-07-08T10:55:31.096" v="2926"/>
        <pc:sldMkLst>
          <pc:docMk/>
          <pc:sldMk cId="3870204570" sldId="760"/>
        </pc:sldMkLst>
        <pc:spChg chg="mod">
          <ac:chgData name="Suski Damian" userId="db14ced7-949b-4bf0-b58a-0a7a9c032729" providerId="ADAL" clId="{7AADA117-EA4F-4770-B40F-650DE8717A9F}" dt="2020-07-08T10:55:31.096" v="2926"/>
          <ac:spMkLst>
            <pc:docMk/>
            <pc:sldMk cId="3870204570" sldId="760"/>
            <ac:spMk id="29699" creationId="{00000000-0000-0000-0000-000000000000}"/>
          </ac:spMkLst>
        </pc:spChg>
      </pc:sldChg>
      <pc:sldChg chg="modSp add mod">
        <pc:chgData name="Suski Damian" userId="db14ced7-949b-4bf0-b58a-0a7a9c032729" providerId="ADAL" clId="{7AADA117-EA4F-4770-B40F-650DE8717A9F}" dt="2020-07-08T10:55:39.286" v="2927"/>
        <pc:sldMkLst>
          <pc:docMk/>
          <pc:sldMk cId="3698364967" sldId="761"/>
        </pc:sldMkLst>
        <pc:spChg chg="mod">
          <ac:chgData name="Suski Damian" userId="db14ced7-949b-4bf0-b58a-0a7a9c032729" providerId="ADAL" clId="{7AADA117-EA4F-4770-B40F-650DE8717A9F}" dt="2020-07-08T10:55:39.286" v="2927"/>
          <ac:spMkLst>
            <pc:docMk/>
            <pc:sldMk cId="3698364967" sldId="761"/>
            <ac:spMk id="29699" creationId="{00000000-0000-0000-0000-000000000000}"/>
          </ac:spMkLst>
        </pc:spChg>
      </pc:sldChg>
      <pc:sldChg chg="add">
        <pc:chgData name="Suski Damian" userId="db14ced7-949b-4bf0-b58a-0a7a9c032729" providerId="ADAL" clId="{7AADA117-EA4F-4770-B40F-650DE8717A9F}" dt="2020-07-08T10:39:13.313" v="2700" actId="22"/>
        <pc:sldMkLst>
          <pc:docMk/>
          <pc:sldMk cId="414629373" sldId="762"/>
        </pc:sldMkLst>
      </pc:sldChg>
      <pc:sldChg chg="add del">
        <pc:chgData name="Suski Damian" userId="db14ced7-949b-4bf0-b58a-0a7a9c032729" providerId="ADAL" clId="{7AADA117-EA4F-4770-B40F-650DE8717A9F}" dt="2020-07-08T10:55:46.712" v="2928" actId="47"/>
        <pc:sldMkLst>
          <pc:docMk/>
          <pc:sldMk cId="517634031" sldId="763"/>
        </pc:sldMkLst>
      </pc:sldChg>
      <pc:sldChg chg="add del">
        <pc:chgData name="Suski Damian" userId="db14ced7-949b-4bf0-b58a-0a7a9c032729" providerId="ADAL" clId="{7AADA117-EA4F-4770-B40F-650DE8717A9F}" dt="2020-07-08T10:55:47.841" v="2929" actId="47"/>
        <pc:sldMkLst>
          <pc:docMk/>
          <pc:sldMk cId="160606420" sldId="764"/>
        </pc:sldMkLst>
      </pc:sldChg>
      <pc:sldChg chg="add del">
        <pc:chgData name="Suski Damian" userId="db14ced7-949b-4bf0-b58a-0a7a9c032729" providerId="ADAL" clId="{7AADA117-EA4F-4770-B40F-650DE8717A9F}" dt="2020-07-08T10:55:50.681" v="2930" actId="47"/>
        <pc:sldMkLst>
          <pc:docMk/>
          <pc:sldMk cId="1237389615" sldId="765"/>
        </pc:sldMkLst>
      </pc:sldChg>
      <pc:sldChg chg="add del">
        <pc:chgData name="Suski Damian" userId="db14ced7-949b-4bf0-b58a-0a7a9c032729" providerId="ADAL" clId="{7AADA117-EA4F-4770-B40F-650DE8717A9F}" dt="2020-07-08T10:57:16.104" v="2931" actId="47"/>
        <pc:sldMkLst>
          <pc:docMk/>
          <pc:sldMk cId="1996760919" sldId="766"/>
        </pc:sldMkLst>
      </pc:sldChg>
      <pc:sldChg chg="add del">
        <pc:chgData name="Suski Damian" userId="db14ced7-949b-4bf0-b58a-0a7a9c032729" providerId="ADAL" clId="{7AADA117-EA4F-4770-B40F-650DE8717A9F}" dt="2020-07-08T10:57:16.104" v="2931" actId="47"/>
        <pc:sldMkLst>
          <pc:docMk/>
          <pc:sldMk cId="510252405" sldId="767"/>
        </pc:sldMkLst>
      </pc:sldChg>
      <pc:sldChg chg="modSp add mod">
        <pc:chgData name="Suski Damian" userId="db14ced7-949b-4bf0-b58a-0a7a9c032729" providerId="ADAL" clId="{7AADA117-EA4F-4770-B40F-650DE8717A9F}" dt="2020-07-08T11:13:49.912" v="2950"/>
        <pc:sldMkLst>
          <pc:docMk/>
          <pc:sldMk cId="3158276789" sldId="768"/>
        </pc:sldMkLst>
        <pc:spChg chg="mod">
          <ac:chgData name="Suski Damian" userId="db14ced7-949b-4bf0-b58a-0a7a9c032729" providerId="ADAL" clId="{7AADA117-EA4F-4770-B40F-650DE8717A9F}" dt="2020-07-08T11:13:49.912" v="2950"/>
          <ac:spMkLst>
            <pc:docMk/>
            <pc:sldMk cId="3158276789" sldId="768"/>
            <ac:spMk id="29699" creationId="{00000000-0000-0000-0000-000000000000}"/>
          </ac:spMkLst>
        </pc:spChg>
      </pc:sldChg>
      <pc:sldChg chg="modSp add mod">
        <pc:chgData name="Suski Damian" userId="db14ced7-949b-4bf0-b58a-0a7a9c032729" providerId="ADAL" clId="{7AADA117-EA4F-4770-B40F-650DE8717A9F}" dt="2020-07-08T11:14:00.479" v="2951"/>
        <pc:sldMkLst>
          <pc:docMk/>
          <pc:sldMk cId="1850670525" sldId="769"/>
        </pc:sldMkLst>
        <pc:spChg chg="mod">
          <ac:chgData name="Suski Damian" userId="db14ced7-949b-4bf0-b58a-0a7a9c032729" providerId="ADAL" clId="{7AADA117-EA4F-4770-B40F-650DE8717A9F}" dt="2020-07-08T11:14:00.479" v="2951"/>
          <ac:spMkLst>
            <pc:docMk/>
            <pc:sldMk cId="1850670525" sldId="769"/>
            <ac:spMk id="29699" creationId="{00000000-0000-0000-0000-000000000000}"/>
          </ac:spMkLst>
        </pc:spChg>
      </pc:sldChg>
      <pc:sldChg chg="modSp add mod">
        <pc:chgData name="Suski Damian" userId="db14ced7-949b-4bf0-b58a-0a7a9c032729" providerId="ADAL" clId="{7AADA117-EA4F-4770-B40F-650DE8717A9F}" dt="2020-07-08T11:14:12.959" v="2953" actId="27636"/>
        <pc:sldMkLst>
          <pc:docMk/>
          <pc:sldMk cId="3533890390" sldId="770"/>
        </pc:sldMkLst>
        <pc:spChg chg="mod">
          <ac:chgData name="Suski Damian" userId="db14ced7-949b-4bf0-b58a-0a7a9c032729" providerId="ADAL" clId="{7AADA117-EA4F-4770-B40F-650DE8717A9F}" dt="2020-07-08T11:14:12.959" v="2953" actId="27636"/>
          <ac:spMkLst>
            <pc:docMk/>
            <pc:sldMk cId="3533890390" sldId="770"/>
            <ac:spMk id="29699" creationId="{00000000-0000-0000-0000-000000000000}"/>
          </ac:spMkLst>
        </pc:spChg>
      </pc:sldChg>
      <pc:sldChg chg="add del">
        <pc:chgData name="Suski Damian" userId="db14ced7-949b-4bf0-b58a-0a7a9c032729" providerId="ADAL" clId="{7AADA117-EA4F-4770-B40F-650DE8717A9F}" dt="2020-07-08T11:14:17.705" v="2954" actId="47"/>
        <pc:sldMkLst>
          <pc:docMk/>
          <pc:sldMk cId="3769062071" sldId="771"/>
        </pc:sldMkLst>
      </pc:sldChg>
      <pc:sldChg chg="add del">
        <pc:chgData name="Suski Damian" userId="db14ced7-949b-4bf0-b58a-0a7a9c032729" providerId="ADAL" clId="{7AADA117-EA4F-4770-B40F-650DE8717A9F}" dt="2020-07-08T11:14:19.479" v="2955" actId="47"/>
        <pc:sldMkLst>
          <pc:docMk/>
          <pc:sldMk cId="3524203629" sldId="772"/>
        </pc:sldMkLst>
      </pc:sldChg>
      <pc:sldChg chg="add del">
        <pc:chgData name="Suski Damian" userId="db14ced7-949b-4bf0-b58a-0a7a9c032729" providerId="ADAL" clId="{7AADA117-EA4F-4770-B40F-650DE8717A9F}" dt="2020-07-08T11:14:20.444" v="2956" actId="47"/>
        <pc:sldMkLst>
          <pc:docMk/>
          <pc:sldMk cId="3772271227" sldId="773"/>
        </pc:sldMkLst>
      </pc:sldChg>
      <pc:sldChg chg="add del">
        <pc:chgData name="Suski Damian" userId="db14ced7-949b-4bf0-b58a-0a7a9c032729" providerId="ADAL" clId="{7AADA117-EA4F-4770-B40F-650DE8717A9F}" dt="2020-07-08T11:14:21.421" v="2957" actId="47"/>
        <pc:sldMkLst>
          <pc:docMk/>
          <pc:sldMk cId="2193364964" sldId="774"/>
        </pc:sldMkLst>
      </pc:sldChg>
      <pc:sldChg chg="add">
        <pc:chgData name="Suski Damian" userId="db14ced7-949b-4bf0-b58a-0a7a9c032729" providerId="ADAL" clId="{7AADA117-EA4F-4770-B40F-650DE8717A9F}" dt="2020-07-08T10:39:16.277" v="2701" actId="22"/>
        <pc:sldMkLst>
          <pc:docMk/>
          <pc:sldMk cId="606131253" sldId="775"/>
        </pc:sldMkLst>
      </pc:sldChg>
      <pc:sldChg chg="add del">
        <pc:chgData name="Suski Damian" userId="db14ced7-949b-4bf0-b58a-0a7a9c032729" providerId="ADAL" clId="{7AADA117-EA4F-4770-B40F-650DE8717A9F}" dt="2020-07-08T10:57:34.369" v="2932" actId="47"/>
        <pc:sldMkLst>
          <pc:docMk/>
          <pc:sldMk cId="2024992541" sldId="776"/>
        </pc:sldMkLst>
      </pc:sldChg>
      <pc:sldChg chg="add del">
        <pc:chgData name="Suski Damian" userId="db14ced7-949b-4bf0-b58a-0a7a9c032729" providerId="ADAL" clId="{7AADA117-EA4F-4770-B40F-650DE8717A9F}" dt="2020-07-08T10:57:34.369" v="2932" actId="47"/>
        <pc:sldMkLst>
          <pc:docMk/>
          <pc:sldMk cId="628065252" sldId="777"/>
        </pc:sldMkLst>
      </pc:sldChg>
      <pc:sldChg chg="modSp add mod">
        <pc:chgData name="Suski Damian" userId="db14ced7-949b-4bf0-b58a-0a7a9c032729" providerId="ADAL" clId="{7AADA117-EA4F-4770-B40F-650DE8717A9F}" dt="2020-07-08T11:14:47.665" v="2960"/>
        <pc:sldMkLst>
          <pc:docMk/>
          <pc:sldMk cId="3341749362" sldId="778"/>
        </pc:sldMkLst>
        <pc:spChg chg="mod">
          <ac:chgData name="Suski Damian" userId="db14ced7-949b-4bf0-b58a-0a7a9c032729" providerId="ADAL" clId="{7AADA117-EA4F-4770-B40F-650DE8717A9F}" dt="2020-07-08T11:14:47.665" v="2960"/>
          <ac:spMkLst>
            <pc:docMk/>
            <pc:sldMk cId="3341749362" sldId="778"/>
            <ac:spMk id="29699" creationId="{00000000-0000-0000-0000-000000000000}"/>
          </ac:spMkLst>
        </pc:spChg>
      </pc:sldChg>
      <pc:sldChg chg="modSp add mod">
        <pc:chgData name="Suski Damian" userId="db14ced7-949b-4bf0-b58a-0a7a9c032729" providerId="ADAL" clId="{7AADA117-EA4F-4770-B40F-650DE8717A9F}" dt="2020-07-08T11:14:59.206" v="2962" actId="27636"/>
        <pc:sldMkLst>
          <pc:docMk/>
          <pc:sldMk cId="2324378591" sldId="779"/>
        </pc:sldMkLst>
        <pc:spChg chg="mod">
          <ac:chgData name="Suski Damian" userId="db14ced7-949b-4bf0-b58a-0a7a9c032729" providerId="ADAL" clId="{7AADA117-EA4F-4770-B40F-650DE8717A9F}" dt="2020-07-08T11:14:59.206" v="2962" actId="27636"/>
          <ac:spMkLst>
            <pc:docMk/>
            <pc:sldMk cId="2324378591" sldId="779"/>
            <ac:spMk id="29699" creationId="{00000000-0000-0000-0000-000000000000}"/>
          </ac:spMkLst>
        </pc:spChg>
      </pc:sldChg>
      <pc:sldChg chg="modSp add mod">
        <pc:chgData name="Suski Damian" userId="db14ced7-949b-4bf0-b58a-0a7a9c032729" providerId="ADAL" clId="{7AADA117-EA4F-4770-B40F-650DE8717A9F}" dt="2020-07-08T11:15:08.624" v="2963"/>
        <pc:sldMkLst>
          <pc:docMk/>
          <pc:sldMk cId="795224874" sldId="780"/>
        </pc:sldMkLst>
        <pc:spChg chg="mod">
          <ac:chgData name="Suski Damian" userId="db14ced7-949b-4bf0-b58a-0a7a9c032729" providerId="ADAL" clId="{7AADA117-EA4F-4770-B40F-650DE8717A9F}" dt="2020-07-08T11:15:08.624" v="2963"/>
          <ac:spMkLst>
            <pc:docMk/>
            <pc:sldMk cId="795224874" sldId="780"/>
            <ac:spMk id="29699" creationId="{00000000-0000-0000-0000-000000000000}"/>
          </ac:spMkLst>
        </pc:spChg>
      </pc:sldChg>
      <pc:sldChg chg="modSp add mod">
        <pc:chgData name="Suski Damian" userId="db14ced7-949b-4bf0-b58a-0a7a9c032729" providerId="ADAL" clId="{7AADA117-EA4F-4770-B40F-650DE8717A9F}" dt="2020-07-08T11:15:18.881" v="2965" actId="27636"/>
        <pc:sldMkLst>
          <pc:docMk/>
          <pc:sldMk cId="1927401859" sldId="781"/>
        </pc:sldMkLst>
        <pc:spChg chg="mod">
          <ac:chgData name="Suski Damian" userId="db14ced7-949b-4bf0-b58a-0a7a9c032729" providerId="ADAL" clId="{7AADA117-EA4F-4770-B40F-650DE8717A9F}" dt="2020-07-08T11:15:18.881" v="2965" actId="27636"/>
          <ac:spMkLst>
            <pc:docMk/>
            <pc:sldMk cId="1927401859" sldId="781"/>
            <ac:spMk id="29699" creationId="{00000000-0000-0000-0000-000000000000}"/>
          </ac:spMkLst>
        </pc:spChg>
      </pc:sldChg>
      <pc:sldChg chg="add del">
        <pc:chgData name="Suski Damian" userId="db14ced7-949b-4bf0-b58a-0a7a9c032729" providerId="ADAL" clId="{7AADA117-EA4F-4770-B40F-650DE8717A9F}" dt="2020-07-08T11:15:21.125" v="2966" actId="47"/>
        <pc:sldMkLst>
          <pc:docMk/>
          <pc:sldMk cId="1482465897" sldId="782"/>
        </pc:sldMkLst>
      </pc:sldChg>
      <pc:sldChg chg="add del">
        <pc:chgData name="Suski Damian" userId="db14ced7-949b-4bf0-b58a-0a7a9c032729" providerId="ADAL" clId="{7AADA117-EA4F-4770-B40F-650DE8717A9F}" dt="2020-07-08T11:15:21.843" v="2967" actId="47"/>
        <pc:sldMkLst>
          <pc:docMk/>
          <pc:sldMk cId="981635389" sldId="783"/>
        </pc:sldMkLst>
      </pc:sldChg>
      <pc:sldChg chg="add del">
        <pc:chgData name="Suski Damian" userId="db14ced7-949b-4bf0-b58a-0a7a9c032729" providerId="ADAL" clId="{7AADA117-EA4F-4770-B40F-650DE8717A9F}" dt="2020-07-08T11:15:22.704" v="2968" actId="47"/>
        <pc:sldMkLst>
          <pc:docMk/>
          <pc:sldMk cId="3216758427" sldId="784"/>
        </pc:sldMkLst>
      </pc:sldChg>
      <pc:sldChg chg="add">
        <pc:chgData name="Suski Damian" userId="db14ced7-949b-4bf0-b58a-0a7a9c032729" providerId="ADAL" clId="{7AADA117-EA4F-4770-B40F-650DE8717A9F}" dt="2020-07-08T10:39:19.459" v="2702" actId="22"/>
        <pc:sldMkLst>
          <pc:docMk/>
          <pc:sldMk cId="1443650544" sldId="785"/>
        </pc:sldMkLst>
      </pc:sldChg>
      <pc:sldChg chg="add del">
        <pc:chgData name="Suski Damian" userId="db14ced7-949b-4bf0-b58a-0a7a9c032729" providerId="ADAL" clId="{7AADA117-EA4F-4770-B40F-650DE8717A9F}" dt="2020-07-08T10:58:28.476" v="2933" actId="47"/>
        <pc:sldMkLst>
          <pc:docMk/>
          <pc:sldMk cId="1605260577" sldId="786"/>
        </pc:sldMkLst>
      </pc:sldChg>
      <pc:sldChg chg="add del">
        <pc:chgData name="Suski Damian" userId="db14ced7-949b-4bf0-b58a-0a7a9c032729" providerId="ADAL" clId="{7AADA117-EA4F-4770-B40F-650DE8717A9F}" dt="2020-07-08T10:58:28.476" v="2933" actId="47"/>
        <pc:sldMkLst>
          <pc:docMk/>
          <pc:sldMk cId="2979541981" sldId="787"/>
        </pc:sldMkLst>
      </pc:sldChg>
      <pc:sldChg chg="modSp add mod">
        <pc:chgData name="Suski Damian" userId="db14ced7-949b-4bf0-b58a-0a7a9c032729" providerId="ADAL" clId="{7AADA117-EA4F-4770-B40F-650DE8717A9F}" dt="2020-07-08T11:15:37.773" v="2970" actId="27636"/>
        <pc:sldMkLst>
          <pc:docMk/>
          <pc:sldMk cId="57608752" sldId="788"/>
        </pc:sldMkLst>
        <pc:spChg chg="mod">
          <ac:chgData name="Suski Damian" userId="db14ced7-949b-4bf0-b58a-0a7a9c032729" providerId="ADAL" clId="{7AADA117-EA4F-4770-B40F-650DE8717A9F}" dt="2020-07-08T11:15:37.773" v="2970" actId="27636"/>
          <ac:spMkLst>
            <pc:docMk/>
            <pc:sldMk cId="57608752" sldId="788"/>
            <ac:spMk id="29699" creationId="{00000000-0000-0000-0000-000000000000}"/>
          </ac:spMkLst>
        </pc:spChg>
      </pc:sldChg>
      <pc:sldChg chg="modSp add mod">
        <pc:chgData name="Suski Damian" userId="db14ced7-949b-4bf0-b58a-0a7a9c032729" providerId="ADAL" clId="{7AADA117-EA4F-4770-B40F-650DE8717A9F}" dt="2020-07-08T11:15:46.459" v="2971"/>
        <pc:sldMkLst>
          <pc:docMk/>
          <pc:sldMk cId="2276752626" sldId="789"/>
        </pc:sldMkLst>
        <pc:spChg chg="mod">
          <ac:chgData name="Suski Damian" userId="db14ced7-949b-4bf0-b58a-0a7a9c032729" providerId="ADAL" clId="{7AADA117-EA4F-4770-B40F-650DE8717A9F}" dt="2020-07-08T11:15:46.459" v="2971"/>
          <ac:spMkLst>
            <pc:docMk/>
            <pc:sldMk cId="2276752626" sldId="789"/>
            <ac:spMk id="29699" creationId="{00000000-0000-0000-0000-000000000000}"/>
          </ac:spMkLst>
        </pc:spChg>
      </pc:sldChg>
      <pc:sldChg chg="modSp add mod">
        <pc:chgData name="Suski Damian" userId="db14ced7-949b-4bf0-b58a-0a7a9c032729" providerId="ADAL" clId="{7AADA117-EA4F-4770-B40F-650DE8717A9F}" dt="2020-07-08T11:15:57.998" v="2974"/>
        <pc:sldMkLst>
          <pc:docMk/>
          <pc:sldMk cId="2565482195" sldId="790"/>
        </pc:sldMkLst>
        <pc:spChg chg="mod">
          <ac:chgData name="Suski Damian" userId="db14ced7-949b-4bf0-b58a-0a7a9c032729" providerId="ADAL" clId="{7AADA117-EA4F-4770-B40F-650DE8717A9F}" dt="2020-07-08T11:15:57.998" v="2974"/>
          <ac:spMkLst>
            <pc:docMk/>
            <pc:sldMk cId="2565482195" sldId="790"/>
            <ac:spMk id="29699" creationId="{00000000-0000-0000-0000-000000000000}"/>
          </ac:spMkLst>
        </pc:spChg>
      </pc:sldChg>
      <pc:sldChg chg="modSp add mod">
        <pc:chgData name="Suski Damian" userId="db14ced7-949b-4bf0-b58a-0a7a9c032729" providerId="ADAL" clId="{7AADA117-EA4F-4770-B40F-650DE8717A9F}" dt="2020-07-08T11:16:06.958" v="2975"/>
        <pc:sldMkLst>
          <pc:docMk/>
          <pc:sldMk cId="3169698171" sldId="791"/>
        </pc:sldMkLst>
        <pc:spChg chg="mod">
          <ac:chgData name="Suski Damian" userId="db14ced7-949b-4bf0-b58a-0a7a9c032729" providerId="ADAL" clId="{7AADA117-EA4F-4770-B40F-650DE8717A9F}" dt="2020-07-08T11:16:06.958" v="2975"/>
          <ac:spMkLst>
            <pc:docMk/>
            <pc:sldMk cId="3169698171" sldId="791"/>
            <ac:spMk id="29699" creationId="{00000000-0000-0000-0000-000000000000}"/>
          </ac:spMkLst>
        </pc:spChg>
      </pc:sldChg>
      <pc:sldChg chg="modSp add mod">
        <pc:chgData name="Suski Damian" userId="db14ced7-949b-4bf0-b58a-0a7a9c032729" providerId="ADAL" clId="{7AADA117-EA4F-4770-B40F-650DE8717A9F}" dt="2020-07-08T11:16:15.327" v="2977" actId="27636"/>
        <pc:sldMkLst>
          <pc:docMk/>
          <pc:sldMk cId="1313602156" sldId="792"/>
        </pc:sldMkLst>
        <pc:spChg chg="mod">
          <ac:chgData name="Suski Damian" userId="db14ced7-949b-4bf0-b58a-0a7a9c032729" providerId="ADAL" clId="{7AADA117-EA4F-4770-B40F-650DE8717A9F}" dt="2020-07-08T11:16:15.327" v="2977" actId="27636"/>
          <ac:spMkLst>
            <pc:docMk/>
            <pc:sldMk cId="1313602156" sldId="792"/>
            <ac:spMk id="29699" creationId="{00000000-0000-0000-0000-000000000000}"/>
          </ac:spMkLst>
        </pc:spChg>
      </pc:sldChg>
      <pc:sldChg chg="add del">
        <pc:chgData name="Suski Damian" userId="db14ced7-949b-4bf0-b58a-0a7a9c032729" providerId="ADAL" clId="{7AADA117-EA4F-4770-B40F-650DE8717A9F}" dt="2020-07-08T11:16:22.717" v="2978" actId="47"/>
        <pc:sldMkLst>
          <pc:docMk/>
          <pc:sldMk cId="3838711744" sldId="793"/>
        </pc:sldMkLst>
      </pc:sldChg>
      <pc:sldChg chg="add del">
        <pc:chgData name="Suski Damian" userId="db14ced7-949b-4bf0-b58a-0a7a9c032729" providerId="ADAL" clId="{7AADA117-EA4F-4770-B40F-650DE8717A9F}" dt="2020-07-08T11:16:23.675" v="2979" actId="47"/>
        <pc:sldMkLst>
          <pc:docMk/>
          <pc:sldMk cId="4195623138" sldId="794"/>
        </pc:sldMkLst>
      </pc:sldChg>
      <pc:sldChg chg="add del">
        <pc:chgData name="Suski Damian" userId="db14ced7-949b-4bf0-b58a-0a7a9c032729" providerId="ADAL" clId="{7AADA117-EA4F-4770-B40F-650DE8717A9F}" dt="2020-07-08T11:16:24.388" v="2980" actId="47"/>
        <pc:sldMkLst>
          <pc:docMk/>
          <pc:sldMk cId="2032322511" sldId="795"/>
        </pc:sldMkLst>
      </pc:sldChg>
      <pc:sldChg chg="add del">
        <pc:chgData name="Suski Damian" userId="db14ced7-949b-4bf0-b58a-0a7a9c032729" providerId="ADAL" clId="{7AADA117-EA4F-4770-B40F-650DE8717A9F}" dt="2020-07-08T10:58:42.651" v="2936" actId="47"/>
        <pc:sldMkLst>
          <pc:docMk/>
          <pc:sldMk cId="2976377821" sldId="796"/>
        </pc:sldMkLst>
      </pc:sldChg>
      <pc:sldChg chg="add del">
        <pc:chgData name="Suski Damian" userId="db14ced7-949b-4bf0-b58a-0a7a9c032729" providerId="ADAL" clId="{7AADA117-EA4F-4770-B40F-650DE8717A9F}" dt="2020-07-08T10:58:42.651" v="2936" actId="47"/>
        <pc:sldMkLst>
          <pc:docMk/>
          <pc:sldMk cId="2964774146" sldId="797"/>
        </pc:sldMkLst>
      </pc:sldChg>
      <pc:sldChg chg="modSp add mod">
        <pc:chgData name="Suski Damian" userId="db14ced7-949b-4bf0-b58a-0a7a9c032729" providerId="ADAL" clId="{7AADA117-EA4F-4770-B40F-650DE8717A9F}" dt="2020-07-08T11:16:46.123" v="2985"/>
        <pc:sldMkLst>
          <pc:docMk/>
          <pc:sldMk cId="572344522" sldId="798"/>
        </pc:sldMkLst>
        <pc:spChg chg="mod">
          <ac:chgData name="Suski Damian" userId="db14ced7-949b-4bf0-b58a-0a7a9c032729" providerId="ADAL" clId="{7AADA117-EA4F-4770-B40F-650DE8717A9F}" dt="2020-07-08T11:16:46.123" v="2985"/>
          <ac:spMkLst>
            <pc:docMk/>
            <pc:sldMk cId="572344522" sldId="798"/>
            <ac:spMk id="29699" creationId="{00000000-0000-0000-0000-000000000000}"/>
          </ac:spMkLst>
        </pc:spChg>
      </pc:sldChg>
      <pc:sldChg chg="modSp add mod">
        <pc:chgData name="Suski Damian" userId="db14ced7-949b-4bf0-b58a-0a7a9c032729" providerId="ADAL" clId="{7AADA117-EA4F-4770-B40F-650DE8717A9F}" dt="2020-07-08T11:16:54.747" v="2987" actId="27636"/>
        <pc:sldMkLst>
          <pc:docMk/>
          <pc:sldMk cId="4054372244" sldId="799"/>
        </pc:sldMkLst>
        <pc:spChg chg="mod">
          <ac:chgData name="Suski Damian" userId="db14ced7-949b-4bf0-b58a-0a7a9c032729" providerId="ADAL" clId="{7AADA117-EA4F-4770-B40F-650DE8717A9F}" dt="2020-07-08T11:16:54.747" v="2987" actId="27636"/>
          <ac:spMkLst>
            <pc:docMk/>
            <pc:sldMk cId="4054372244" sldId="799"/>
            <ac:spMk id="29699" creationId="{00000000-0000-0000-0000-000000000000}"/>
          </ac:spMkLst>
        </pc:spChg>
      </pc:sldChg>
      <pc:sldChg chg="modSp add mod">
        <pc:chgData name="Suski Damian" userId="db14ced7-949b-4bf0-b58a-0a7a9c032729" providerId="ADAL" clId="{7AADA117-EA4F-4770-B40F-650DE8717A9F}" dt="2020-07-08T11:17:07.178" v="2988"/>
        <pc:sldMkLst>
          <pc:docMk/>
          <pc:sldMk cId="241795236" sldId="800"/>
        </pc:sldMkLst>
        <pc:spChg chg="mod">
          <ac:chgData name="Suski Damian" userId="db14ced7-949b-4bf0-b58a-0a7a9c032729" providerId="ADAL" clId="{7AADA117-EA4F-4770-B40F-650DE8717A9F}" dt="2020-07-08T11:17:07.178" v="2988"/>
          <ac:spMkLst>
            <pc:docMk/>
            <pc:sldMk cId="241795236" sldId="800"/>
            <ac:spMk id="29699" creationId="{00000000-0000-0000-0000-000000000000}"/>
          </ac:spMkLst>
        </pc:spChg>
      </pc:sldChg>
      <pc:sldChg chg="modSp add mod">
        <pc:chgData name="Suski Damian" userId="db14ced7-949b-4bf0-b58a-0a7a9c032729" providerId="ADAL" clId="{7AADA117-EA4F-4770-B40F-650DE8717A9F}" dt="2020-07-08T11:17:15.355" v="2990" actId="27636"/>
        <pc:sldMkLst>
          <pc:docMk/>
          <pc:sldMk cId="1876062758" sldId="801"/>
        </pc:sldMkLst>
        <pc:spChg chg="mod">
          <ac:chgData name="Suski Damian" userId="db14ced7-949b-4bf0-b58a-0a7a9c032729" providerId="ADAL" clId="{7AADA117-EA4F-4770-B40F-650DE8717A9F}" dt="2020-07-08T11:17:15.355" v="2990" actId="27636"/>
          <ac:spMkLst>
            <pc:docMk/>
            <pc:sldMk cId="1876062758" sldId="801"/>
            <ac:spMk id="29699" creationId="{00000000-0000-0000-0000-000000000000}"/>
          </ac:spMkLst>
        </pc:spChg>
      </pc:sldChg>
      <pc:sldChg chg="add del">
        <pc:chgData name="Suski Damian" userId="db14ced7-949b-4bf0-b58a-0a7a9c032729" providerId="ADAL" clId="{7AADA117-EA4F-4770-B40F-650DE8717A9F}" dt="2020-07-08T11:17:18.610" v="2991" actId="47"/>
        <pc:sldMkLst>
          <pc:docMk/>
          <pc:sldMk cId="2086576260" sldId="802"/>
        </pc:sldMkLst>
      </pc:sldChg>
      <pc:sldChg chg="add del">
        <pc:chgData name="Suski Damian" userId="db14ced7-949b-4bf0-b58a-0a7a9c032729" providerId="ADAL" clId="{7AADA117-EA4F-4770-B40F-650DE8717A9F}" dt="2020-07-08T11:17:19.382" v="2992" actId="47"/>
        <pc:sldMkLst>
          <pc:docMk/>
          <pc:sldMk cId="2980509645" sldId="803"/>
        </pc:sldMkLst>
      </pc:sldChg>
      <pc:sldChg chg="add del">
        <pc:chgData name="Suski Damian" userId="db14ced7-949b-4bf0-b58a-0a7a9c032729" providerId="ADAL" clId="{7AADA117-EA4F-4770-B40F-650DE8717A9F}" dt="2020-07-08T11:17:20.217" v="2993" actId="47"/>
        <pc:sldMkLst>
          <pc:docMk/>
          <pc:sldMk cId="2132303450" sldId="804"/>
        </pc:sldMkLst>
      </pc:sldChg>
      <pc:sldChg chg="add">
        <pc:chgData name="Suski Damian" userId="db14ced7-949b-4bf0-b58a-0a7a9c032729" providerId="ADAL" clId="{7AADA117-EA4F-4770-B40F-650DE8717A9F}" dt="2020-07-08T10:39:27.746" v="2704" actId="22"/>
        <pc:sldMkLst>
          <pc:docMk/>
          <pc:sldMk cId="4243518482" sldId="805"/>
        </pc:sldMkLst>
      </pc:sldChg>
      <pc:sldChg chg="add del">
        <pc:chgData name="Suski Damian" userId="db14ced7-949b-4bf0-b58a-0a7a9c032729" providerId="ADAL" clId="{7AADA117-EA4F-4770-B40F-650DE8717A9F}" dt="2020-07-08T10:58:52.878" v="2937" actId="47"/>
        <pc:sldMkLst>
          <pc:docMk/>
          <pc:sldMk cId="1516631601" sldId="806"/>
        </pc:sldMkLst>
      </pc:sldChg>
      <pc:sldChg chg="add del">
        <pc:chgData name="Suski Damian" userId="db14ced7-949b-4bf0-b58a-0a7a9c032729" providerId="ADAL" clId="{7AADA117-EA4F-4770-B40F-650DE8717A9F}" dt="2020-07-08T10:58:52.878" v="2937" actId="47"/>
        <pc:sldMkLst>
          <pc:docMk/>
          <pc:sldMk cId="3991616584" sldId="807"/>
        </pc:sldMkLst>
      </pc:sldChg>
      <pc:sldChg chg="modSp add mod">
        <pc:chgData name="Suski Damian" userId="db14ced7-949b-4bf0-b58a-0a7a9c032729" providerId="ADAL" clId="{7AADA117-EA4F-4770-B40F-650DE8717A9F}" dt="2020-07-08T11:17:42.349" v="2996"/>
        <pc:sldMkLst>
          <pc:docMk/>
          <pc:sldMk cId="1706262618" sldId="808"/>
        </pc:sldMkLst>
        <pc:spChg chg="mod">
          <ac:chgData name="Suski Damian" userId="db14ced7-949b-4bf0-b58a-0a7a9c032729" providerId="ADAL" clId="{7AADA117-EA4F-4770-B40F-650DE8717A9F}" dt="2020-07-08T11:17:42.349" v="2996"/>
          <ac:spMkLst>
            <pc:docMk/>
            <pc:sldMk cId="1706262618" sldId="808"/>
            <ac:spMk id="29699" creationId="{00000000-0000-0000-0000-000000000000}"/>
          </ac:spMkLst>
        </pc:spChg>
      </pc:sldChg>
      <pc:sldChg chg="modSp add mod">
        <pc:chgData name="Suski Damian" userId="db14ced7-949b-4bf0-b58a-0a7a9c032729" providerId="ADAL" clId="{7AADA117-EA4F-4770-B40F-650DE8717A9F}" dt="2020-07-08T11:17:49.642" v="2998" actId="27636"/>
        <pc:sldMkLst>
          <pc:docMk/>
          <pc:sldMk cId="3974456972" sldId="809"/>
        </pc:sldMkLst>
        <pc:spChg chg="mod">
          <ac:chgData name="Suski Damian" userId="db14ced7-949b-4bf0-b58a-0a7a9c032729" providerId="ADAL" clId="{7AADA117-EA4F-4770-B40F-650DE8717A9F}" dt="2020-07-08T11:17:49.642" v="2998" actId="27636"/>
          <ac:spMkLst>
            <pc:docMk/>
            <pc:sldMk cId="3974456972" sldId="809"/>
            <ac:spMk id="29699" creationId="{00000000-0000-0000-0000-000000000000}"/>
          </ac:spMkLst>
        </pc:spChg>
      </pc:sldChg>
      <pc:sldChg chg="modSp add mod">
        <pc:chgData name="Suski Damian" userId="db14ced7-949b-4bf0-b58a-0a7a9c032729" providerId="ADAL" clId="{7AADA117-EA4F-4770-B40F-650DE8717A9F}" dt="2020-07-08T11:17:56.086" v="2999"/>
        <pc:sldMkLst>
          <pc:docMk/>
          <pc:sldMk cId="2310625915" sldId="810"/>
        </pc:sldMkLst>
        <pc:spChg chg="mod">
          <ac:chgData name="Suski Damian" userId="db14ced7-949b-4bf0-b58a-0a7a9c032729" providerId="ADAL" clId="{7AADA117-EA4F-4770-B40F-650DE8717A9F}" dt="2020-07-08T11:17:56.086" v="2999"/>
          <ac:spMkLst>
            <pc:docMk/>
            <pc:sldMk cId="2310625915" sldId="810"/>
            <ac:spMk id="29699" creationId="{00000000-0000-0000-0000-000000000000}"/>
          </ac:spMkLst>
        </pc:spChg>
      </pc:sldChg>
      <pc:sldChg chg="modSp add mod">
        <pc:chgData name="Suski Damian" userId="db14ced7-949b-4bf0-b58a-0a7a9c032729" providerId="ADAL" clId="{7AADA117-EA4F-4770-B40F-650DE8717A9F}" dt="2020-07-08T11:18:04.728" v="3001" actId="27636"/>
        <pc:sldMkLst>
          <pc:docMk/>
          <pc:sldMk cId="2038176914" sldId="811"/>
        </pc:sldMkLst>
        <pc:spChg chg="mod">
          <ac:chgData name="Suski Damian" userId="db14ced7-949b-4bf0-b58a-0a7a9c032729" providerId="ADAL" clId="{7AADA117-EA4F-4770-B40F-650DE8717A9F}" dt="2020-07-08T11:18:04.728" v="3001" actId="27636"/>
          <ac:spMkLst>
            <pc:docMk/>
            <pc:sldMk cId="2038176914" sldId="811"/>
            <ac:spMk id="29699" creationId="{00000000-0000-0000-0000-000000000000}"/>
          </ac:spMkLst>
        </pc:spChg>
      </pc:sldChg>
      <pc:sldChg chg="add del">
        <pc:chgData name="Suski Damian" userId="db14ced7-949b-4bf0-b58a-0a7a9c032729" providerId="ADAL" clId="{7AADA117-EA4F-4770-B40F-650DE8717A9F}" dt="2020-07-08T11:18:10.501" v="3002" actId="47"/>
        <pc:sldMkLst>
          <pc:docMk/>
          <pc:sldMk cId="555250677" sldId="812"/>
        </pc:sldMkLst>
      </pc:sldChg>
      <pc:sldChg chg="add del">
        <pc:chgData name="Suski Damian" userId="db14ced7-949b-4bf0-b58a-0a7a9c032729" providerId="ADAL" clId="{7AADA117-EA4F-4770-B40F-650DE8717A9F}" dt="2020-07-08T11:18:11.198" v="3003" actId="47"/>
        <pc:sldMkLst>
          <pc:docMk/>
          <pc:sldMk cId="3837983869" sldId="813"/>
        </pc:sldMkLst>
      </pc:sldChg>
      <pc:sldChg chg="add del">
        <pc:chgData name="Suski Damian" userId="db14ced7-949b-4bf0-b58a-0a7a9c032729" providerId="ADAL" clId="{7AADA117-EA4F-4770-B40F-650DE8717A9F}" dt="2020-07-08T11:18:11.929" v="3004" actId="47"/>
        <pc:sldMkLst>
          <pc:docMk/>
          <pc:sldMk cId="2238213641" sldId="814"/>
        </pc:sldMkLst>
      </pc:sldChg>
      <pc:sldChg chg="add">
        <pc:chgData name="Suski Damian" userId="db14ced7-949b-4bf0-b58a-0a7a9c032729" providerId="ADAL" clId="{7AADA117-EA4F-4770-B40F-650DE8717A9F}" dt="2020-07-08T10:39:33.037" v="2705" actId="22"/>
        <pc:sldMkLst>
          <pc:docMk/>
          <pc:sldMk cId="747982195" sldId="815"/>
        </pc:sldMkLst>
      </pc:sldChg>
      <pc:sldChg chg="add del">
        <pc:chgData name="Suski Damian" userId="db14ced7-949b-4bf0-b58a-0a7a9c032729" providerId="ADAL" clId="{7AADA117-EA4F-4770-B40F-650DE8717A9F}" dt="2020-07-08T10:59:02.874" v="2938" actId="47"/>
        <pc:sldMkLst>
          <pc:docMk/>
          <pc:sldMk cId="2543449442" sldId="816"/>
        </pc:sldMkLst>
      </pc:sldChg>
      <pc:sldChg chg="add del">
        <pc:chgData name="Suski Damian" userId="db14ced7-949b-4bf0-b58a-0a7a9c032729" providerId="ADAL" clId="{7AADA117-EA4F-4770-B40F-650DE8717A9F}" dt="2020-07-08T10:59:02.874" v="2938" actId="47"/>
        <pc:sldMkLst>
          <pc:docMk/>
          <pc:sldMk cId="777280639" sldId="817"/>
        </pc:sldMkLst>
      </pc:sldChg>
      <pc:sldChg chg="modSp add mod">
        <pc:chgData name="Suski Damian" userId="db14ced7-949b-4bf0-b58a-0a7a9c032729" providerId="ADAL" clId="{7AADA117-EA4F-4770-B40F-650DE8717A9F}" dt="2020-07-08T11:18:30.347" v="3007"/>
        <pc:sldMkLst>
          <pc:docMk/>
          <pc:sldMk cId="1010277472" sldId="818"/>
        </pc:sldMkLst>
        <pc:spChg chg="mod">
          <ac:chgData name="Suski Damian" userId="db14ced7-949b-4bf0-b58a-0a7a9c032729" providerId="ADAL" clId="{7AADA117-EA4F-4770-B40F-650DE8717A9F}" dt="2020-07-08T11:18:30.347" v="3007"/>
          <ac:spMkLst>
            <pc:docMk/>
            <pc:sldMk cId="1010277472" sldId="818"/>
            <ac:spMk id="29699" creationId="{00000000-0000-0000-0000-000000000000}"/>
          </ac:spMkLst>
        </pc:spChg>
      </pc:sldChg>
      <pc:sldChg chg="modSp add mod">
        <pc:chgData name="Suski Damian" userId="db14ced7-949b-4bf0-b58a-0a7a9c032729" providerId="ADAL" clId="{7AADA117-EA4F-4770-B40F-650DE8717A9F}" dt="2020-07-08T11:18:38.688" v="3009" actId="27636"/>
        <pc:sldMkLst>
          <pc:docMk/>
          <pc:sldMk cId="3775838700" sldId="819"/>
        </pc:sldMkLst>
        <pc:spChg chg="mod">
          <ac:chgData name="Suski Damian" userId="db14ced7-949b-4bf0-b58a-0a7a9c032729" providerId="ADAL" clId="{7AADA117-EA4F-4770-B40F-650DE8717A9F}" dt="2020-07-08T11:18:38.688" v="3009" actId="27636"/>
          <ac:spMkLst>
            <pc:docMk/>
            <pc:sldMk cId="3775838700" sldId="819"/>
            <ac:spMk id="29699" creationId="{00000000-0000-0000-0000-000000000000}"/>
          </ac:spMkLst>
        </pc:spChg>
      </pc:sldChg>
      <pc:sldChg chg="modSp add mod">
        <pc:chgData name="Suski Damian" userId="db14ced7-949b-4bf0-b58a-0a7a9c032729" providerId="ADAL" clId="{7AADA117-EA4F-4770-B40F-650DE8717A9F}" dt="2020-07-08T11:18:46.157" v="3010"/>
        <pc:sldMkLst>
          <pc:docMk/>
          <pc:sldMk cId="441621482" sldId="820"/>
        </pc:sldMkLst>
        <pc:spChg chg="mod">
          <ac:chgData name="Suski Damian" userId="db14ced7-949b-4bf0-b58a-0a7a9c032729" providerId="ADAL" clId="{7AADA117-EA4F-4770-B40F-650DE8717A9F}" dt="2020-07-08T11:18:46.157" v="3010"/>
          <ac:spMkLst>
            <pc:docMk/>
            <pc:sldMk cId="441621482" sldId="820"/>
            <ac:spMk id="29699" creationId="{00000000-0000-0000-0000-000000000000}"/>
          </ac:spMkLst>
        </pc:spChg>
      </pc:sldChg>
      <pc:sldChg chg="modSp add mod">
        <pc:chgData name="Suski Damian" userId="db14ced7-949b-4bf0-b58a-0a7a9c032729" providerId="ADAL" clId="{7AADA117-EA4F-4770-B40F-650DE8717A9F}" dt="2020-07-08T11:18:52.886" v="3012" actId="27636"/>
        <pc:sldMkLst>
          <pc:docMk/>
          <pc:sldMk cId="2053825141" sldId="821"/>
        </pc:sldMkLst>
        <pc:spChg chg="mod">
          <ac:chgData name="Suski Damian" userId="db14ced7-949b-4bf0-b58a-0a7a9c032729" providerId="ADAL" clId="{7AADA117-EA4F-4770-B40F-650DE8717A9F}" dt="2020-07-08T11:18:52.886" v="3012" actId="27636"/>
          <ac:spMkLst>
            <pc:docMk/>
            <pc:sldMk cId="2053825141" sldId="821"/>
            <ac:spMk id="29699" creationId="{00000000-0000-0000-0000-000000000000}"/>
          </ac:spMkLst>
        </pc:spChg>
      </pc:sldChg>
      <pc:sldChg chg="add del">
        <pc:chgData name="Suski Damian" userId="db14ced7-949b-4bf0-b58a-0a7a9c032729" providerId="ADAL" clId="{7AADA117-EA4F-4770-B40F-650DE8717A9F}" dt="2020-07-08T11:19:28.619" v="3013" actId="47"/>
        <pc:sldMkLst>
          <pc:docMk/>
          <pc:sldMk cId="2716855201" sldId="822"/>
        </pc:sldMkLst>
      </pc:sldChg>
      <pc:sldChg chg="add del">
        <pc:chgData name="Suski Damian" userId="db14ced7-949b-4bf0-b58a-0a7a9c032729" providerId="ADAL" clId="{7AADA117-EA4F-4770-B40F-650DE8717A9F}" dt="2020-07-08T11:19:29.261" v="3014" actId="47"/>
        <pc:sldMkLst>
          <pc:docMk/>
          <pc:sldMk cId="1560934725" sldId="823"/>
        </pc:sldMkLst>
      </pc:sldChg>
      <pc:sldChg chg="add del">
        <pc:chgData name="Suski Damian" userId="db14ced7-949b-4bf0-b58a-0a7a9c032729" providerId="ADAL" clId="{7AADA117-EA4F-4770-B40F-650DE8717A9F}" dt="2020-07-08T11:19:30.097" v="3015" actId="47"/>
        <pc:sldMkLst>
          <pc:docMk/>
          <pc:sldMk cId="3369902001" sldId="824"/>
        </pc:sldMkLst>
      </pc:sldChg>
      <pc:sldChg chg="add">
        <pc:chgData name="Suski Damian" userId="db14ced7-949b-4bf0-b58a-0a7a9c032729" providerId="ADAL" clId="{7AADA117-EA4F-4770-B40F-650DE8717A9F}" dt="2020-07-08T10:39:38.797" v="2706" actId="22"/>
        <pc:sldMkLst>
          <pc:docMk/>
          <pc:sldMk cId="1106083355" sldId="825"/>
        </pc:sldMkLst>
      </pc:sldChg>
      <pc:sldChg chg="add del">
        <pc:chgData name="Suski Damian" userId="db14ced7-949b-4bf0-b58a-0a7a9c032729" providerId="ADAL" clId="{7AADA117-EA4F-4770-B40F-650DE8717A9F}" dt="2020-07-08T10:59:13.533" v="2939" actId="47"/>
        <pc:sldMkLst>
          <pc:docMk/>
          <pc:sldMk cId="3245840445" sldId="826"/>
        </pc:sldMkLst>
      </pc:sldChg>
      <pc:sldChg chg="add del">
        <pc:chgData name="Suski Damian" userId="db14ced7-949b-4bf0-b58a-0a7a9c032729" providerId="ADAL" clId="{7AADA117-EA4F-4770-B40F-650DE8717A9F}" dt="2020-07-08T10:59:13.533" v="2939" actId="47"/>
        <pc:sldMkLst>
          <pc:docMk/>
          <pc:sldMk cId="1405488962" sldId="827"/>
        </pc:sldMkLst>
      </pc:sldChg>
      <pc:sldChg chg="modSp add mod">
        <pc:chgData name="Suski Damian" userId="db14ced7-949b-4bf0-b58a-0a7a9c032729" providerId="ADAL" clId="{7AADA117-EA4F-4770-B40F-650DE8717A9F}" dt="2020-07-08T11:19:52.784" v="3019" actId="27636"/>
        <pc:sldMkLst>
          <pc:docMk/>
          <pc:sldMk cId="1466431152" sldId="828"/>
        </pc:sldMkLst>
        <pc:spChg chg="mod">
          <ac:chgData name="Suski Damian" userId="db14ced7-949b-4bf0-b58a-0a7a9c032729" providerId="ADAL" clId="{7AADA117-EA4F-4770-B40F-650DE8717A9F}" dt="2020-07-08T11:19:52.784" v="3019" actId="27636"/>
          <ac:spMkLst>
            <pc:docMk/>
            <pc:sldMk cId="1466431152" sldId="828"/>
            <ac:spMk id="29699" creationId="{00000000-0000-0000-0000-000000000000}"/>
          </ac:spMkLst>
        </pc:spChg>
      </pc:sldChg>
      <pc:sldChg chg="modSp add mod">
        <pc:chgData name="Suski Damian" userId="db14ced7-949b-4bf0-b58a-0a7a9c032729" providerId="ADAL" clId="{7AADA117-EA4F-4770-B40F-650DE8717A9F}" dt="2020-07-08T11:19:59.835" v="3020"/>
        <pc:sldMkLst>
          <pc:docMk/>
          <pc:sldMk cId="2146637228" sldId="829"/>
        </pc:sldMkLst>
        <pc:spChg chg="mod">
          <ac:chgData name="Suski Damian" userId="db14ced7-949b-4bf0-b58a-0a7a9c032729" providerId="ADAL" clId="{7AADA117-EA4F-4770-B40F-650DE8717A9F}" dt="2020-07-08T11:19:59.835" v="3020"/>
          <ac:spMkLst>
            <pc:docMk/>
            <pc:sldMk cId="2146637228" sldId="829"/>
            <ac:spMk id="29699" creationId="{00000000-0000-0000-0000-000000000000}"/>
          </ac:spMkLst>
        </pc:spChg>
      </pc:sldChg>
      <pc:sldChg chg="modSp add mod">
        <pc:chgData name="Suski Damian" userId="db14ced7-949b-4bf0-b58a-0a7a9c032729" providerId="ADAL" clId="{7AADA117-EA4F-4770-B40F-650DE8717A9F}" dt="2020-07-08T11:20:07.406" v="3022" actId="27636"/>
        <pc:sldMkLst>
          <pc:docMk/>
          <pc:sldMk cId="3806329137" sldId="830"/>
        </pc:sldMkLst>
        <pc:spChg chg="mod">
          <ac:chgData name="Suski Damian" userId="db14ced7-949b-4bf0-b58a-0a7a9c032729" providerId="ADAL" clId="{7AADA117-EA4F-4770-B40F-650DE8717A9F}" dt="2020-07-08T11:20:07.406" v="3022" actId="27636"/>
          <ac:spMkLst>
            <pc:docMk/>
            <pc:sldMk cId="3806329137" sldId="830"/>
            <ac:spMk id="29699" creationId="{00000000-0000-0000-0000-000000000000}"/>
          </ac:spMkLst>
        </pc:spChg>
      </pc:sldChg>
      <pc:sldChg chg="modSp add mod">
        <pc:chgData name="Suski Damian" userId="db14ced7-949b-4bf0-b58a-0a7a9c032729" providerId="ADAL" clId="{7AADA117-EA4F-4770-B40F-650DE8717A9F}" dt="2020-07-08T11:20:15.723" v="3023"/>
        <pc:sldMkLst>
          <pc:docMk/>
          <pc:sldMk cId="908371621" sldId="831"/>
        </pc:sldMkLst>
        <pc:spChg chg="mod">
          <ac:chgData name="Suski Damian" userId="db14ced7-949b-4bf0-b58a-0a7a9c032729" providerId="ADAL" clId="{7AADA117-EA4F-4770-B40F-650DE8717A9F}" dt="2020-07-08T11:20:15.723" v="3023"/>
          <ac:spMkLst>
            <pc:docMk/>
            <pc:sldMk cId="908371621" sldId="831"/>
            <ac:spMk id="29699" creationId="{00000000-0000-0000-0000-000000000000}"/>
          </ac:spMkLst>
        </pc:spChg>
      </pc:sldChg>
      <pc:sldChg chg="modSp add mod">
        <pc:chgData name="Suski Damian" userId="db14ced7-949b-4bf0-b58a-0a7a9c032729" providerId="ADAL" clId="{7AADA117-EA4F-4770-B40F-650DE8717A9F}" dt="2020-07-08T11:20:25.428" v="3025" actId="27636"/>
        <pc:sldMkLst>
          <pc:docMk/>
          <pc:sldMk cId="207036975" sldId="832"/>
        </pc:sldMkLst>
        <pc:spChg chg="mod">
          <ac:chgData name="Suski Damian" userId="db14ced7-949b-4bf0-b58a-0a7a9c032729" providerId="ADAL" clId="{7AADA117-EA4F-4770-B40F-650DE8717A9F}" dt="2020-07-08T11:20:25.428" v="3025" actId="27636"/>
          <ac:spMkLst>
            <pc:docMk/>
            <pc:sldMk cId="207036975" sldId="832"/>
            <ac:spMk id="29699" creationId="{00000000-0000-0000-0000-000000000000}"/>
          </ac:spMkLst>
        </pc:spChg>
      </pc:sldChg>
      <pc:sldChg chg="add del">
        <pc:chgData name="Suski Damian" userId="db14ced7-949b-4bf0-b58a-0a7a9c032729" providerId="ADAL" clId="{7AADA117-EA4F-4770-B40F-650DE8717A9F}" dt="2020-07-08T11:20:27.603" v="3026" actId="47"/>
        <pc:sldMkLst>
          <pc:docMk/>
          <pc:sldMk cId="4148712000" sldId="833"/>
        </pc:sldMkLst>
      </pc:sldChg>
      <pc:sldChg chg="add del">
        <pc:chgData name="Suski Damian" userId="db14ced7-949b-4bf0-b58a-0a7a9c032729" providerId="ADAL" clId="{7AADA117-EA4F-4770-B40F-650DE8717A9F}" dt="2020-07-08T11:20:28.377" v="3027" actId="47"/>
        <pc:sldMkLst>
          <pc:docMk/>
          <pc:sldMk cId="4110167078" sldId="834"/>
        </pc:sldMkLst>
      </pc:sldChg>
      <pc:sldChg chg="add del">
        <pc:chgData name="Suski Damian" userId="db14ced7-949b-4bf0-b58a-0a7a9c032729" providerId="ADAL" clId="{7AADA117-EA4F-4770-B40F-650DE8717A9F}" dt="2020-07-08T11:20:29.072" v="3028" actId="47"/>
        <pc:sldMkLst>
          <pc:docMk/>
          <pc:sldMk cId="1289403519" sldId="835"/>
        </pc:sldMkLst>
      </pc:sldChg>
      <pc:sldChg chg="add del">
        <pc:chgData name="Suski Damian" userId="db14ced7-949b-4bf0-b58a-0a7a9c032729" providerId="ADAL" clId="{7AADA117-EA4F-4770-B40F-650DE8717A9F}" dt="2020-07-08T10:59:21.503" v="2940" actId="47"/>
        <pc:sldMkLst>
          <pc:docMk/>
          <pc:sldMk cId="475144053" sldId="836"/>
        </pc:sldMkLst>
      </pc:sldChg>
      <pc:sldChg chg="add del">
        <pc:chgData name="Suski Damian" userId="db14ced7-949b-4bf0-b58a-0a7a9c032729" providerId="ADAL" clId="{7AADA117-EA4F-4770-B40F-650DE8717A9F}" dt="2020-07-08T10:59:21.503" v="2940" actId="47"/>
        <pc:sldMkLst>
          <pc:docMk/>
          <pc:sldMk cId="3556675637" sldId="837"/>
        </pc:sldMkLst>
      </pc:sldChg>
      <pc:sldChg chg="modSp add mod">
        <pc:chgData name="Suski Damian" userId="db14ced7-949b-4bf0-b58a-0a7a9c032729" providerId="ADAL" clId="{7AADA117-EA4F-4770-B40F-650DE8717A9F}" dt="2020-07-08T11:21:01.932" v="3033" actId="20577"/>
        <pc:sldMkLst>
          <pc:docMk/>
          <pc:sldMk cId="3063981951" sldId="838"/>
        </pc:sldMkLst>
        <pc:spChg chg="mod">
          <ac:chgData name="Suski Damian" userId="db14ced7-949b-4bf0-b58a-0a7a9c032729" providerId="ADAL" clId="{7AADA117-EA4F-4770-B40F-650DE8717A9F}" dt="2020-07-08T11:20:52.966" v="3030"/>
          <ac:spMkLst>
            <pc:docMk/>
            <pc:sldMk cId="3063981951" sldId="838"/>
            <ac:spMk id="29699" creationId="{00000000-0000-0000-0000-000000000000}"/>
          </ac:spMkLst>
        </pc:spChg>
        <pc:spChg chg="mod">
          <ac:chgData name="Suski Damian" userId="db14ced7-949b-4bf0-b58a-0a7a9c032729" providerId="ADAL" clId="{7AADA117-EA4F-4770-B40F-650DE8717A9F}" dt="2020-07-08T11:21:01.932" v="3033" actId="20577"/>
          <ac:spMkLst>
            <pc:docMk/>
            <pc:sldMk cId="3063981951" sldId="838"/>
            <ac:spMk id="29701" creationId="{00000000-0000-0000-0000-000000000000}"/>
          </ac:spMkLst>
        </pc:spChg>
      </pc:sldChg>
      <pc:sldChg chg="modSp add mod">
        <pc:chgData name="Suski Damian" userId="db14ced7-949b-4bf0-b58a-0a7a9c032729" providerId="ADAL" clId="{7AADA117-EA4F-4770-B40F-650DE8717A9F}" dt="2020-07-08T11:21:11.453" v="3035" actId="27636"/>
        <pc:sldMkLst>
          <pc:docMk/>
          <pc:sldMk cId="3975122139" sldId="839"/>
        </pc:sldMkLst>
        <pc:spChg chg="mod">
          <ac:chgData name="Suski Damian" userId="db14ced7-949b-4bf0-b58a-0a7a9c032729" providerId="ADAL" clId="{7AADA117-EA4F-4770-B40F-650DE8717A9F}" dt="2020-07-08T11:21:11.453" v="3035" actId="27636"/>
          <ac:spMkLst>
            <pc:docMk/>
            <pc:sldMk cId="3975122139" sldId="839"/>
            <ac:spMk id="29699" creationId="{00000000-0000-0000-0000-000000000000}"/>
          </ac:spMkLst>
        </pc:spChg>
      </pc:sldChg>
      <pc:sldChg chg="modSp add mod">
        <pc:chgData name="Suski Damian" userId="db14ced7-949b-4bf0-b58a-0a7a9c032729" providerId="ADAL" clId="{7AADA117-EA4F-4770-B40F-650DE8717A9F}" dt="2020-07-08T11:21:18.865" v="3036"/>
        <pc:sldMkLst>
          <pc:docMk/>
          <pc:sldMk cId="3775147053" sldId="840"/>
        </pc:sldMkLst>
        <pc:spChg chg="mod">
          <ac:chgData name="Suski Damian" userId="db14ced7-949b-4bf0-b58a-0a7a9c032729" providerId="ADAL" clId="{7AADA117-EA4F-4770-B40F-650DE8717A9F}" dt="2020-07-08T11:21:18.865" v="3036"/>
          <ac:spMkLst>
            <pc:docMk/>
            <pc:sldMk cId="3775147053" sldId="840"/>
            <ac:spMk id="29699" creationId="{00000000-0000-0000-0000-000000000000}"/>
          </ac:spMkLst>
        </pc:spChg>
      </pc:sldChg>
      <pc:sldChg chg="modSp add mod">
        <pc:chgData name="Suski Damian" userId="db14ced7-949b-4bf0-b58a-0a7a9c032729" providerId="ADAL" clId="{7AADA117-EA4F-4770-B40F-650DE8717A9F}" dt="2020-07-08T11:21:27.125" v="3038" actId="27636"/>
        <pc:sldMkLst>
          <pc:docMk/>
          <pc:sldMk cId="385913906" sldId="841"/>
        </pc:sldMkLst>
        <pc:spChg chg="mod">
          <ac:chgData name="Suski Damian" userId="db14ced7-949b-4bf0-b58a-0a7a9c032729" providerId="ADAL" clId="{7AADA117-EA4F-4770-B40F-650DE8717A9F}" dt="2020-07-08T11:21:27.125" v="3038" actId="27636"/>
          <ac:spMkLst>
            <pc:docMk/>
            <pc:sldMk cId="385913906" sldId="841"/>
            <ac:spMk id="29699" creationId="{00000000-0000-0000-0000-000000000000}"/>
          </ac:spMkLst>
        </pc:spChg>
      </pc:sldChg>
      <pc:sldChg chg="add">
        <pc:chgData name="Suski Damian" userId="db14ced7-949b-4bf0-b58a-0a7a9c032729" providerId="ADAL" clId="{7AADA117-EA4F-4770-B40F-650DE8717A9F}" dt="2020-07-08T10:39:51.825" v="2708" actId="22"/>
        <pc:sldMkLst>
          <pc:docMk/>
          <pc:sldMk cId="1832430518" sldId="842"/>
        </pc:sldMkLst>
      </pc:sldChg>
      <pc:sldChg chg="add">
        <pc:chgData name="Suski Damian" userId="db14ced7-949b-4bf0-b58a-0a7a9c032729" providerId="ADAL" clId="{7AADA117-EA4F-4770-B40F-650DE8717A9F}" dt="2020-07-08T10:39:51.825" v="2708" actId="22"/>
        <pc:sldMkLst>
          <pc:docMk/>
          <pc:sldMk cId="3545613515" sldId="843"/>
        </pc:sldMkLst>
      </pc:sldChg>
      <pc:sldChg chg="add">
        <pc:chgData name="Suski Damian" userId="db14ced7-949b-4bf0-b58a-0a7a9c032729" providerId="ADAL" clId="{7AADA117-EA4F-4770-B40F-650DE8717A9F}" dt="2020-07-08T10:39:51.825" v="2708" actId="22"/>
        <pc:sldMkLst>
          <pc:docMk/>
          <pc:sldMk cId="4100417378" sldId="844"/>
        </pc:sldMkLst>
      </pc:sldChg>
      <pc:sldChg chg="add">
        <pc:chgData name="Suski Damian" userId="db14ced7-949b-4bf0-b58a-0a7a9c032729" providerId="ADAL" clId="{7AADA117-EA4F-4770-B40F-650DE8717A9F}" dt="2020-07-08T10:39:51.825" v="2708" actId="22"/>
        <pc:sldMkLst>
          <pc:docMk/>
          <pc:sldMk cId="428749629" sldId="845"/>
        </pc:sldMkLst>
      </pc:sldChg>
      <pc:sldChg chg="add del">
        <pc:chgData name="Suski Damian" userId="db14ced7-949b-4bf0-b58a-0a7a9c032729" providerId="ADAL" clId="{7AADA117-EA4F-4770-B40F-650DE8717A9F}" dt="2020-07-08T10:59:31.155" v="2941" actId="47"/>
        <pc:sldMkLst>
          <pc:docMk/>
          <pc:sldMk cId="1611291475" sldId="846"/>
        </pc:sldMkLst>
      </pc:sldChg>
      <pc:sldChg chg="add del">
        <pc:chgData name="Suski Damian" userId="db14ced7-949b-4bf0-b58a-0a7a9c032729" providerId="ADAL" clId="{7AADA117-EA4F-4770-B40F-650DE8717A9F}" dt="2020-07-08T10:59:31.155" v="2941" actId="47"/>
        <pc:sldMkLst>
          <pc:docMk/>
          <pc:sldMk cId="4244094812" sldId="847"/>
        </pc:sldMkLst>
      </pc:sldChg>
      <pc:sldChg chg="modSp add mod">
        <pc:chgData name="Suski Damian" userId="db14ced7-949b-4bf0-b58a-0a7a9c032729" providerId="ADAL" clId="{7AADA117-EA4F-4770-B40F-650DE8717A9F}" dt="2020-07-08T10:43:36.263" v="2814"/>
        <pc:sldMkLst>
          <pc:docMk/>
          <pc:sldMk cId="2910235132" sldId="848"/>
        </pc:sldMkLst>
        <pc:spChg chg="mod">
          <ac:chgData name="Suski Damian" userId="db14ced7-949b-4bf0-b58a-0a7a9c032729" providerId="ADAL" clId="{7AADA117-EA4F-4770-B40F-650DE8717A9F}" dt="2020-07-08T10:43:36.263" v="2814"/>
          <ac:spMkLst>
            <pc:docMk/>
            <pc:sldMk cId="2910235132" sldId="848"/>
            <ac:spMk id="29699" creationId="{00000000-0000-0000-0000-000000000000}"/>
          </ac:spMkLst>
        </pc:spChg>
      </pc:sldChg>
      <pc:sldChg chg="modSp add mod">
        <pc:chgData name="Suski Damian" userId="db14ced7-949b-4bf0-b58a-0a7a9c032729" providerId="ADAL" clId="{7AADA117-EA4F-4770-B40F-650DE8717A9F}" dt="2020-07-08T10:43:50.311" v="2819" actId="20577"/>
        <pc:sldMkLst>
          <pc:docMk/>
          <pc:sldMk cId="2170970929" sldId="849"/>
        </pc:sldMkLst>
        <pc:spChg chg="mod">
          <ac:chgData name="Suski Damian" userId="db14ced7-949b-4bf0-b58a-0a7a9c032729" providerId="ADAL" clId="{7AADA117-EA4F-4770-B40F-650DE8717A9F}" dt="2020-07-08T10:43:50.311" v="2819" actId="20577"/>
          <ac:spMkLst>
            <pc:docMk/>
            <pc:sldMk cId="2170970929" sldId="849"/>
            <ac:spMk id="29699" creationId="{00000000-0000-0000-0000-000000000000}"/>
          </ac:spMkLst>
        </pc:spChg>
      </pc:sldChg>
      <pc:sldChg chg="modSp add mod">
        <pc:chgData name="Suski Damian" userId="db14ced7-949b-4bf0-b58a-0a7a9c032729" providerId="ADAL" clId="{7AADA117-EA4F-4770-B40F-650DE8717A9F}" dt="2020-07-08T10:44:01.492" v="2820"/>
        <pc:sldMkLst>
          <pc:docMk/>
          <pc:sldMk cId="2727213402" sldId="850"/>
        </pc:sldMkLst>
        <pc:spChg chg="mod">
          <ac:chgData name="Suski Damian" userId="db14ced7-949b-4bf0-b58a-0a7a9c032729" providerId="ADAL" clId="{7AADA117-EA4F-4770-B40F-650DE8717A9F}" dt="2020-07-08T10:44:01.492" v="2820"/>
          <ac:spMkLst>
            <pc:docMk/>
            <pc:sldMk cId="2727213402" sldId="850"/>
            <ac:spMk id="29699" creationId="{00000000-0000-0000-0000-000000000000}"/>
          </ac:spMkLst>
        </pc:spChg>
      </pc:sldChg>
      <pc:sldChg chg="modSp add mod">
        <pc:chgData name="Suski Damian" userId="db14ced7-949b-4bf0-b58a-0a7a9c032729" providerId="ADAL" clId="{7AADA117-EA4F-4770-B40F-650DE8717A9F}" dt="2020-07-08T10:44:24.216" v="2826" actId="20577"/>
        <pc:sldMkLst>
          <pc:docMk/>
          <pc:sldMk cId="1189157287" sldId="851"/>
        </pc:sldMkLst>
        <pc:spChg chg="mod">
          <ac:chgData name="Suski Damian" userId="db14ced7-949b-4bf0-b58a-0a7a9c032729" providerId="ADAL" clId="{7AADA117-EA4F-4770-B40F-650DE8717A9F}" dt="2020-07-08T10:44:24.216" v="2826" actId="20577"/>
          <ac:spMkLst>
            <pc:docMk/>
            <pc:sldMk cId="1189157287" sldId="851"/>
            <ac:spMk id="29699" creationId="{00000000-0000-0000-0000-000000000000}"/>
          </ac:spMkLst>
        </pc:spChg>
      </pc:sldChg>
      <pc:sldChg chg="modSp add mod">
        <pc:chgData name="Suski Damian" userId="db14ced7-949b-4bf0-b58a-0a7a9c032729" providerId="ADAL" clId="{7AADA117-EA4F-4770-B40F-650DE8717A9F}" dt="2020-07-08T10:44:38.890" v="2829" actId="20577"/>
        <pc:sldMkLst>
          <pc:docMk/>
          <pc:sldMk cId="2965898220" sldId="852"/>
        </pc:sldMkLst>
        <pc:spChg chg="mod">
          <ac:chgData name="Suski Damian" userId="db14ced7-949b-4bf0-b58a-0a7a9c032729" providerId="ADAL" clId="{7AADA117-EA4F-4770-B40F-650DE8717A9F}" dt="2020-07-08T10:44:38.890" v="2829" actId="20577"/>
          <ac:spMkLst>
            <pc:docMk/>
            <pc:sldMk cId="2965898220" sldId="852"/>
            <ac:spMk id="29699" creationId="{00000000-0000-0000-0000-000000000000}"/>
          </ac:spMkLst>
        </pc:spChg>
      </pc:sldChg>
      <pc:sldChg chg="modSp add mod">
        <pc:chgData name="Suski Damian" userId="db14ced7-949b-4bf0-b58a-0a7a9c032729" providerId="ADAL" clId="{7AADA117-EA4F-4770-B40F-650DE8717A9F}" dt="2020-07-08T15:55:58.901" v="8010" actId="20577"/>
        <pc:sldMkLst>
          <pc:docMk/>
          <pc:sldMk cId="2267601795" sldId="853"/>
        </pc:sldMkLst>
        <pc:spChg chg="mod">
          <ac:chgData name="Suski Damian" userId="db14ced7-949b-4bf0-b58a-0a7a9c032729" providerId="ADAL" clId="{7AADA117-EA4F-4770-B40F-650DE8717A9F}" dt="2020-07-08T15:55:58.901" v="8010" actId="20577"/>
          <ac:spMkLst>
            <pc:docMk/>
            <pc:sldMk cId="2267601795" sldId="853"/>
            <ac:spMk id="29699" creationId="{00000000-0000-0000-0000-000000000000}"/>
          </ac:spMkLst>
        </pc:spChg>
      </pc:sldChg>
      <pc:sldChg chg="add del">
        <pc:chgData name="Suski Damian" userId="db14ced7-949b-4bf0-b58a-0a7a9c032729" providerId="ADAL" clId="{7AADA117-EA4F-4770-B40F-650DE8717A9F}" dt="2020-07-08T10:44:42.964" v="2830" actId="47"/>
        <pc:sldMkLst>
          <pc:docMk/>
          <pc:sldMk cId="2463210858" sldId="853"/>
        </pc:sldMkLst>
      </pc:sldChg>
      <pc:sldChg chg="modSp add mod">
        <pc:chgData name="Suski Damian" userId="db14ced7-949b-4bf0-b58a-0a7a9c032729" providerId="ADAL" clId="{7AADA117-EA4F-4770-B40F-650DE8717A9F}" dt="2020-07-08T10:49:53.373" v="2878"/>
        <pc:sldMkLst>
          <pc:docMk/>
          <pc:sldMk cId="1606630150" sldId="854"/>
        </pc:sldMkLst>
        <pc:spChg chg="mod">
          <ac:chgData name="Suski Damian" userId="db14ced7-949b-4bf0-b58a-0a7a9c032729" providerId="ADAL" clId="{7AADA117-EA4F-4770-B40F-650DE8717A9F}" dt="2020-07-08T10:49:53.373" v="2878"/>
          <ac:spMkLst>
            <pc:docMk/>
            <pc:sldMk cId="1606630150" sldId="854"/>
            <ac:spMk id="29699" creationId="{00000000-0000-0000-0000-000000000000}"/>
          </ac:spMkLst>
        </pc:spChg>
      </pc:sldChg>
      <pc:sldChg chg="add del">
        <pc:chgData name="Suski Damian" userId="db14ced7-949b-4bf0-b58a-0a7a9c032729" providerId="ADAL" clId="{7AADA117-EA4F-4770-B40F-650DE8717A9F}" dt="2020-07-08T10:44:45.186" v="2831" actId="47"/>
        <pc:sldMkLst>
          <pc:docMk/>
          <pc:sldMk cId="3374252718" sldId="854"/>
        </pc:sldMkLst>
      </pc:sldChg>
      <pc:sldChg chg="modSp add mod">
        <pc:chgData name="Suski Damian" userId="db14ced7-949b-4bf0-b58a-0a7a9c032729" providerId="ADAL" clId="{7AADA117-EA4F-4770-B40F-650DE8717A9F}" dt="2020-07-08T10:50:04.944" v="2879"/>
        <pc:sldMkLst>
          <pc:docMk/>
          <pc:sldMk cId="1950754823" sldId="855"/>
        </pc:sldMkLst>
        <pc:spChg chg="mod">
          <ac:chgData name="Suski Damian" userId="db14ced7-949b-4bf0-b58a-0a7a9c032729" providerId="ADAL" clId="{7AADA117-EA4F-4770-B40F-650DE8717A9F}" dt="2020-07-08T10:50:04.944" v="2879"/>
          <ac:spMkLst>
            <pc:docMk/>
            <pc:sldMk cId="1950754823" sldId="855"/>
            <ac:spMk id="29699" creationId="{00000000-0000-0000-0000-000000000000}"/>
          </ac:spMkLst>
        </pc:spChg>
      </pc:sldChg>
      <pc:sldChg chg="modSp add mod">
        <pc:chgData name="Suski Damian" userId="db14ced7-949b-4bf0-b58a-0a7a9c032729" providerId="ADAL" clId="{7AADA117-EA4F-4770-B40F-650DE8717A9F}" dt="2020-07-08T10:50:14.859" v="2880"/>
        <pc:sldMkLst>
          <pc:docMk/>
          <pc:sldMk cId="3140574359" sldId="856"/>
        </pc:sldMkLst>
        <pc:spChg chg="mod">
          <ac:chgData name="Suski Damian" userId="db14ced7-949b-4bf0-b58a-0a7a9c032729" providerId="ADAL" clId="{7AADA117-EA4F-4770-B40F-650DE8717A9F}" dt="2020-07-08T10:50:14.859" v="2880"/>
          <ac:spMkLst>
            <pc:docMk/>
            <pc:sldMk cId="3140574359" sldId="856"/>
            <ac:spMk id="29699" creationId="{00000000-0000-0000-0000-000000000000}"/>
          </ac:spMkLst>
        </pc:spChg>
      </pc:sldChg>
      <pc:sldChg chg="modSp add mod">
        <pc:chgData name="Suski Damian" userId="db14ced7-949b-4bf0-b58a-0a7a9c032729" providerId="ADAL" clId="{7AADA117-EA4F-4770-B40F-650DE8717A9F}" dt="2020-07-08T10:50:23.619" v="2881"/>
        <pc:sldMkLst>
          <pc:docMk/>
          <pc:sldMk cId="349564317" sldId="857"/>
        </pc:sldMkLst>
        <pc:spChg chg="mod">
          <ac:chgData name="Suski Damian" userId="db14ced7-949b-4bf0-b58a-0a7a9c032729" providerId="ADAL" clId="{7AADA117-EA4F-4770-B40F-650DE8717A9F}" dt="2020-07-08T10:50:23.619" v="2881"/>
          <ac:spMkLst>
            <pc:docMk/>
            <pc:sldMk cId="349564317" sldId="857"/>
            <ac:spMk id="29699" creationId="{00000000-0000-0000-0000-000000000000}"/>
          </ac:spMkLst>
        </pc:spChg>
      </pc:sldChg>
      <pc:sldChg chg="modSp add del mod">
        <pc:chgData name="Suski Damian" userId="db14ced7-949b-4bf0-b58a-0a7a9c032729" providerId="ADAL" clId="{7AADA117-EA4F-4770-B40F-650DE8717A9F}" dt="2020-08-24T11:14:10.988" v="17664" actId="47"/>
        <pc:sldMkLst>
          <pc:docMk/>
          <pc:sldMk cId="1664980788" sldId="858"/>
        </pc:sldMkLst>
        <pc:spChg chg="mod">
          <ac:chgData name="Suski Damian" userId="db14ced7-949b-4bf0-b58a-0a7a9c032729" providerId="ADAL" clId="{7AADA117-EA4F-4770-B40F-650DE8717A9F}" dt="2020-07-08T10:50:32.648" v="2882"/>
          <ac:spMkLst>
            <pc:docMk/>
            <pc:sldMk cId="1664980788" sldId="858"/>
            <ac:spMk id="29699" creationId="{00000000-0000-0000-0000-000000000000}"/>
          </ac:spMkLst>
        </pc:spChg>
      </pc:sldChg>
      <pc:sldChg chg="modSp add mod">
        <pc:chgData name="Suski Damian" userId="db14ced7-949b-4bf0-b58a-0a7a9c032729" providerId="ADAL" clId="{7AADA117-EA4F-4770-B40F-650DE8717A9F}" dt="2020-07-08T10:50:41.061" v="2883"/>
        <pc:sldMkLst>
          <pc:docMk/>
          <pc:sldMk cId="909581003" sldId="859"/>
        </pc:sldMkLst>
        <pc:spChg chg="mod">
          <ac:chgData name="Suski Damian" userId="db14ced7-949b-4bf0-b58a-0a7a9c032729" providerId="ADAL" clId="{7AADA117-EA4F-4770-B40F-650DE8717A9F}" dt="2020-07-08T10:50:41.061" v="2883"/>
          <ac:spMkLst>
            <pc:docMk/>
            <pc:sldMk cId="909581003" sldId="859"/>
            <ac:spMk id="29699" creationId="{00000000-0000-0000-0000-000000000000}"/>
          </ac:spMkLst>
        </pc:spChg>
      </pc:sldChg>
      <pc:sldChg chg="modSp add del mod">
        <pc:chgData name="Suski Damian" userId="db14ced7-949b-4bf0-b58a-0a7a9c032729" providerId="ADAL" clId="{7AADA117-EA4F-4770-B40F-650DE8717A9F}" dt="2020-08-24T14:56:00.524" v="17667" actId="47"/>
        <pc:sldMkLst>
          <pc:docMk/>
          <pc:sldMk cId="3392594369" sldId="860"/>
        </pc:sldMkLst>
        <pc:spChg chg="mod">
          <ac:chgData name="Suski Damian" userId="db14ced7-949b-4bf0-b58a-0a7a9c032729" providerId="ADAL" clId="{7AADA117-EA4F-4770-B40F-650DE8717A9F}" dt="2020-07-08T10:50:48.543" v="2884"/>
          <ac:spMkLst>
            <pc:docMk/>
            <pc:sldMk cId="3392594369" sldId="860"/>
            <ac:spMk id="29699" creationId="{00000000-0000-0000-0000-000000000000}"/>
          </ac:spMkLst>
        </pc:spChg>
      </pc:sldChg>
      <pc:sldChg chg="modSp add del mod">
        <pc:chgData name="Suski Damian" userId="db14ced7-949b-4bf0-b58a-0a7a9c032729" providerId="ADAL" clId="{7AADA117-EA4F-4770-B40F-650DE8717A9F}" dt="2020-08-24T15:21:18.912" v="17805" actId="47"/>
        <pc:sldMkLst>
          <pc:docMk/>
          <pc:sldMk cId="2219644679" sldId="861"/>
        </pc:sldMkLst>
        <pc:spChg chg="mod">
          <ac:chgData name="Suski Damian" userId="db14ced7-949b-4bf0-b58a-0a7a9c032729" providerId="ADAL" clId="{7AADA117-EA4F-4770-B40F-650DE8717A9F}" dt="2020-07-08T10:50:57.044" v="2885"/>
          <ac:spMkLst>
            <pc:docMk/>
            <pc:sldMk cId="2219644679" sldId="861"/>
            <ac:spMk id="29699" creationId="{00000000-0000-0000-0000-000000000000}"/>
          </ac:spMkLst>
        </pc:spChg>
      </pc:sldChg>
      <pc:sldChg chg="modSp add del mod">
        <pc:chgData name="Suski Damian" userId="db14ced7-949b-4bf0-b58a-0a7a9c032729" providerId="ADAL" clId="{7AADA117-EA4F-4770-B40F-650DE8717A9F}" dt="2020-08-24T16:18:38.046" v="18071" actId="47"/>
        <pc:sldMkLst>
          <pc:docMk/>
          <pc:sldMk cId="2216773403" sldId="862"/>
        </pc:sldMkLst>
        <pc:spChg chg="mod">
          <ac:chgData name="Suski Damian" userId="db14ced7-949b-4bf0-b58a-0a7a9c032729" providerId="ADAL" clId="{7AADA117-EA4F-4770-B40F-650DE8717A9F}" dt="2020-07-08T10:51:04.916" v="2886"/>
          <ac:spMkLst>
            <pc:docMk/>
            <pc:sldMk cId="2216773403" sldId="862"/>
            <ac:spMk id="29699" creationId="{00000000-0000-0000-0000-000000000000}"/>
          </ac:spMkLst>
        </pc:spChg>
      </pc:sldChg>
      <pc:sldChg chg="add">
        <pc:chgData name="Suski Damian" userId="db14ced7-949b-4bf0-b58a-0a7a9c032729" providerId="ADAL" clId="{7AADA117-EA4F-4770-B40F-650DE8717A9F}" dt="2020-07-08T10:49:33.864" v="2875" actId="22"/>
        <pc:sldMkLst>
          <pc:docMk/>
          <pc:sldMk cId="1309748904" sldId="863"/>
        </pc:sldMkLst>
      </pc:sldChg>
      <pc:sldChg chg="new del">
        <pc:chgData name="Suski Damian" userId="db14ced7-949b-4bf0-b58a-0a7a9c032729" providerId="ADAL" clId="{7AADA117-EA4F-4770-B40F-650DE8717A9F}" dt="2020-07-08T10:58:31.427" v="2935" actId="680"/>
        <pc:sldMkLst>
          <pc:docMk/>
          <pc:sldMk cId="380360001" sldId="864"/>
        </pc:sldMkLst>
      </pc:sldChg>
      <pc:sldChg chg="add del">
        <pc:chgData name="Suski Damian" userId="db14ced7-949b-4bf0-b58a-0a7a9c032729" providerId="ADAL" clId="{7AADA117-EA4F-4770-B40F-650DE8717A9F}" dt="2020-07-08T10:51:08.661" v="2887" actId="47"/>
        <pc:sldMkLst>
          <pc:docMk/>
          <pc:sldMk cId="2000007249" sldId="864"/>
        </pc:sldMkLst>
      </pc:sldChg>
      <pc:sldChg chg="add">
        <pc:chgData name="Suski Damian" userId="db14ced7-949b-4bf0-b58a-0a7a9c032729" providerId="ADAL" clId="{7AADA117-EA4F-4770-B40F-650DE8717A9F}" dt="2020-07-08T14:22:13.032" v="3531" actId="22"/>
        <pc:sldMkLst>
          <pc:docMk/>
          <pc:sldMk cId="2056047686" sldId="864"/>
        </pc:sldMkLst>
      </pc:sldChg>
      <pc:sldChg chg="add">
        <pc:chgData name="Suski Damian" userId="db14ced7-949b-4bf0-b58a-0a7a9c032729" providerId="ADAL" clId="{7AADA117-EA4F-4770-B40F-650DE8717A9F}" dt="2020-07-08T14:22:13.032" v="3531" actId="22"/>
        <pc:sldMkLst>
          <pc:docMk/>
          <pc:sldMk cId="1841540098" sldId="865"/>
        </pc:sldMkLst>
      </pc:sldChg>
      <pc:sldChg chg="modSp add mod">
        <pc:chgData name="Suski Damian" userId="db14ced7-949b-4bf0-b58a-0a7a9c032729" providerId="ADAL" clId="{7AADA117-EA4F-4770-B40F-650DE8717A9F}" dt="2020-07-27T14:26:25.142" v="16761" actId="20577"/>
        <pc:sldMkLst>
          <pc:docMk/>
          <pc:sldMk cId="2392850544" sldId="866"/>
        </pc:sldMkLst>
        <pc:spChg chg="mod">
          <ac:chgData name="Suski Damian" userId="db14ced7-949b-4bf0-b58a-0a7a9c032729" providerId="ADAL" clId="{7AADA117-EA4F-4770-B40F-650DE8717A9F}" dt="2020-07-27T14:26:25.142" v="16761" actId="20577"/>
          <ac:spMkLst>
            <pc:docMk/>
            <pc:sldMk cId="2392850544" sldId="866"/>
            <ac:spMk id="29701" creationId="{00000000-0000-0000-0000-000000000000}"/>
          </ac:spMkLst>
        </pc:spChg>
      </pc:sldChg>
      <pc:sldChg chg="modSp add mod">
        <pc:chgData name="Suski Damian" userId="db14ced7-949b-4bf0-b58a-0a7a9c032729" providerId="ADAL" clId="{7AADA117-EA4F-4770-B40F-650DE8717A9F}" dt="2020-07-08T15:25:07.244" v="6581" actId="20577"/>
        <pc:sldMkLst>
          <pc:docMk/>
          <pc:sldMk cId="1048129989" sldId="867"/>
        </pc:sldMkLst>
        <pc:spChg chg="mod">
          <ac:chgData name="Suski Damian" userId="db14ced7-949b-4bf0-b58a-0a7a9c032729" providerId="ADAL" clId="{7AADA117-EA4F-4770-B40F-650DE8717A9F}" dt="2020-07-08T15:25:07.244" v="6581" actId="20577"/>
          <ac:spMkLst>
            <pc:docMk/>
            <pc:sldMk cId="1048129989" sldId="867"/>
            <ac:spMk id="29701" creationId="{00000000-0000-0000-0000-000000000000}"/>
          </ac:spMkLst>
        </pc:spChg>
      </pc:sldChg>
      <pc:sldChg chg="modSp add mod">
        <pc:chgData name="Suski Damian" userId="db14ced7-949b-4bf0-b58a-0a7a9c032729" providerId="ADAL" clId="{7AADA117-EA4F-4770-B40F-650DE8717A9F}" dt="2020-07-08T15:48:27.838" v="7947" actId="20577"/>
        <pc:sldMkLst>
          <pc:docMk/>
          <pc:sldMk cId="850928586" sldId="868"/>
        </pc:sldMkLst>
        <pc:spChg chg="mod">
          <ac:chgData name="Suski Damian" userId="db14ced7-949b-4bf0-b58a-0a7a9c032729" providerId="ADAL" clId="{7AADA117-EA4F-4770-B40F-650DE8717A9F}" dt="2020-07-08T15:40:10.364" v="7590" actId="20577"/>
          <ac:spMkLst>
            <pc:docMk/>
            <pc:sldMk cId="850928586" sldId="868"/>
            <ac:spMk id="29699" creationId="{00000000-0000-0000-0000-000000000000}"/>
          </ac:spMkLst>
        </pc:spChg>
        <pc:spChg chg="mod">
          <ac:chgData name="Suski Damian" userId="db14ced7-949b-4bf0-b58a-0a7a9c032729" providerId="ADAL" clId="{7AADA117-EA4F-4770-B40F-650DE8717A9F}" dt="2020-07-08T15:48:27.838" v="7947" actId="20577"/>
          <ac:spMkLst>
            <pc:docMk/>
            <pc:sldMk cId="850928586" sldId="868"/>
            <ac:spMk id="29701" creationId="{00000000-0000-0000-0000-000000000000}"/>
          </ac:spMkLst>
        </pc:spChg>
      </pc:sldChg>
      <pc:sldChg chg="modSp add mod">
        <pc:chgData name="Suski Damian" userId="db14ced7-949b-4bf0-b58a-0a7a9c032729" providerId="ADAL" clId="{7AADA117-EA4F-4770-B40F-650DE8717A9F}" dt="2020-07-08T15:39:40.880" v="7581" actId="20577"/>
        <pc:sldMkLst>
          <pc:docMk/>
          <pc:sldMk cId="2058111385" sldId="869"/>
        </pc:sldMkLst>
        <pc:spChg chg="mod">
          <ac:chgData name="Suski Damian" userId="db14ced7-949b-4bf0-b58a-0a7a9c032729" providerId="ADAL" clId="{7AADA117-EA4F-4770-B40F-650DE8717A9F}" dt="2020-07-08T15:29:52.547" v="6619" actId="6549"/>
          <ac:spMkLst>
            <pc:docMk/>
            <pc:sldMk cId="2058111385" sldId="869"/>
            <ac:spMk id="29699" creationId="{00000000-0000-0000-0000-000000000000}"/>
          </ac:spMkLst>
        </pc:spChg>
        <pc:spChg chg="mod">
          <ac:chgData name="Suski Damian" userId="db14ced7-949b-4bf0-b58a-0a7a9c032729" providerId="ADAL" clId="{7AADA117-EA4F-4770-B40F-650DE8717A9F}" dt="2020-07-08T15:39:40.880" v="7581" actId="20577"/>
          <ac:spMkLst>
            <pc:docMk/>
            <pc:sldMk cId="2058111385" sldId="869"/>
            <ac:spMk id="29701" creationId="{00000000-0000-0000-0000-000000000000}"/>
          </ac:spMkLst>
        </pc:spChg>
      </pc:sldChg>
      <pc:sldChg chg="modSp mod">
        <pc:chgData name="Suski Damian" userId="db14ced7-949b-4bf0-b58a-0a7a9c032729" providerId="ADAL" clId="{7AADA117-EA4F-4770-B40F-650DE8717A9F}" dt="2020-07-27T14:49:00.930" v="17138" actId="20577"/>
        <pc:sldMkLst>
          <pc:docMk/>
          <pc:sldMk cId="416921464" sldId="876"/>
        </pc:sldMkLst>
        <pc:spChg chg="mod">
          <ac:chgData name="Suski Damian" userId="db14ced7-949b-4bf0-b58a-0a7a9c032729" providerId="ADAL" clId="{7AADA117-EA4F-4770-B40F-650DE8717A9F}" dt="2020-07-27T14:49:00.930" v="17138" actId="20577"/>
          <ac:spMkLst>
            <pc:docMk/>
            <pc:sldMk cId="416921464" sldId="876"/>
            <ac:spMk id="29701" creationId="{00000000-0000-0000-0000-000000000000}"/>
          </ac:spMkLst>
        </pc:spChg>
      </pc:sldChg>
      <pc:sldChg chg="modSp mod">
        <pc:chgData name="Suski Damian" userId="db14ced7-949b-4bf0-b58a-0a7a9c032729" providerId="ADAL" clId="{7AADA117-EA4F-4770-B40F-650DE8717A9F}" dt="2020-07-27T14:33:19.710" v="16882" actId="255"/>
        <pc:sldMkLst>
          <pc:docMk/>
          <pc:sldMk cId="242301458" sldId="878"/>
        </pc:sldMkLst>
        <pc:spChg chg="mod">
          <ac:chgData name="Suski Damian" userId="db14ced7-949b-4bf0-b58a-0a7a9c032729" providerId="ADAL" clId="{7AADA117-EA4F-4770-B40F-650DE8717A9F}" dt="2020-07-27T14:33:19.710" v="16882" actId="255"/>
          <ac:spMkLst>
            <pc:docMk/>
            <pc:sldMk cId="242301458" sldId="878"/>
            <ac:spMk id="3" creationId="{5868E312-54BA-468D-A97B-AB44E93F49A0}"/>
          </ac:spMkLst>
        </pc:spChg>
        <pc:spChg chg="mod">
          <ac:chgData name="Suski Damian" userId="db14ced7-949b-4bf0-b58a-0a7a9c032729" providerId="ADAL" clId="{7AADA117-EA4F-4770-B40F-650DE8717A9F}" dt="2020-07-27T05:38:15.008" v="10933" actId="20577"/>
          <ac:spMkLst>
            <pc:docMk/>
            <pc:sldMk cId="242301458" sldId="878"/>
            <ac:spMk id="6" creationId="{E40E1A6D-1FDE-40E4-88EA-FC5050DA445D}"/>
          </ac:spMkLst>
        </pc:spChg>
        <pc:spChg chg="mod">
          <ac:chgData name="Suski Damian" userId="db14ced7-949b-4bf0-b58a-0a7a9c032729" providerId="ADAL" clId="{7AADA117-EA4F-4770-B40F-650DE8717A9F}" dt="2020-07-27T05:34:22.159" v="10928" actId="313"/>
          <ac:spMkLst>
            <pc:docMk/>
            <pc:sldMk cId="242301458" sldId="878"/>
            <ac:spMk id="29701" creationId="{00000000-0000-0000-0000-000000000000}"/>
          </ac:spMkLst>
        </pc:spChg>
      </pc:sldChg>
      <pc:sldChg chg="modSp mod">
        <pc:chgData name="Suski Damian" userId="db14ced7-949b-4bf0-b58a-0a7a9c032729" providerId="ADAL" clId="{7AADA117-EA4F-4770-B40F-650DE8717A9F}" dt="2020-07-27T09:14:07.505" v="12445" actId="255"/>
        <pc:sldMkLst>
          <pc:docMk/>
          <pc:sldMk cId="2941697352" sldId="879"/>
        </pc:sldMkLst>
        <pc:spChg chg="mod">
          <ac:chgData name="Suski Damian" userId="db14ced7-949b-4bf0-b58a-0a7a9c032729" providerId="ADAL" clId="{7AADA117-EA4F-4770-B40F-650DE8717A9F}" dt="2020-07-27T09:13:20.696" v="12437" actId="255"/>
          <ac:spMkLst>
            <pc:docMk/>
            <pc:sldMk cId="2941697352" sldId="879"/>
            <ac:spMk id="3" creationId="{5868E312-54BA-468D-A97B-AB44E93F49A0}"/>
          </ac:spMkLst>
        </pc:spChg>
        <pc:spChg chg="mod">
          <ac:chgData name="Suski Damian" userId="db14ced7-949b-4bf0-b58a-0a7a9c032729" providerId="ADAL" clId="{7AADA117-EA4F-4770-B40F-650DE8717A9F}" dt="2020-07-27T09:14:07.505" v="12445" actId="255"/>
          <ac:spMkLst>
            <pc:docMk/>
            <pc:sldMk cId="2941697352" sldId="879"/>
            <ac:spMk id="6" creationId="{E40E1A6D-1FDE-40E4-88EA-FC5050DA445D}"/>
          </ac:spMkLst>
        </pc:spChg>
        <pc:spChg chg="mod">
          <ac:chgData name="Suski Damian" userId="db14ced7-949b-4bf0-b58a-0a7a9c032729" providerId="ADAL" clId="{7AADA117-EA4F-4770-B40F-650DE8717A9F}" dt="2020-07-27T09:13:54.407" v="12443" actId="255"/>
          <ac:spMkLst>
            <pc:docMk/>
            <pc:sldMk cId="2941697352" sldId="879"/>
            <ac:spMk id="29701" creationId="{00000000-0000-0000-0000-000000000000}"/>
          </ac:spMkLst>
        </pc:spChg>
      </pc:sldChg>
      <pc:sldChg chg="modSp mod">
        <pc:chgData name="Suski Damian" userId="db14ced7-949b-4bf0-b58a-0a7a9c032729" providerId="ADAL" clId="{7AADA117-EA4F-4770-B40F-650DE8717A9F}" dt="2020-07-27T14:33:25.427" v="16883" actId="255"/>
        <pc:sldMkLst>
          <pc:docMk/>
          <pc:sldMk cId="151745335" sldId="882"/>
        </pc:sldMkLst>
        <pc:spChg chg="mod">
          <ac:chgData name="Suski Damian" userId="db14ced7-949b-4bf0-b58a-0a7a9c032729" providerId="ADAL" clId="{7AADA117-EA4F-4770-B40F-650DE8717A9F}" dt="2020-07-27T14:33:25.427" v="16883" actId="255"/>
          <ac:spMkLst>
            <pc:docMk/>
            <pc:sldMk cId="151745335" sldId="882"/>
            <ac:spMk id="3" creationId="{5868E312-54BA-468D-A97B-AB44E93F49A0}"/>
          </ac:spMkLst>
        </pc:spChg>
      </pc:sldChg>
      <pc:sldChg chg="modSp mod">
        <pc:chgData name="Suski Damian" userId="db14ced7-949b-4bf0-b58a-0a7a9c032729" providerId="ADAL" clId="{7AADA117-EA4F-4770-B40F-650DE8717A9F}" dt="2020-07-27T14:33:43.508" v="16886" actId="255"/>
        <pc:sldMkLst>
          <pc:docMk/>
          <pc:sldMk cId="796000836" sldId="883"/>
        </pc:sldMkLst>
        <pc:spChg chg="mod">
          <ac:chgData name="Suski Damian" userId="db14ced7-949b-4bf0-b58a-0a7a9c032729" providerId="ADAL" clId="{7AADA117-EA4F-4770-B40F-650DE8717A9F}" dt="2020-07-27T14:33:43.508" v="16886" actId="255"/>
          <ac:spMkLst>
            <pc:docMk/>
            <pc:sldMk cId="796000836" sldId="883"/>
            <ac:spMk id="3" creationId="{5868E312-54BA-468D-A97B-AB44E93F49A0}"/>
          </ac:spMkLst>
        </pc:spChg>
      </pc:sldChg>
      <pc:sldChg chg="modSp mod">
        <pc:chgData name="Suski Damian" userId="db14ced7-949b-4bf0-b58a-0a7a9c032729" providerId="ADAL" clId="{7AADA117-EA4F-4770-B40F-650DE8717A9F}" dt="2020-07-27T14:33:31.530" v="16884" actId="255"/>
        <pc:sldMkLst>
          <pc:docMk/>
          <pc:sldMk cId="1837433302" sldId="884"/>
        </pc:sldMkLst>
        <pc:spChg chg="mod">
          <ac:chgData name="Suski Damian" userId="db14ced7-949b-4bf0-b58a-0a7a9c032729" providerId="ADAL" clId="{7AADA117-EA4F-4770-B40F-650DE8717A9F}" dt="2020-07-27T14:33:31.530" v="16884" actId="255"/>
          <ac:spMkLst>
            <pc:docMk/>
            <pc:sldMk cId="1837433302" sldId="884"/>
            <ac:spMk id="3" creationId="{5868E312-54BA-468D-A97B-AB44E93F49A0}"/>
          </ac:spMkLst>
        </pc:spChg>
        <pc:spChg chg="mod">
          <ac:chgData name="Suski Damian" userId="db14ced7-949b-4bf0-b58a-0a7a9c032729" providerId="ADAL" clId="{7AADA117-EA4F-4770-B40F-650DE8717A9F}" dt="2020-07-17T08:39:03.829" v="9652" actId="20577"/>
          <ac:spMkLst>
            <pc:docMk/>
            <pc:sldMk cId="1837433302" sldId="884"/>
            <ac:spMk id="29701" creationId="{00000000-0000-0000-0000-000000000000}"/>
          </ac:spMkLst>
        </pc:spChg>
      </pc:sldChg>
      <pc:sldChg chg="modSp mod">
        <pc:chgData name="Suski Damian" userId="db14ced7-949b-4bf0-b58a-0a7a9c032729" providerId="ADAL" clId="{7AADA117-EA4F-4770-B40F-650DE8717A9F}" dt="2020-07-27T14:33:36.814" v="16885" actId="255"/>
        <pc:sldMkLst>
          <pc:docMk/>
          <pc:sldMk cId="787999083" sldId="885"/>
        </pc:sldMkLst>
        <pc:spChg chg="mod">
          <ac:chgData name="Suski Damian" userId="db14ced7-949b-4bf0-b58a-0a7a9c032729" providerId="ADAL" clId="{7AADA117-EA4F-4770-B40F-650DE8717A9F}" dt="2020-07-27T14:33:36.814" v="16885" actId="255"/>
          <ac:spMkLst>
            <pc:docMk/>
            <pc:sldMk cId="787999083" sldId="885"/>
            <ac:spMk id="3" creationId="{5868E312-54BA-468D-A97B-AB44E93F49A0}"/>
          </ac:spMkLst>
        </pc:spChg>
      </pc:sldChg>
      <pc:sldChg chg="modSp mod">
        <pc:chgData name="Suski Damian" userId="db14ced7-949b-4bf0-b58a-0a7a9c032729" providerId="ADAL" clId="{7AADA117-EA4F-4770-B40F-650DE8717A9F}" dt="2020-07-27T14:33:49.171" v="16887" actId="255"/>
        <pc:sldMkLst>
          <pc:docMk/>
          <pc:sldMk cId="2260673806" sldId="886"/>
        </pc:sldMkLst>
        <pc:spChg chg="mod">
          <ac:chgData name="Suski Damian" userId="db14ced7-949b-4bf0-b58a-0a7a9c032729" providerId="ADAL" clId="{7AADA117-EA4F-4770-B40F-650DE8717A9F}" dt="2020-07-27T14:33:49.171" v="16887" actId="255"/>
          <ac:spMkLst>
            <pc:docMk/>
            <pc:sldMk cId="2260673806" sldId="886"/>
            <ac:spMk id="3" creationId="{5868E312-54BA-468D-A97B-AB44E93F49A0}"/>
          </ac:spMkLst>
        </pc:spChg>
        <pc:spChg chg="mod">
          <ac:chgData name="Suski Damian" userId="db14ced7-949b-4bf0-b58a-0a7a9c032729" providerId="ADAL" clId="{7AADA117-EA4F-4770-B40F-650DE8717A9F}" dt="2020-07-17T08:39:31.862" v="9664" actId="20577"/>
          <ac:spMkLst>
            <pc:docMk/>
            <pc:sldMk cId="2260673806" sldId="886"/>
            <ac:spMk id="6" creationId="{E40E1A6D-1FDE-40E4-88EA-FC5050DA445D}"/>
          </ac:spMkLst>
        </pc:spChg>
      </pc:sldChg>
      <pc:sldChg chg="modSp mod">
        <pc:chgData name="Suski Damian" userId="db14ced7-949b-4bf0-b58a-0a7a9c032729" providerId="ADAL" clId="{7AADA117-EA4F-4770-B40F-650DE8717A9F}" dt="2020-07-27T14:34:14.283" v="16888" actId="255"/>
        <pc:sldMkLst>
          <pc:docMk/>
          <pc:sldMk cId="1173351844" sldId="887"/>
        </pc:sldMkLst>
        <pc:spChg chg="mod">
          <ac:chgData name="Suski Damian" userId="db14ced7-949b-4bf0-b58a-0a7a9c032729" providerId="ADAL" clId="{7AADA117-EA4F-4770-B40F-650DE8717A9F}" dt="2020-07-27T14:34:14.283" v="16888" actId="255"/>
          <ac:spMkLst>
            <pc:docMk/>
            <pc:sldMk cId="1173351844" sldId="887"/>
            <ac:spMk id="3" creationId="{5868E312-54BA-468D-A97B-AB44E93F49A0}"/>
          </ac:spMkLst>
        </pc:spChg>
        <pc:spChg chg="mod">
          <ac:chgData name="Suski Damian" userId="db14ced7-949b-4bf0-b58a-0a7a9c032729" providerId="ADAL" clId="{7AADA117-EA4F-4770-B40F-650DE8717A9F}" dt="2020-07-17T07:17:32.825" v="8294"/>
          <ac:spMkLst>
            <pc:docMk/>
            <pc:sldMk cId="1173351844" sldId="887"/>
            <ac:spMk id="29701" creationId="{00000000-0000-0000-0000-000000000000}"/>
          </ac:spMkLst>
        </pc:spChg>
      </pc:sldChg>
      <pc:sldChg chg="modSp mod">
        <pc:chgData name="Suski Damian" userId="db14ced7-949b-4bf0-b58a-0a7a9c032729" providerId="ADAL" clId="{7AADA117-EA4F-4770-B40F-650DE8717A9F}" dt="2020-07-27T14:34:27.695" v="16890" actId="255"/>
        <pc:sldMkLst>
          <pc:docMk/>
          <pc:sldMk cId="1823942505" sldId="888"/>
        </pc:sldMkLst>
        <pc:spChg chg="mod">
          <ac:chgData name="Suski Damian" userId="db14ced7-949b-4bf0-b58a-0a7a9c032729" providerId="ADAL" clId="{7AADA117-EA4F-4770-B40F-650DE8717A9F}" dt="2020-07-27T14:34:27.695" v="16890" actId="255"/>
          <ac:spMkLst>
            <pc:docMk/>
            <pc:sldMk cId="1823942505" sldId="888"/>
            <ac:spMk id="3" creationId="{5868E312-54BA-468D-A97B-AB44E93F49A0}"/>
          </ac:spMkLst>
        </pc:spChg>
      </pc:sldChg>
      <pc:sldChg chg="modSp mod">
        <pc:chgData name="Suski Damian" userId="db14ced7-949b-4bf0-b58a-0a7a9c032729" providerId="ADAL" clId="{7AADA117-EA4F-4770-B40F-650DE8717A9F}" dt="2020-07-27T14:34:22.148" v="16889" actId="255"/>
        <pc:sldMkLst>
          <pc:docMk/>
          <pc:sldMk cId="1027164393" sldId="892"/>
        </pc:sldMkLst>
        <pc:spChg chg="mod">
          <ac:chgData name="Suski Damian" userId="db14ced7-949b-4bf0-b58a-0a7a9c032729" providerId="ADAL" clId="{7AADA117-EA4F-4770-B40F-650DE8717A9F}" dt="2020-07-27T14:34:22.148" v="16889" actId="255"/>
          <ac:spMkLst>
            <pc:docMk/>
            <pc:sldMk cId="1027164393" sldId="892"/>
            <ac:spMk id="3" creationId="{5868E312-54BA-468D-A97B-AB44E93F49A0}"/>
          </ac:spMkLst>
        </pc:spChg>
        <pc:spChg chg="mod">
          <ac:chgData name="Suski Damian" userId="db14ced7-949b-4bf0-b58a-0a7a9c032729" providerId="ADAL" clId="{7AADA117-EA4F-4770-B40F-650DE8717A9F}" dt="2020-07-17T08:38:27.818" v="9644" actId="20577"/>
          <ac:spMkLst>
            <pc:docMk/>
            <pc:sldMk cId="1027164393" sldId="892"/>
            <ac:spMk id="6" creationId="{E40E1A6D-1FDE-40E4-88EA-FC5050DA445D}"/>
          </ac:spMkLst>
        </pc:spChg>
        <pc:spChg chg="mod">
          <ac:chgData name="Suski Damian" userId="db14ced7-949b-4bf0-b58a-0a7a9c032729" providerId="ADAL" clId="{7AADA117-EA4F-4770-B40F-650DE8717A9F}" dt="2020-07-17T08:38:35.033" v="9648" actId="20577"/>
          <ac:spMkLst>
            <pc:docMk/>
            <pc:sldMk cId="1027164393" sldId="892"/>
            <ac:spMk id="29701" creationId="{00000000-0000-0000-0000-000000000000}"/>
          </ac:spMkLst>
        </pc:spChg>
      </pc:sldChg>
      <pc:sldChg chg="modSp mod">
        <pc:chgData name="Suski Damian" userId="db14ced7-949b-4bf0-b58a-0a7a9c032729" providerId="ADAL" clId="{7AADA117-EA4F-4770-B40F-650DE8717A9F}" dt="2020-07-27T14:34:32.983" v="16891" actId="255"/>
        <pc:sldMkLst>
          <pc:docMk/>
          <pc:sldMk cId="4242426604" sldId="893"/>
        </pc:sldMkLst>
        <pc:spChg chg="mod">
          <ac:chgData name="Suski Damian" userId="db14ced7-949b-4bf0-b58a-0a7a9c032729" providerId="ADAL" clId="{7AADA117-EA4F-4770-B40F-650DE8717A9F}" dt="2020-07-27T14:34:32.983" v="16891" actId="255"/>
          <ac:spMkLst>
            <pc:docMk/>
            <pc:sldMk cId="4242426604" sldId="893"/>
            <ac:spMk id="3" creationId="{5868E312-54BA-468D-A97B-AB44E93F49A0}"/>
          </ac:spMkLst>
        </pc:spChg>
        <pc:spChg chg="mod">
          <ac:chgData name="Suski Damian" userId="db14ced7-949b-4bf0-b58a-0a7a9c032729" providerId="ADAL" clId="{7AADA117-EA4F-4770-B40F-650DE8717A9F}" dt="2020-07-17T07:36:56.671" v="8492" actId="14100"/>
          <ac:spMkLst>
            <pc:docMk/>
            <pc:sldMk cId="4242426604" sldId="893"/>
            <ac:spMk id="6" creationId="{E40E1A6D-1FDE-40E4-88EA-FC5050DA445D}"/>
          </ac:spMkLst>
        </pc:spChg>
      </pc:sldChg>
      <pc:sldChg chg="modSp add mod">
        <pc:chgData name="Suski Damian" userId="db14ced7-949b-4bf0-b58a-0a7a9c032729" providerId="ADAL" clId="{7AADA117-EA4F-4770-B40F-650DE8717A9F}" dt="2020-07-27T14:34:38.110" v="16892" actId="255"/>
        <pc:sldMkLst>
          <pc:docMk/>
          <pc:sldMk cId="3976889554" sldId="894"/>
        </pc:sldMkLst>
        <pc:spChg chg="mod">
          <ac:chgData name="Suski Damian" userId="db14ced7-949b-4bf0-b58a-0a7a9c032729" providerId="ADAL" clId="{7AADA117-EA4F-4770-B40F-650DE8717A9F}" dt="2020-07-27T14:34:38.110" v="16892" actId="255"/>
          <ac:spMkLst>
            <pc:docMk/>
            <pc:sldMk cId="3976889554" sldId="894"/>
            <ac:spMk id="3" creationId="{5868E312-54BA-468D-A97B-AB44E93F49A0}"/>
          </ac:spMkLst>
        </pc:spChg>
        <pc:spChg chg="mod">
          <ac:chgData name="Suski Damian" userId="db14ced7-949b-4bf0-b58a-0a7a9c032729" providerId="ADAL" clId="{7AADA117-EA4F-4770-B40F-650DE8717A9F}" dt="2020-07-17T07:22:16.212" v="8369" actId="20577"/>
          <ac:spMkLst>
            <pc:docMk/>
            <pc:sldMk cId="3976889554" sldId="894"/>
            <ac:spMk id="6" creationId="{E40E1A6D-1FDE-40E4-88EA-FC5050DA445D}"/>
          </ac:spMkLst>
        </pc:spChg>
        <pc:spChg chg="mod">
          <ac:chgData name="Suski Damian" userId="db14ced7-949b-4bf0-b58a-0a7a9c032729" providerId="ADAL" clId="{7AADA117-EA4F-4770-B40F-650DE8717A9F}" dt="2020-07-17T07:46:57.685" v="8657" actId="20577"/>
          <ac:spMkLst>
            <pc:docMk/>
            <pc:sldMk cId="3976889554" sldId="894"/>
            <ac:spMk id="29701" creationId="{00000000-0000-0000-0000-000000000000}"/>
          </ac:spMkLst>
        </pc:spChg>
      </pc:sldChg>
      <pc:sldChg chg="modSp add del mod">
        <pc:chgData name="Suski Damian" userId="db14ced7-949b-4bf0-b58a-0a7a9c032729" providerId="ADAL" clId="{7AADA117-EA4F-4770-B40F-650DE8717A9F}" dt="2020-07-27T14:11:22.664" v="16676" actId="2696"/>
        <pc:sldMkLst>
          <pc:docMk/>
          <pc:sldMk cId="3147713495" sldId="895"/>
        </pc:sldMkLst>
        <pc:spChg chg="mod">
          <ac:chgData name="Suski Damian" userId="db14ced7-949b-4bf0-b58a-0a7a9c032729" providerId="ADAL" clId="{7AADA117-EA4F-4770-B40F-650DE8717A9F}" dt="2020-07-17T07:25:33.697" v="8407" actId="20577"/>
          <ac:spMkLst>
            <pc:docMk/>
            <pc:sldMk cId="3147713495" sldId="895"/>
            <ac:spMk id="3" creationId="{5868E312-54BA-468D-A97B-AB44E93F49A0}"/>
          </ac:spMkLst>
        </pc:spChg>
        <pc:spChg chg="mod">
          <ac:chgData name="Suski Damian" userId="db14ced7-949b-4bf0-b58a-0a7a9c032729" providerId="ADAL" clId="{7AADA117-EA4F-4770-B40F-650DE8717A9F}" dt="2020-07-17T07:27:24.574" v="8455" actId="313"/>
          <ac:spMkLst>
            <pc:docMk/>
            <pc:sldMk cId="3147713495" sldId="895"/>
            <ac:spMk id="6" creationId="{E40E1A6D-1FDE-40E4-88EA-FC5050DA445D}"/>
          </ac:spMkLst>
        </pc:spChg>
        <pc:spChg chg="mod">
          <ac:chgData name="Suski Damian" userId="db14ced7-949b-4bf0-b58a-0a7a9c032729" providerId="ADAL" clId="{7AADA117-EA4F-4770-B40F-650DE8717A9F}" dt="2020-07-17T07:26:48.287" v="8430" actId="20577"/>
          <ac:spMkLst>
            <pc:docMk/>
            <pc:sldMk cId="3147713495" sldId="895"/>
            <ac:spMk id="29701" creationId="{00000000-0000-0000-0000-000000000000}"/>
          </ac:spMkLst>
        </pc:spChg>
      </pc:sldChg>
      <pc:sldChg chg="modSp add del mod">
        <pc:chgData name="Suski Damian" userId="db14ced7-949b-4bf0-b58a-0a7a9c032729" providerId="ADAL" clId="{7AADA117-EA4F-4770-B40F-650DE8717A9F}" dt="2020-07-27T14:11:22.664" v="16676" actId="2696"/>
        <pc:sldMkLst>
          <pc:docMk/>
          <pc:sldMk cId="3720791938" sldId="896"/>
        </pc:sldMkLst>
        <pc:spChg chg="mod">
          <ac:chgData name="Suski Damian" userId="db14ced7-949b-4bf0-b58a-0a7a9c032729" providerId="ADAL" clId="{7AADA117-EA4F-4770-B40F-650DE8717A9F}" dt="2020-07-17T07:28:11.036" v="8471" actId="20577"/>
          <ac:spMkLst>
            <pc:docMk/>
            <pc:sldMk cId="3720791938" sldId="896"/>
            <ac:spMk id="3" creationId="{5868E312-54BA-468D-A97B-AB44E93F49A0}"/>
          </ac:spMkLst>
        </pc:spChg>
        <pc:spChg chg="mod">
          <ac:chgData name="Suski Damian" userId="db14ced7-949b-4bf0-b58a-0a7a9c032729" providerId="ADAL" clId="{7AADA117-EA4F-4770-B40F-650DE8717A9F}" dt="2020-07-17T07:28:26.079" v="8489" actId="20577"/>
          <ac:spMkLst>
            <pc:docMk/>
            <pc:sldMk cId="3720791938" sldId="896"/>
            <ac:spMk id="29701" creationId="{00000000-0000-0000-0000-000000000000}"/>
          </ac:spMkLst>
        </pc:spChg>
      </pc:sldChg>
      <pc:sldChg chg="modSp add del mod">
        <pc:chgData name="Suski Damian" userId="db14ced7-949b-4bf0-b58a-0a7a9c032729" providerId="ADAL" clId="{7AADA117-EA4F-4770-B40F-650DE8717A9F}" dt="2020-07-17T07:39:09.409" v="8541" actId="47"/>
        <pc:sldMkLst>
          <pc:docMk/>
          <pc:sldMk cId="1892842605" sldId="897"/>
        </pc:sldMkLst>
        <pc:spChg chg="mod">
          <ac:chgData name="Suski Damian" userId="db14ced7-949b-4bf0-b58a-0a7a9c032729" providerId="ADAL" clId="{7AADA117-EA4F-4770-B40F-650DE8717A9F}" dt="2020-07-17T07:37:34.622" v="8495"/>
          <ac:spMkLst>
            <pc:docMk/>
            <pc:sldMk cId="1892842605" sldId="897"/>
            <ac:spMk id="3" creationId="{5868E312-54BA-468D-A97B-AB44E93F49A0}"/>
          </ac:spMkLst>
        </pc:spChg>
        <pc:spChg chg="mod">
          <ac:chgData name="Suski Damian" userId="db14ced7-949b-4bf0-b58a-0a7a9c032729" providerId="ADAL" clId="{7AADA117-EA4F-4770-B40F-650DE8717A9F}" dt="2020-07-17T07:37:53.635" v="8540" actId="20577"/>
          <ac:spMkLst>
            <pc:docMk/>
            <pc:sldMk cId="1892842605" sldId="897"/>
            <ac:spMk id="29701" creationId="{00000000-0000-0000-0000-000000000000}"/>
          </ac:spMkLst>
        </pc:spChg>
      </pc:sldChg>
      <pc:sldChg chg="modSp add mod">
        <pc:chgData name="Suski Damian" userId="db14ced7-949b-4bf0-b58a-0a7a9c032729" providerId="ADAL" clId="{7AADA117-EA4F-4770-B40F-650DE8717A9F}" dt="2020-07-27T14:34:45.030" v="16893" actId="255"/>
        <pc:sldMkLst>
          <pc:docMk/>
          <pc:sldMk cId="4079210736" sldId="897"/>
        </pc:sldMkLst>
        <pc:spChg chg="mod">
          <ac:chgData name="Suski Damian" userId="db14ced7-949b-4bf0-b58a-0a7a9c032729" providerId="ADAL" clId="{7AADA117-EA4F-4770-B40F-650DE8717A9F}" dt="2020-07-27T14:34:45.030" v="16893" actId="255"/>
          <ac:spMkLst>
            <pc:docMk/>
            <pc:sldMk cId="4079210736" sldId="897"/>
            <ac:spMk id="3" creationId="{5868E312-54BA-468D-A97B-AB44E93F49A0}"/>
          </ac:spMkLst>
        </pc:spChg>
        <pc:spChg chg="mod">
          <ac:chgData name="Suski Damian" userId="db14ced7-949b-4bf0-b58a-0a7a9c032729" providerId="ADAL" clId="{7AADA117-EA4F-4770-B40F-650DE8717A9F}" dt="2020-07-17T08:04:59.419" v="9023" actId="20577"/>
          <ac:spMkLst>
            <pc:docMk/>
            <pc:sldMk cId="4079210736" sldId="897"/>
            <ac:spMk id="6" creationId="{E40E1A6D-1FDE-40E4-88EA-FC5050DA445D}"/>
          </ac:spMkLst>
        </pc:spChg>
        <pc:spChg chg="mod">
          <ac:chgData name="Suski Damian" userId="db14ced7-949b-4bf0-b58a-0a7a9c032729" providerId="ADAL" clId="{7AADA117-EA4F-4770-B40F-650DE8717A9F}" dt="2020-07-17T08:01:43.580" v="8770" actId="20577"/>
          <ac:spMkLst>
            <pc:docMk/>
            <pc:sldMk cId="4079210736" sldId="897"/>
            <ac:spMk id="29701" creationId="{00000000-0000-0000-0000-000000000000}"/>
          </ac:spMkLst>
        </pc:spChg>
      </pc:sldChg>
      <pc:sldChg chg="modSp add del mod">
        <pc:chgData name="Suski Damian" userId="db14ced7-949b-4bf0-b58a-0a7a9c032729" providerId="ADAL" clId="{7AADA117-EA4F-4770-B40F-650DE8717A9F}" dt="2020-07-27T14:11:22.664" v="16676" actId="2696"/>
        <pc:sldMkLst>
          <pc:docMk/>
          <pc:sldMk cId="3325627977" sldId="898"/>
        </pc:sldMkLst>
        <pc:spChg chg="mod">
          <ac:chgData name="Suski Damian" userId="db14ced7-949b-4bf0-b58a-0a7a9c032729" providerId="ADAL" clId="{7AADA117-EA4F-4770-B40F-650DE8717A9F}" dt="2020-07-17T08:16:47.590" v="9393" actId="20577"/>
          <ac:spMkLst>
            <pc:docMk/>
            <pc:sldMk cId="3325627977" sldId="898"/>
            <ac:spMk id="3" creationId="{5868E312-54BA-468D-A97B-AB44E93F49A0}"/>
          </ac:spMkLst>
        </pc:spChg>
        <pc:spChg chg="mod">
          <ac:chgData name="Suski Damian" userId="db14ced7-949b-4bf0-b58a-0a7a9c032729" providerId="ADAL" clId="{7AADA117-EA4F-4770-B40F-650DE8717A9F}" dt="2020-07-17T08:36:02.612" v="9613" actId="20577"/>
          <ac:spMkLst>
            <pc:docMk/>
            <pc:sldMk cId="3325627977" sldId="898"/>
            <ac:spMk id="6" creationId="{E40E1A6D-1FDE-40E4-88EA-FC5050DA445D}"/>
          </ac:spMkLst>
        </pc:spChg>
        <pc:spChg chg="mod">
          <ac:chgData name="Suski Damian" userId="db14ced7-949b-4bf0-b58a-0a7a9c032729" providerId="ADAL" clId="{7AADA117-EA4F-4770-B40F-650DE8717A9F}" dt="2020-07-17T08:46:19.550" v="9844"/>
          <ac:spMkLst>
            <pc:docMk/>
            <pc:sldMk cId="3325627977" sldId="898"/>
            <ac:spMk id="29701" creationId="{00000000-0000-0000-0000-000000000000}"/>
          </ac:spMkLst>
        </pc:spChg>
      </pc:sldChg>
      <pc:sldChg chg="modSp add del mod">
        <pc:chgData name="Suski Damian" userId="db14ced7-949b-4bf0-b58a-0a7a9c032729" providerId="ADAL" clId="{7AADA117-EA4F-4770-B40F-650DE8717A9F}" dt="2020-07-27T14:11:22.664" v="16676" actId="2696"/>
        <pc:sldMkLst>
          <pc:docMk/>
          <pc:sldMk cId="3996076194" sldId="899"/>
        </pc:sldMkLst>
        <pc:spChg chg="mod">
          <ac:chgData name="Suski Damian" userId="db14ced7-949b-4bf0-b58a-0a7a9c032729" providerId="ADAL" clId="{7AADA117-EA4F-4770-B40F-650DE8717A9F}" dt="2020-07-17T08:36:44.174" v="9615"/>
          <ac:spMkLst>
            <pc:docMk/>
            <pc:sldMk cId="3996076194" sldId="899"/>
            <ac:spMk id="3" creationId="{5868E312-54BA-468D-A97B-AB44E93F49A0}"/>
          </ac:spMkLst>
        </pc:spChg>
        <pc:spChg chg="mod">
          <ac:chgData name="Suski Damian" userId="db14ced7-949b-4bf0-b58a-0a7a9c032729" providerId="ADAL" clId="{7AADA117-EA4F-4770-B40F-650DE8717A9F}" dt="2020-07-17T08:49:12.562" v="10052" actId="20577"/>
          <ac:spMkLst>
            <pc:docMk/>
            <pc:sldMk cId="3996076194" sldId="899"/>
            <ac:spMk id="6" creationId="{E40E1A6D-1FDE-40E4-88EA-FC5050DA445D}"/>
          </ac:spMkLst>
        </pc:spChg>
        <pc:spChg chg="mod">
          <ac:chgData name="Suski Damian" userId="db14ced7-949b-4bf0-b58a-0a7a9c032729" providerId="ADAL" clId="{7AADA117-EA4F-4770-B40F-650DE8717A9F}" dt="2020-07-17T08:46:49.121" v="9930" actId="20577"/>
          <ac:spMkLst>
            <pc:docMk/>
            <pc:sldMk cId="3996076194" sldId="899"/>
            <ac:spMk id="29701" creationId="{00000000-0000-0000-0000-000000000000}"/>
          </ac:spMkLst>
        </pc:spChg>
      </pc:sldChg>
      <pc:sldChg chg="modSp add del mod">
        <pc:chgData name="Suski Damian" userId="db14ced7-949b-4bf0-b58a-0a7a9c032729" providerId="ADAL" clId="{7AADA117-EA4F-4770-B40F-650DE8717A9F}" dt="2020-07-27T14:11:22.664" v="16676" actId="2696"/>
        <pc:sldMkLst>
          <pc:docMk/>
          <pc:sldMk cId="1697798981" sldId="900"/>
        </pc:sldMkLst>
        <pc:spChg chg="mod">
          <ac:chgData name="Suski Damian" userId="db14ced7-949b-4bf0-b58a-0a7a9c032729" providerId="ADAL" clId="{7AADA117-EA4F-4770-B40F-650DE8717A9F}" dt="2020-07-17T09:02:36.290" v="10248" actId="20577"/>
          <ac:spMkLst>
            <pc:docMk/>
            <pc:sldMk cId="1697798981" sldId="900"/>
            <ac:spMk id="3" creationId="{5868E312-54BA-468D-A97B-AB44E93F49A0}"/>
          </ac:spMkLst>
        </pc:spChg>
        <pc:spChg chg="mod">
          <ac:chgData name="Suski Damian" userId="db14ced7-949b-4bf0-b58a-0a7a9c032729" providerId="ADAL" clId="{7AADA117-EA4F-4770-B40F-650DE8717A9F}" dt="2020-07-17T09:06:13.813" v="10420"/>
          <ac:spMkLst>
            <pc:docMk/>
            <pc:sldMk cId="1697798981" sldId="900"/>
            <ac:spMk id="6" creationId="{E40E1A6D-1FDE-40E4-88EA-FC5050DA445D}"/>
          </ac:spMkLst>
        </pc:spChg>
        <pc:spChg chg="mod">
          <ac:chgData name="Suski Damian" userId="db14ced7-949b-4bf0-b58a-0a7a9c032729" providerId="ADAL" clId="{7AADA117-EA4F-4770-B40F-650DE8717A9F}" dt="2020-07-17T09:03:09.107" v="10344" actId="20577"/>
          <ac:spMkLst>
            <pc:docMk/>
            <pc:sldMk cId="1697798981" sldId="900"/>
            <ac:spMk id="29701" creationId="{00000000-0000-0000-0000-000000000000}"/>
          </ac:spMkLst>
        </pc:spChg>
      </pc:sldChg>
      <pc:sldChg chg="modSp mod">
        <pc:chgData name="Suski Damian" userId="db14ced7-949b-4bf0-b58a-0a7a9c032729" providerId="ADAL" clId="{7AADA117-EA4F-4770-B40F-650DE8717A9F}" dt="2020-07-27T14:34:54.358" v="16895" actId="6549"/>
        <pc:sldMkLst>
          <pc:docMk/>
          <pc:sldMk cId="133637876" sldId="901"/>
        </pc:sldMkLst>
        <pc:spChg chg="mod">
          <ac:chgData name="Suski Damian" userId="db14ced7-949b-4bf0-b58a-0a7a9c032729" providerId="ADAL" clId="{7AADA117-EA4F-4770-B40F-650DE8717A9F}" dt="2020-07-27T14:34:54.358" v="16895" actId="6549"/>
          <ac:spMkLst>
            <pc:docMk/>
            <pc:sldMk cId="133637876" sldId="901"/>
            <ac:spMk id="3" creationId="{5868E312-54BA-468D-A97B-AB44E93F49A0}"/>
          </ac:spMkLst>
        </pc:spChg>
      </pc:sldChg>
      <pc:sldChg chg="modSp mod">
        <pc:chgData name="Suski Damian" userId="db14ced7-949b-4bf0-b58a-0a7a9c032729" providerId="ADAL" clId="{7AADA117-EA4F-4770-B40F-650DE8717A9F}" dt="2020-07-27T14:35:06.647" v="16896" actId="255"/>
        <pc:sldMkLst>
          <pc:docMk/>
          <pc:sldMk cId="1550079436" sldId="904"/>
        </pc:sldMkLst>
        <pc:spChg chg="mod">
          <ac:chgData name="Suski Damian" userId="db14ced7-949b-4bf0-b58a-0a7a9c032729" providerId="ADAL" clId="{7AADA117-EA4F-4770-B40F-650DE8717A9F}" dt="2020-07-27T14:35:06.647" v="16896" actId="255"/>
          <ac:spMkLst>
            <pc:docMk/>
            <pc:sldMk cId="1550079436" sldId="904"/>
            <ac:spMk id="3" creationId="{5868E312-54BA-468D-A97B-AB44E93F49A0}"/>
          </ac:spMkLst>
        </pc:spChg>
      </pc:sldChg>
      <pc:sldChg chg="modSp mod">
        <pc:chgData name="Suski Damian" userId="db14ced7-949b-4bf0-b58a-0a7a9c032729" providerId="ADAL" clId="{7AADA117-EA4F-4770-B40F-650DE8717A9F}" dt="2020-07-27T14:35:11.793" v="16897" actId="255"/>
        <pc:sldMkLst>
          <pc:docMk/>
          <pc:sldMk cId="145634427" sldId="906"/>
        </pc:sldMkLst>
        <pc:spChg chg="mod">
          <ac:chgData name="Suski Damian" userId="db14ced7-949b-4bf0-b58a-0a7a9c032729" providerId="ADAL" clId="{7AADA117-EA4F-4770-B40F-650DE8717A9F}" dt="2020-07-27T14:35:11.793" v="16897" actId="255"/>
          <ac:spMkLst>
            <pc:docMk/>
            <pc:sldMk cId="145634427" sldId="906"/>
            <ac:spMk id="3" creationId="{5868E312-54BA-468D-A97B-AB44E93F49A0}"/>
          </ac:spMkLst>
        </pc:spChg>
      </pc:sldChg>
      <pc:sldChg chg="modSp mod">
        <pc:chgData name="Suski Damian" userId="db14ced7-949b-4bf0-b58a-0a7a9c032729" providerId="ADAL" clId="{7AADA117-EA4F-4770-B40F-650DE8717A9F}" dt="2020-07-27T05:44:36.221" v="11055" actId="20577"/>
        <pc:sldMkLst>
          <pc:docMk/>
          <pc:sldMk cId="821478749" sldId="913"/>
        </pc:sldMkLst>
        <pc:spChg chg="mod">
          <ac:chgData name="Suski Damian" userId="db14ced7-949b-4bf0-b58a-0a7a9c032729" providerId="ADAL" clId="{7AADA117-EA4F-4770-B40F-650DE8717A9F}" dt="2020-07-27T05:41:32.407" v="10954" actId="20577"/>
          <ac:spMkLst>
            <pc:docMk/>
            <pc:sldMk cId="821478749" sldId="913"/>
            <ac:spMk id="6" creationId="{E40E1A6D-1FDE-40E4-88EA-FC5050DA445D}"/>
          </ac:spMkLst>
        </pc:spChg>
        <pc:spChg chg="mod">
          <ac:chgData name="Suski Damian" userId="db14ced7-949b-4bf0-b58a-0a7a9c032729" providerId="ADAL" clId="{7AADA117-EA4F-4770-B40F-650DE8717A9F}" dt="2020-07-27T05:44:36.221" v="11055" actId="20577"/>
          <ac:spMkLst>
            <pc:docMk/>
            <pc:sldMk cId="821478749" sldId="913"/>
            <ac:spMk id="29701" creationId="{00000000-0000-0000-0000-000000000000}"/>
          </ac:spMkLst>
        </pc:spChg>
      </pc:sldChg>
      <pc:sldChg chg="modSp mod">
        <pc:chgData name="Suski Damian" userId="db14ced7-949b-4bf0-b58a-0a7a9c032729" providerId="ADAL" clId="{7AADA117-EA4F-4770-B40F-650DE8717A9F}" dt="2020-07-27T09:17:22.954" v="12456" actId="14100"/>
        <pc:sldMkLst>
          <pc:docMk/>
          <pc:sldMk cId="2115870810" sldId="914"/>
        </pc:sldMkLst>
        <pc:spChg chg="mod">
          <ac:chgData name="Suski Damian" userId="db14ced7-949b-4bf0-b58a-0a7a9c032729" providerId="ADAL" clId="{7AADA117-EA4F-4770-B40F-650DE8717A9F}" dt="2020-07-27T09:17:22.954" v="12456" actId="14100"/>
          <ac:spMkLst>
            <pc:docMk/>
            <pc:sldMk cId="2115870810" sldId="914"/>
            <ac:spMk id="6" creationId="{E40E1A6D-1FDE-40E4-88EA-FC5050DA445D}"/>
          </ac:spMkLst>
        </pc:spChg>
        <pc:spChg chg="mod">
          <ac:chgData name="Suski Damian" userId="db14ced7-949b-4bf0-b58a-0a7a9c032729" providerId="ADAL" clId="{7AADA117-EA4F-4770-B40F-650DE8717A9F}" dt="2020-07-22T15:20:26.407" v="10516" actId="20577"/>
          <ac:spMkLst>
            <pc:docMk/>
            <pc:sldMk cId="2115870810" sldId="914"/>
            <ac:spMk id="29701" creationId="{00000000-0000-0000-0000-000000000000}"/>
          </ac:spMkLst>
        </pc:spChg>
      </pc:sldChg>
      <pc:sldChg chg="delSp modSp add del mod">
        <pc:chgData name="Suski Damian" userId="db14ced7-949b-4bf0-b58a-0a7a9c032729" providerId="ADAL" clId="{7AADA117-EA4F-4770-B40F-650DE8717A9F}" dt="2020-07-22T16:00:47.251" v="10927" actId="47"/>
        <pc:sldMkLst>
          <pc:docMk/>
          <pc:sldMk cId="3154409380" sldId="915"/>
        </pc:sldMkLst>
        <pc:spChg chg="del">
          <ac:chgData name="Suski Damian" userId="db14ced7-949b-4bf0-b58a-0a7a9c032729" providerId="ADAL" clId="{7AADA117-EA4F-4770-B40F-650DE8717A9F}" dt="2020-07-22T15:28:00.331" v="10652" actId="478"/>
          <ac:spMkLst>
            <pc:docMk/>
            <pc:sldMk cId="3154409380" sldId="915"/>
            <ac:spMk id="3" creationId="{5868E312-54BA-468D-A97B-AB44E93F49A0}"/>
          </ac:spMkLst>
        </pc:spChg>
        <pc:spChg chg="mod">
          <ac:chgData name="Suski Damian" userId="db14ced7-949b-4bf0-b58a-0a7a9c032729" providerId="ADAL" clId="{7AADA117-EA4F-4770-B40F-650DE8717A9F}" dt="2020-07-22T15:44:36.831" v="10847" actId="20577"/>
          <ac:spMkLst>
            <pc:docMk/>
            <pc:sldMk cId="3154409380" sldId="915"/>
            <ac:spMk id="6" creationId="{E40E1A6D-1FDE-40E4-88EA-FC5050DA445D}"/>
          </ac:spMkLst>
        </pc:spChg>
        <pc:spChg chg="mod">
          <ac:chgData name="Suski Damian" userId="db14ced7-949b-4bf0-b58a-0a7a9c032729" providerId="ADAL" clId="{7AADA117-EA4F-4770-B40F-650DE8717A9F}" dt="2020-07-22T15:28:06.806" v="10653" actId="14100"/>
          <ac:spMkLst>
            <pc:docMk/>
            <pc:sldMk cId="3154409380" sldId="915"/>
            <ac:spMk id="29701" creationId="{00000000-0000-0000-0000-000000000000}"/>
          </ac:spMkLst>
        </pc:spChg>
      </pc:sldChg>
      <pc:sldChg chg="modSp add mod">
        <pc:chgData name="Suski Damian" userId="db14ced7-949b-4bf0-b58a-0a7a9c032729" providerId="ADAL" clId="{7AADA117-EA4F-4770-B40F-650DE8717A9F}" dt="2020-07-27T12:27:39.672" v="15000" actId="20577"/>
        <pc:sldMkLst>
          <pc:docMk/>
          <pc:sldMk cId="3573653657" sldId="916"/>
        </pc:sldMkLst>
        <pc:spChg chg="mod">
          <ac:chgData name="Suski Damian" userId="db14ced7-949b-4bf0-b58a-0a7a9c032729" providerId="ADAL" clId="{7AADA117-EA4F-4770-B40F-650DE8717A9F}" dt="2020-07-27T12:27:39.672" v="15000" actId="20577"/>
          <ac:spMkLst>
            <pc:docMk/>
            <pc:sldMk cId="3573653657" sldId="916"/>
            <ac:spMk id="6" creationId="{E40E1A6D-1FDE-40E4-88EA-FC5050DA445D}"/>
          </ac:spMkLst>
        </pc:spChg>
      </pc:sldChg>
      <pc:sldChg chg="modSp add mod">
        <pc:chgData name="Suski Damian" userId="db14ced7-949b-4bf0-b58a-0a7a9c032729" providerId="ADAL" clId="{7AADA117-EA4F-4770-B40F-650DE8717A9F}" dt="2020-07-27T08:22:06.069" v="11866" actId="20577"/>
        <pc:sldMkLst>
          <pc:docMk/>
          <pc:sldMk cId="335361932" sldId="917"/>
        </pc:sldMkLst>
        <pc:spChg chg="mod">
          <ac:chgData name="Suski Damian" userId="db14ced7-949b-4bf0-b58a-0a7a9c032729" providerId="ADAL" clId="{7AADA117-EA4F-4770-B40F-650DE8717A9F}" dt="2020-07-27T05:45:42.672" v="11101" actId="20577"/>
          <ac:spMkLst>
            <pc:docMk/>
            <pc:sldMk cId="335361932" sldId="917"/>
            <ac:spMk id="3" creationId="{5868E312-54BA-468D-A97B-AB44E93F49A0}"/>
          </ac:spMkLst>
        </pc:spChg>
        <pc:spChg chg="mod">
          <ac:chgData name="Suski Damian" userId="db14ced7-949b-4bf0-b58a-0a7a9c032729" providerId="ADAL" clId="{7AADA117-EA4F-4770-B40F-650DE8717A9F}" dt="2020-07-27T08:22:06.069" v="11866" actId="20577"/>
          <ac:spMkLst>
            <pc:docMk/>
            <pc:sldMk cId="335361932" sldId="917"/>
            <ac:spMk id="6" creationId="{E40E1A6D-1FDE-40E4-88EA-FC5050DA445D}"/>
          </ac:spMkLst>
        </pc:spChg>
        <pc:spChg chg="mod">
          <ac:chgData name="Suski Damian" userId="db14ced7-949b-4bf0-b58a-0a7a9c032729" providerId="ADAL" clId="{7AADA117-EA4F-4770-B40F-650DE8717A9F}" dt="2020-07-27T06:11:41.587" v="11169" actId="255"/>
          <ac:spMkLst>
            <pc:docMk/>
            <pc:sldMk cId="335361932" sldId="917"/>
            <ac:spMk id="29701" creationId="{00000000-0000-0000-0000-000000000000}"/>
          </ac:spMkLst>
        </pc:spChg>
      </pc:sldChg>
      <pc:sldChg chg="modSp add mod">
        <pc:chgData name="Suski Damian" userId="db14ced7-949b-4bf0-b58a-0a7a9c032729" providerId="ADAL" clId="{7AADA117-EA4F-4770-B40F-650DE8717A9F}" dt="2020-07-27T08:45:22.821" v="12436" actId="20577"/>
        <pc:sldMkLst>
          <pc:docMk/>
          <pc:sldMk cId="2097745226" sldId="918"/>
        </pc:sldMkLst>
        <pc:spChg chg="mod">
          <ac:chgData name="Suski Damian" userId="db14ced7-949b-4bf0-b58a-0a7a9c032729" providerId="ADAL" clId="{7AADA117-EA4F-4770-B40F-650DE8717A9F}" dt="2020-07-27T08:45:22.821" v="12436" actId="20577"/>
          <ac:spMkLst>
            <pc:docMk/>
            <pc:sldMk cId="2097745226" sldId="918"/>
            <ac:spMk id="6" creationId="{E40E1A6D-1FDE-40E4-88EA-FC5050DA445D}"/>
          </ac:spMkLst>
        </pc:spChg>
        <pc:spChg chg="mod">
          <ac:chgData name="Suski Damian" userId="db14ced7-949b-4bf0-b58a-0a7a9c032729" providerId="ADAL" clId="{7AADA117-EA4F-4770-B40F-650DE8717A9F}" dt="2020-07-27T08:29:53.123" v="11962" actId="20577"/>
          <ac:spMkLst>
            <pc:docMk/>
            <pc:sldMk cId="2097745226" sldId="918"/>
            <ac:spMk id="29701" creationId="{00000000-0000-0000-0000-000000000000}"/>
          </ac:spMkLst>
        </pc:spChg>
      </pc:sldChg>
      <pc:sldChg chg="modSp add mod">
        <pc:chgData name="Suski Damian" userId="db14ced7-949b-4bf0-b58a-0a7a9c032729" providerId="ADAL" clId="{7AADA117-EA4F-4770-B40F-650DE8717A9F}" dt="2020-07-27T10:05:45.778" v="13920" actId="20577"/>
        <pc:sldMkLst>
          <pc:docMk/>
          <pc:sldMk cId="2041172600" sldId="919"/>
        </pc:sldMkLst>
        <pc:spChg chg="mod">
          <ac:chgData name="Suski Damian" userId="db14ced7-949b-4bf0-b58a-0a7a9c032729" providerId="ADAL" clId="{7AADA117-EA4F-4770-B40F-650DE8717A9F}" dt="2020-07-27T09:33:28.929" v="12485" actId="20577"/>
          <ac:spMkLst>
            <pc:docMk/>
            <pc:sldMk cId="2041172600" sldId="919"/>
            <ac:spMk id="3" creationId="{5868E312-54BA-468D-A97B-AB44E93F49A0}"/>
          </ac:spMkLst>
        </pc:spChg>
        <pc:spChg chg="mod">
          <ac:chgData name="Suski Damian" userId="db14ced7-949b-4bf0-b58a-0a7a9c032729" providerId="ADAL" clId="{7AADA117-EA4F-4770-B40F-650DE8717A9F}" dt="2020-07-27T10:02:38.681" v="13578" actId="20577"/>
          <ac:spMkLst>
            <pc:docMk/>
            <pc:sldMk cId="2041172600" sldId="919"/>
            <ac:spMk id="6" creationId="{E40E1A6D-1FDE-40E4-88EA-FC5050DA445D}"/>
          </ac:spMkLst>
        </pc:spChg>
        <pc:spChg chg="mod">
          <ac:chgData name="Suski Damian" userId="db14ced7-949b-4bf0-b58a-0a7a9c032729" providerId="ADAL" clId="{7AADA117-EA4F-4770-B40F-650DE8717A9F}" dt="2020-07-27T10:05:45.778" v="13920" actId="20577"/>
          <ac:spMkLst>
            <pc:docMk/>
            <pc:sldMk cId="2041172600" sldId="919"/>
            <ac:spMk id="29701" creationId="{00000000-0000-0000-0000-000000000000}"/>
          </ac:spMkLst>
        </pc:spChg>
      </pc:sldChg>
      <pc:sldChg chg="delSp modSp add mod">
        <pc:chgData name="Suski Damian" userId="db14ced7-949b-4bf0-b58a-0a7a9c032729" providerId="ADAL" clId="{7AADA117-EA4F-4770-B40F-650DE8717A9F}" dt="2020-07-27T10:11:45.684" v="14244" actId="20577"/>
        <pc:sldMkLst>
          <pc:docMk/>
          <pc:sldMk cId="1186448604" sldId="920"/>
        </pc:sldMkLst>
        <pc:spChg chg="del">
          <ac:chgData name="Suski Damian" userId="db14ced7-949b-4bf0-b58a-0a7a9c032729" providerId="ADAL" clId="{7AADA117-EA4F-4770-B40F-650DE8717A9F}" dt="2020-07-27T10:11:39.966" v="14241" actId="478"/>
          <ac:spMkLst>
            <pc:docMk/>
            <pc:sldMk cId="1186448604" sldId="920"/>
            <ac:spMk id="3" creationId="{5868E312-54BA-468D-A97B-AB44E93F49A0}"/>
          </ac:spMkLst>
        </pc:spChg>
        <pc:spChg chg="mod">
          <ac:chgData name="Suski Damian" userId="db14ced7-949b-4bf0-b58a-0a7a9c032729" providerId="ADAL" clId="{7AADA117-EA4F-4770-B40F-650DE8717A9F}" dt="2020-07-27T10:11:45.684" v="14244" actId="20577"/>
          <ac:spMkLst>
            <pc:docMk/>
            <pc:sldMk cId="1186448604" sldId="920"/>
            <ac:spMk id="29701" creationId="{00000000-0000-0000-0000-000000000000}"/>
          </ac:spMkLst>
        </pc:spChg>
      </pc:sldChg>
      <pc:sldChg chg="addSp modSp add del mod">
        <pc:chgData name="Suski Damian" userId="db14ced7-949b-4bf0-b58a-0a7a9c032729" providerId="ADAL" clId="{7AADA117-EA4F-4770-B40F-650DE8717A9F}" dt="2020-07-27T14:13:01.230" v="16686" actId="2696"/>
        <pc:sldMkLst>
          <pc:docMk/>
          <pc:sldMk cId="2340649117" sldId="921"/>
        </pc:sldMkLst>
        <pc:spChg chg="mod">
          <ac:chgData name="Suski Damian" userId="db14ced7-949b-4bf0-b58a-0a7a9c032729" providerId="ADAL" clId="{7AADA117-EA4F-4770-B40F-650DE8717A9F}" dt="2020-07-27T11:36:26.819" v="14333" actId="20577"/>
          <ac:spMkLst>
            <pc:docMk/>
            <pc:sldMk cId="2340649117" sldId="921"/>
            <ac:spMk id="3" creationId="{5868E312-54BA-468D-A97B-AB44E93F49A0}"/>
          </ac:spMkLst>
        </pc:spChg>
        <pc:spChg chg="mod">
          <ac:chgData name="Suski Damian" userId="db14ced7-949b-4bf0-b58a-0a7a9c032729" providerId="ADAL" clId="{7AADA117-EA4F-4770-B40F-650DE8717A9F}" dt="2020-07-27T11:40:00.710" v="14513" actId="20577"/>
          <ac:spMkLst>
            <pc:docMk/>
            <pc:sldMk cId="2340649117" sldId="921"/>
            <ac:spMk id="6" creationId="{E40E1A6D-1FDE-40E4-88EA-FC5050DA445D}"/>
          </ac:spMkLst>
        </pc:spChg>
        <pc:spChg chg="mod">
          <ac:chgData name="Suski Damian" userId="db14ced7-949b-4bf0-b58a-0a7a9c032729" providerId="ADAL" clId="{7AADA117-EA4F-4770-B40F-650DE8717A9F}" dt="2020-07-27T11:33:38.829" v="14291"/>
          <ac:spMkLst>
            <pc:docMk/>
            <pc:sldMk cId="2340649117" sldId="921"/>
            <ac:spMk id="29699" creationId="{00000000-0000-0000-0000-000000000000}"/>
          </ac:spMkLst>
        </pc:spChg>
        <pc:spChg chg="mod">
          <ac:chgData name="Suski Damian" userId="db14ced7-949b-4bf0-b58a-0a7a9c032729" providerId="ADAL" clId="{7AADA117-EA4F-4770-B40F-650DE8717A9F}" dt="2020-07-27T11:43:17.665" v="14639" actId="20577"/>
          <ac:spMkLst>
            <pc:docMk/>
            <pc:sldMk cId="2340649117" sldId="921"/>
            <ac:spMk id="29701" creationId="{00000000-0000-0000-0000-000000000000}"/>
          </ac:spMkLst>
        </pc:spChg>
        <pc:picChg chg="add">
          <ac:chgData name="Suski Damian" userId="db14ced7-949b-4bf0-b58a-0a7a9c032729" providerId="ADAL" clId="{7AADA117-EA4F-4770-B40F-650DE8717A9F}" dt="2020-07-27T11:35:49.547" v="14299" actId="22"/>
          <ac:picMkLst>
            <pc:docMk/>
            <pc:sldMk cId="2340649117" sldId="921"/>
            <ac:picMk id="4" creationId="{055B0A4C-4B1F-46C2-A344-69E09DFD3E45}"/>
          </ac:picMkLst>
        </pc:picChg>
      </pc:sldChg>
      <pc:sldChg chg="addSp delSp modSp add del mod">
        <pc:chgData name="Suski Damian" userId="db14ced7-949b-4bf0-b58a-0a7a9c032729" providerId="ADAL" clId="{7AADA117-EA4F-4770-B40F-650DE8717A9F}" dt="2020-07-27T14:13:01.230" v="16686" actId="2696"/>
        <pc:sldMkLst>
          <pc:docMk/>
          <pc:sldMk cId="458207242" sldId="922"/>
        </pc:sldMkLst>
        <pc:spChg chg="mod">
          <ac:chgData name="Suski Damian" userId="db14ced7-949b-4bf0-b58a-0a7a9c032729" providerId="ADAL" clId="{7AADA117-EA4F-4770-B40F-650DE8717A9F}" dt="2020-07-27T11:44:54.275" v="14679" actId="20577"/>
          <ac:spMkLst>
            <pc:docMk/>
            <pc:sldMk cId="458207242" sldId="922"/>
            <ac:spMk id="3" creationId="{5868E312-54BA-468D-A97B-AB44E93F49A0}"/>
          </ac:spMkLst>
        </pc:spChg>
        <pc:spChg chg="mod">
          <ac:chgData name="Suski Damian" userId="db14ced7-949b-4bf0-b58a-0a7a9c032729" providerId="ADAL" clId="{7AADA117-EA4F-4770-B40F-650DE8717A9F}" dt="2020-07-27T11:51:02.741" v="14993" actId="20577"/>
          <ac:spMkLst>
            <pc:docMk/>
            <pc:sldMk cId="458207242" sldId="922"/>
            <ac:spMk id="29701" creationId="{00000000-0000-0000-0000-000000000000}"/>
          </ac:spMkLst>
        </pc:spChg>
        <pc:picChg chg="del">
          <ac:chgData name="Suski Damian" userId="db14ced7-949b-4bf0-b58a-0a7a9c032729" providerId="ADAL" clId="{7AADA117-EA4F-4770-B40F-650DE8717A9F}" dt="2020-07-27T12:29:45.164" v="15001" actId="478"/>
          <ac:picMkLst>
            <pc:docMk/>
            <pc:sldMk cId="458207242" sldId="922"/>
            <ac:picMk id="4" creationId="{055B0A4C-4B1F-46C2-A344-69E09DFD3E45}"/>
          </ac:picMkLst>
        </pc:picChg>
        <pc:picChg chg="add mod">
          <ac:chgData name="Suski Damian" userId="db14ced7-949b-4bf0-b58a-0a7a9c032729" providerId="ADAL" clId="{7AADA117-EA4F-4770-B40F-650DE8717A9F}" dt="2020-07-27T12:29:57.989" v="15008" actId="1076"/>
          <ac:picMkLst>
            <pc:docMk/>
            <pc:sldMk cId="458207242" sldId="922"/>
            <ac:picMk id="7" creationId="{EA3E9552-760D-4C88-8042-586EFA546961}"/>
          </ac:picMkLst>
        </pc:picChg>
      </pc:sldChg>
      <pc:sldChg chg="addSp delSp modSp add del mod">
        <pc:chgData name="Suski Damian" userId="db14ced7-949b-4bf0-b58a-0a7a9c032729" providerId="ADAL" clId="{7AADA117-EA4F-4770-B40F-650DE8717A9F}" dt="2020-07-27T14:13:01.230" v="16686" actId="2696"/>
        <pc:sldMkLst>
          <pc:docMk/>
          <pc:sldMk cId="1519996045" sldId="923"/>
        </pc:sldMkLst>
        <pc:spChg chg="mod">
          <ac:chgData name="Suski Damian" userId="db14ced7-949b-4bf0-b58a-0a7a9c032729" providerId="ADAL" clId="{7AADA117-EA4F-4770-B40F-650DE8717A9F}" dt="2020-07-27T12:30:27.292" v="15032" actId="20577"/>
          <ac:spMkLst>
            <pc:docMk/>
            <pc:sldMk cId="1519996045" sldId="923"/>
            <ac:spMk id="3" creationId="{5868E312-54BA-468D-A97B-AB44E93F49A0}"/>
          </ac:spMkLst>
        </pc:spChg>
        <pc:spChg chg="mod">
          <ac:chgData name="Suski Damian" userId="db14ced7-949b-4bf0-b58a-0a7a9c032729" providerId="ADAL" clId="{7AADA117-EA4F-4770-B40F-650DE8717A9F}" dt="2020-07-27T12:40:02.203" v="15778" actId="20577"/>
          <ac:spMkLst>
            <pc:docMk/>
            <pc:sldMk cId="1519996045" sldId="923"/>
            <ac:spMk id="29701" creationId="{00000000-0000-0000-0000-000000000000}"/>
          </ac:spMkLst>
        </pc:spChg>
        <pc:picChg chg="add mod">
          <ac:chgData name="Suski Damian" userId="db14ced7-949b-4bf0-b58a-0a7a9c032729" providerId="ADAL" clId="{7AADA117-EA4F-4770-B40F-650DE8717A9F}" dt="2020-07-27T12:46:54.526" v="15784" actId="1076"/>
          <ac:picMkLst>
            <pc:docMk/>
            <pc:sldMk cId="1519996045" sldId="923"/>
            <ac:picMk id="5" creationId="{A3DA18B5-CEDC-49B6-A495-540777792CF2}"/>
          </ac:picMkLst>
        </pc:picChg>
        <pc:picChg chg="del">
          <ac:chgData name="Suski Damian" userId="db14ced7-949b-4bf0-b58a-0a7a9c032729" providerId="ADAL" clId="{7AADA117-EA4F-4770-B40F-650DE8717A9F}" dt="2020-07-27T12:46:45.861" v="15779" actId="478"/>
          <ac:picMkLst>
            <pc:docMk/>
            <pc:sldMk cId="1519996045" sldId="923"/>
            <ac:picMk id="7" creationId="{EA3E9552-760D-4C88-8042-586EFA546961}"/>
          </ac:picMkLst>
        </pc:picChg>
      </pc:sldChg>
      <pc:sldChg chg="addSp delSp modSp add del mod">
        <pc:chgData name="Suski Damian" userId="db14ced7-949b-4bf0-b58a-0a7a9c032729" providerId="ADAL" clId="{7AADA117-EA4F-4770-B40F-650DE8717A9F}" dt="2020-07-27T14:13:01.230" v="16686" actId="2696"/>
        <pc:sldMkLst>
          <pc:docMk/>
          <pc:sldMk cId="2256376372" sldId="924"/>
        </pc:sldMkLst>
        <pc:spChg chg="mod">
          <ac:chgData name="Suski Damian" userId="db14ced7-949b-4bf0-b58a-0a7a9c032729" providerId="ADAL" clId="{7AADA117-EA4F-4770-B40F-650DE8717A9F}" dt="2020-07-27T14:01:23.536" v="16046" actId="20577"/>
          <ac:spMkLst>
            <pc:docMk/>
            <pc:sldMk cId="2256376372" sldId="924"/>
            <ac:spMk id="3" creationId="{5868E312-54BA-468D-A97B-AB44E93F49A0}"/>
          </ac:spMkLst>
        </pc:spChg>
        <pc:spChg chg="del mod">
          <ac:chgData name="Suski Damian" userId="db14ced7-949b-4bf0-b58a-0a7a9c032729" providerId="ADAL" clId="{7AADA117-EA4F-4770-B40F-650DE8717A9F}" dt="2020-07-27T13:59:13.800" v="15801" actId="478"/>
          <ac:spMkLst>
            <pc:docMk/>
            <pc:sldMk cId="2256376372" sldId="924"/>
            <ac:spMk id="29701" creationId="{00000000-0000-0000-0000-000000000000}"/>
          </ac:spMkLst>
        </pc:spChg>
        <pc:picChg chg="del">
          <ac:chgData name="Suski Damian" userId="db14ced7-949b-4bf0-b58a-0a7a9c032729" providerId="ADAL" clId="{7AADA117-EA4F-4770-B40F-650DE8717A9F}" dt="2020-07-27T13:58:53.366" v="15793" actId="478"/>
          <ac:picMkLst>
            <pc:docMk/>
            <pc:sldMk cId="2256376372" sldId="924"/>
            <ac:picMk id="5" creationId="{A3DA18B5-CEDC-49B6-A495-540777792CF2}"/>
          </ac:picMkLst>
        </pc:picChg>
        <pc:picChg chg="add mod">
          <ac:chgData name="Suski Damian" userId="db14ced7-949b-4bf0-b58a-0a7a9c032729" providerId="ADAL" clId="{7AADA117-EA4F-4770-B40F-650DE8717A9F}" dt="2020-07-27T13:59:22.043" v="15802" actId="1076"/>
          <ac:picMkLst>
            <pc:docMk/>
            <pc:sldMk cId="2256376372" sldId="924"/>
            <ac:picMk id="7" creationId="{8F1EB42B-2E57-4C00-9581-37A1D793B59E}"/>
          </ac:picMkLst>
        </pc:picChg>
      </pc:sldChg>
      <pc:sldChg chg="addSp delSp modSp add del mod">
        <pc:chgData name="Suski Damian" userId="db14ced7-949b-4bf0-b58a-0a7a9c032729" providerId="ADAL" clId="{7AADA117-EA4F-4770-B40F-650DE8717A9F}" dt="2020-07-27T14:13:01.230" v="16686" actId="2696"/>
        <pc:sldMkLst>
          <pc:docMk/>
          <pc:sldMk cId="633305154" sldId="925"/>
        </pc:sldMkLst>
        <pc:spChg chg="mod">
          <ac:chgData name="Suski Damian" userId="db14ced7-949b-4bf0-b58a-0a7a9c032729" providerId="ADAL" clId="{7AADA117-EA4F-4770-B40F-650DE8717A9F}" dt="2020-07-27T14:05:03.923" v="16084" actId="2711"/>
          <ac:spMkLst>
            <pc:docMk/>
            <pc:sldMk cId="633305154" sldId="925"/>
            <ac:spMk id="3" creationId="{5868E312-54BA-468D-A97B-AB44E93F49A0}"/>
          </ac:spMkLst>
        </pc:spChg>
        <pc:spChg chg="mod">
          <ac:chgData name="Suski Damian" userId="db14ced7-949b-4bf0-b58a-0a7a9c032729" providerId="ADAL" clId="{7AADA117-EA4F-4770-B40F-650DE8717A9F}" dt="2020-07-27T14:09:41.370" v="16668" actId="20577"/>
          <ac:spMkLst>
            <pc:docMk/>
            <pc:sldMk cId="633305154" sldId="925"/>
            <ac:spMk id="29701" creationId="{00000000-0000-0000-0000-000000000000}"/>
          </ac:spMkLst>
        </pc:spChg>
        <pc:picChg chg="add">
          <ac:chgData name="Suski Damian" userId="db14ced7-949b-4bf0-b58a-0a7a9c032729" providerId="ADAL" clId="{7AADA117-EA4F-4770-B40F-650DE8717A9F}" dt="2020-07-27T14:04:26.296" v="16055" actId="22"/>
          <ac:picMkLst>
            <pc:docMk/>
            <pc:sldMk cId="633305154" sldId="925"/>
            <ac:picMk id="4" creationId="{97E1DC37-02A3-4217-BDD4-90B33E8513DA}"/>
          </ac:picMkLst>
        </pc:picChg>
        <pc:picChg chg="del">
          <ac:chgData name="Suski Damian" userId="db14ced7-949b-4bf0-b58a-0a7a9c032729" providerId="ADAL" clId="{7AADA117-EA4F-4770-B40F-650DE8717A9F}" dt="2020-07-27T14:04:25.246" v="16054" actId="478"/>
          <ac:picMkLst>
            <pc:docMk/>
            <pc:sldMk cId="633305154" sldId="925"/>
            <ac:picMk id="5" creationId="{A3DA18B5-CEDC-49B6-A495-540777792CF2}"/>
          </ac:picMkLst>
        </pc:picChg>
      </pc:sldChg>
      <pc:sldChg chg="new del">
        <pc:chgData name="Suski Damian" userId="db14ced7-949b-4bf0-b58a-0a7a9c032729" providerId="ADAL" clId="{7AADA117-EA4F-4770-B40F-650DE8717A9F}" dt="2020-07-27T14:10:48.873" v="16675" actId="47"/>
        <pc:sldMkLst>
          <pc:docMk/>
          <pc:sldMk cId="875117488" sldId="926"/>
        </pc:sldMkLst>
      </pc:sldChg>
      <pc:sldChg chg="add">
        <pc:chgData name="Suski Damian" userId="db14ced7-949b-4bf0-b58a-0a7a9c032729" providerId="ADAL" clId="{7AADA117-EA4F-4770-B40F-650DE8717A9F}" dt="2020-07-27T14:10:43.895" v="16671" actId="22"/>
        <pc:sldMkLst>
          <pc:docMk/>
          <pc:sldMk cId="3567145098" sldId="927"/>
        </pc:sldMkLst>
      </pc:sldChg>
      <pc:sldChg chg="add">
        <pc:chgData name="Suski Damian" userId="db14ced7-949b-4bf0-b58a-0a7a9c032729" providerId="ADAL" clId="{7AADA117-EA4F-4770-B40F-650DE8717A9F}" dt="2020-07-27T14:10:44.428" v="16672" actId="22"/>
        <pc:sldMkLst>
          <pc:docMk/>
          <pc:sldMk cId="33853135" sldId="928"/>
        </pc:sldMkLst>
      </pc:sldChg>
      <pc:sldChg chg="add">
        <pc:chgData name="Suski Damian" userId="db14ced7-949b-4bf0-b58a-0a7a9c032729" providerId="ADAL" clId="{7AADA117-EA4F-4770-B40F-650DE8717A9F}" dt="2020-07-27T14:10:45.262" v="16673" actId="22"/>
        <pc:sldMkLst>
          <pc:docMk/>
          <pc:sldMk cId="1126692921" sldId="929"/>
        </pc:sldMkLst>
      </pc:sldChg>
      <pc:sldChg chg="add">
        <pc:chgData name="Suski Damian" userId="db14ced7-949b-4bf0-b58a-0a7a9c032729" providerId="ADAL" clId="{7AADA117-EA4F-4770-B40F-650DE8717A9F}" dt="2020-07-27T14:10:45.647" v="16674" actId="22"/>
        <pc:sldMkLst>
          <pc:docMk/>
          <pc:sldMk cId="4076979449" sldId="930"/>
        </pc:sldMkLst>
      </pc:sldChg>
      <pc:sldChg chg="add">
        <pc:chgData name="Suski Damian" userId="db14ced7-949b-4bf0-b58a-0a7a9c032729" providerId="ADAL" clId="{7AADA117-EA4F-4770-B40F-650DE8717A9F}" dt="2020-07-27T14:11:26.707" v="16677" actId="22"/>
        <pc:sldMkLst>
          <pc:docMk/>
          <pc:sldMk cId="3147713495" sldId="931"/>
        </pc:sldMkLst>
      </pc:sldChg>
      <pc:sldChg chg="add">
        <pc:chgData name="Suski Damian" userId="db14ced7-949b-4bf0-b58a-0a7a9c032729" providerId="ADAL" clId="{7AADA117-EA4F-4770-B40F-650DE8717A9F}" dt="2020-07-27T14:11:26.707" v="16677" actId="22"/>
        <pc:sldMkLst>
          <pc:docMk/>
          <pc:sldMk cId="3720791938" sldId="932"/>
        </pc:sldMkLst>
      </pc:sldChg>
      <pc:sldChg chg="add">
        <pc:chgData name="Suski Damian" userId="db14ced7-949b-4bf0-b58a-0a7a9c032729" providerId="ADAL" clId="{7AADA117-EA4F-4770-B40F-650DE8717A9F}" dt="2020-07-27T14:11:26.707" v="16677" actId="22"/>
        <pc:sldMkLst>
          <pc:docMk/>
          <pc:sldMk cId="3325627977" sldId="933"/>
        </pc:sldMkLst>
      </pc:sldChg>
      <pc:sldChg chg="add">
        <pc:chgData name="Suski Damian" userId="db14ced7-949b-4bf0-b58a-0a7a9c032729" providerId="ADAL" clId="{7AADA117-EA4F-4770-B40F-650DE8717A9F}" dt="2020-07-27T14:11:26.707" v="16677" actId="22"/>
        <pc:sldMkLst>
          <pc:docMk/>
          <pc:sldMk cId="3996076194" sldId="934"/>
        </pc:sldMkLst>
      </pc:sldChg>
      <pc:sldChg chg="add">
        <pc:chgData name="Suski Damian" userId="db14ced7-949b-4bf0-b58a-0a7a9c032729" providerId="ADAL" clId="{7AADA117-EA4F-4770-B40F-650DE8717A9F}" dt="2020-07-27T14:11:26.707" v="16677" actId="22"/>
        <pc:sldMkLst>
          <pc:docMk/>
          <pc:sldMk cId="1697798981" sldId="935"/>
        </pc:sldMkLst>
      </pc:sldChg>
      <pc:sldChg chg="add">
        <pc:chgData name="Suski Damian" userId="db14ced7-949b-4bf0-b58a-0a7a9c032729" providerId="ADAL" clId="{7AADA117-EA4F-4770-B40F-650DE8717A9F}" dt="2020-07-27T14:13:11.380" v="16687" actId="22"/>
        <pc:sldMkLst>
          <pc:docMk/>
          <pc:sldMk cId="2340649117" sldId="936"/>
        </pc:sldMkLst>
      </pc:sldChg>
      <pc:sldChg chg="add">
        <pc:chgData name="Suski Damian" userId="db14ced7-949b-4bf0-b58a-0a7a9c032729" providerId="ADAL" clId="{7AADA117-EA4F-4770-B40F-650DE8717A9F}" dt="2020-07-27T14:13:11.380" v="16687" actId="22"/>
        <pc:sldMkLst>
          <pc:docMk/>
          <pc:sldMk cId="458207242" sldId="937"/>
        </pc:sldMkLst>
      </pc:sldChg>
      <pc:sldChg chg="modSp add mod">
        <pc:chgData name="Suski Damian" userId="db14ced7-949b-4bf0-b58a-0a7a9c032729" providerId="ADAL" clId="{7AADA117-EA4F-4770-B40F-650DE8717A9F}" dt="2020-07-27T14:16:25.252" v="16755" actId="20577"/>
        <pc:sldMkLst>
          <pc:docMk/>
          <pc:sldMk cId="1519996045" sldId="938"/>
        </pc:sldMkLst>
        <pc:spChg chg="mod">
          <ac:chgData name="Suski Damian" userId="db14ced7-949b-4bf0-b58a-0a7a9c032729" providerId="ADAL" clId="{7AADA117-EA4F-4770-B40F-650DE8717A9F}" dt="2020-07-27T14:16:25.252" v="16755" actId="20577"/>
          <ac:spMkLst>
            <pc:docMk/>
            <pc:sldMk cId="1519996045" sldId="938"/>
            <ac:spMk id="29701" creationId="{00000000-0000-0000-0000-000000000000}"/>
          </ac:spMkLst>
        </pc:spChg>
      </pc:sldChg>
      <pc:sldChg chg="modSp add mod">
        <pc:chgData name="Suski Damian" userId="db14ced7-949b-4bf0-b58a-0a7a9c032729" providerId="ADAL" clId="{7AADA117-EA4F-4770-B40F-650DE8717A9F}" dt="2020-07-27T14:16:31.469" v="16756" actId="20577"/>
        <pc:sldMkLst>
          <pc:docMk/>
          <pc:sldMk cId="2256376372" sldId="939"/>
        </pc:sldMkLst>
        <pc:spChg chg="mod">
          <ac:chgData name="Suski Damian" userId="db14ced7-949b-4bf0-b58a-0a7a9c032729" providerId="ADAL" clId="{7AADA117-EA4F-4770-B40F-650DE8717A9F}" dt="2020-07-27T14:16:31.469" v="16756" actId="20577"/>
          <ac:spMkLst>
            <pc:docMk/>
            <pc:sldMk cId="2256376372" sldId="939"/>
            <ac:spMk id="3" creationId="{5868E312-54BA-468D-A97B-AB44E93F49A0}"/>
          </ac:spMkLst>
        </pc:spChg>
      </pc:sldChg>
      <pc:sldChg chg="modSp add mod">
        <pc:chgData name="Suski Damian" userId="db14ced7-949b-4bf0-b58a-0a7a9c032729" providerId="ADAL" clId="{7AADA117-EA4F-4770-B40F-650DE8717A9F}" dt="2020-07-27T14:30:24.784" v="16800" actId="14100"/>
        <pc:sldMkLst>
          <pc:docMk/>
          <pc:sldMk cId="633305154" sldId="940"/>
        </pc:sldMkLst>
        <pc:spChg chg="mod">
          <ac:chgData name="Suski Damian" userId="db14ced7-949b-4bf0-b58a-0a7a9c032729" providerId="ADAL" clId="{7AADA117-EA4F-4770-B40F-650DE8717A9F}" dt="2020-07-27T14:30:21.860" v="16799" actId="14100"/>
          <ac:spMkLst>
            <pc:docMk/>
            <pc:sldMk cId="633305154" sldId="940"/>
            <ac:spMk id="3" creationId="{5868E312-54BA-468D-A97B-AB44E93F49A0}"/>
          </ac:spMkLst>
        </pc:spChg>
        <pc:spChg chg="mod">
          <ac:chgData name="Suski Damian" userId="db14ced7-949b-4bf0-b58a-0a7a9c032729" providerId="ADAL" clId="{7AADA117-EA4F-4770-B40F-650DE8717A9F}" dt="2020-07-27T14:30:24.784" v="16800" actId="14100"/>
          <ac:spMkLst>
            <pc:docMk/>
            <pc:sldMk cId="633305154" sldId="940"/>
            <ac:spMk id="29701" creationId="{00000000-0000-0000-0000-000000000000}"/>
          </ac:spMkLst>
        </pc:spChg>
        <pc:picChg chg="mod">
          <ac:chgData name="Suski Damian" userId="db14ced7-949b-4bf0-b58a-0a7a9c032729" providerId="ADAL" clId="{7AADA117-EA4F-4770-B40F-650DE8717A9F}" dt="2020-07-27T14:30:15.918" v="16798" actId="1038"/>
          <ac:picMkLst>
            <pc:docMk/>
            <pc:sldMk cId="633305154" sldId="940"/>
            <ac:picMk id="4" creationId="{97E1DC37-02A3-4217-BDD4-90B33E8513DA}"/>
          </ac:picMkLst>
        </pc:picChg>
      </pc:sldChg>
      <pc:sldChg chg="modSp add mod">
        <pc:chgData name="Suski Damian" userId="db14ced7-949b-4bf0-b58a-0a7a9c032729" providerId="ADAL" clId="{7AADA117-EA4F-4770-B40F-650DE8717A9F}" dt="2020-07-27T14:31:16.095" v="16822" actId="20577"/>
        <pc:sldMkLst>
          <pc:docMk/>
          <pc:sldMk cId="1828262168" sldId="941"/>
        </pc:sldMkLst>
        <pc:spChg chg="mod">
          <ac:chgData name="Suski Damian" userId="db14ced7-949b-4bf0-b58a-0a7a9c032729" providerId="ADAL" clId="{7AADA117-EA4F-4770-B40F-650DE8717A9F}" dt="2020-07-27T14:31:16.095" v="16822" actId="20577"/>
          <ac:spMkLst>
            <pc:docMk/>
            <pc:sldMk cId="1828262168" sldId="941"/>
            <ac:spMk id="6" creationId="{00000000-0000-0000-0000-000000000000}"/>
          </ac:spMkLst>
        </pc:spChg>
      </pc:sldChg>
      <pc:sldChg chg="modSp add mod">
        <pc:chgData name="Suski Damian" userId="db14ced7-949b-4bf0-b58a-0a7a9c032729" providerId="ADAL" clId="{7AADA117-EA4F-4770-B40F-650DE8717A9F}" dt="2020-07-27T14:37:07.967" v="17007" actId="20577"/>
        <pc:sldMkLst>
          <pc:docMk/>
          <pc:sldMk cId="3266366128" sldId="942"/>
        </pc:sldMkLst>
        <pc:spChg chg="mod">
          <ac:chgData name="Suski Damian" userId="db14ced7-949b-4bf0-b58a-0a7a9c032729" providerId="ADAL" clId="{7AADA117-EA4F-4770-B40F-650DE8717A9F}" dt="2020-07-27T14:37:07.967" v="17007" actId="20577"/>
          <ac:spMkLst>
            <pc:docMk/>
            <pc:sldMk cId="3266366128" sldId="942"/>
            <ac:spMk id="27651" creationId="{00000000-0000-0000-0000-000000000000}"/>
          </ac:spMkLst>
        </pc:spChg>
      </pc:sldChg>
      <pc:sldChg chg="modSp mod">
        <pc:chgData name="Suski Damian" userId="db14ced7-949b-4bf0-b58a-0a7a9c032729" providerId="ADAL" clId="{7AADA117-EA4F-4770-B40F-650DE8717A9F}" dt="2020-08-24T18:10:09.015" v="19159" actId="2711"/>
        <pc:sldMkLst>
          <pc:docMk/>
          <pc:sldMk cId="1138975430" sldId="949"/>
        </pc:sldMkLst>
        <pc:spChg chg="mod">
          <ac:chgData name="Suski Damian" userId="db14ced7-949b-4bf0-b58a-0a7a9c032729" providerId="ADAL" clId="{7AADA117-EA4F-4770-B40F-650DE8717A9F}" dt="2020-08-24T18:10:09.015" v="19159" actId="2711"/>
          <ac:spMkLst>
            <pc:docMk/>
            <pc:sldMk cId="1138975430" sldId="949"/>
            <ac:spMk id="2" creationId="{00000000-0000-0000-0000-000000000000}"/>
          </ac:spMkLst>
        </pc:spChg>
      </pc:sldChg>
      <pc:sldChg chg="modSp mod">
        <pc:chgData name="Suski Damian" userId="db14ced7-949b-4bf0-b58a-0a7a9c032729" providerId="ADAL" clId="{7AADA117-EA4F-4770-B40F-650DE8717A9F}" dt="2020-08-24T10:03:49.669" v="17252"/>
        <pc:sldMkLst>
          <pc:docMk/>
          <pc:sldMk cId="43098255" sldId="976"/>
        </pc:sldMkLst>
        <pc:spChg chg="mod">
          <ac:chgData name="Suski Damian" userId="db14ced7-949b-4bf0-b58a-0a7a9c032729" providerId="ADAL" clId="{7AADA117-EA4F-4770-B40F-650DE8717A9F}" dt="2020-08-24T10:03:49.669" v="17252"/>
          <ac:spMkLst>
            <pc:docMk/>
            <pc:sldMk cId="43098255" sldId="976"/>
            <ac:spMk id="7" creationId="{FA904E0A-FE09-4CC7-8BBB-00060BA57259}"/>
          </ac:spMkLst>
        </pc:spChg>
      </pc:sldChg>
      <pc:sldChg chg="modSp mod">
        <pc:chgData name="Suski Damian" userId="db14ced7-949b-4bf0-b58a-0a7a9c032729" providerId="ADAL" clId="{7AADA117-EA4F-4770-B40F-650DE8717A9F}" dt="2020-08-24T10:00:21.462" v="17251" actId="20577"/>
        <pc:sldMkLst>
          <pc:docMk/>
          <pc:sldMk cId="1754850807" sldId="977"/>
        </pc:sldMkLst>
        <pc:spChg chg="mod">
          <ac:chgData name="Suski Damian" userId="db14ced7-949b-4bf0-b58a-0a7a9c032729" providerId="ADAL" clId="{7AADA117-EA4F-4770-B40F-650DE8717A9F}" dt="2020-08-24T10:00:21.462" v="17251" actId="20577"/>
          <ac:spMkLst>
            <pc:docMk/>
            <pc:sldMk cId="1754850807" sldId="977"/>
            <ac:spMk id="6" creationId="{E40E1A6D-1FDE-40E4-88EA-FC5050DA445D}"/>
          </ac:spMkLst>
        </pc:spChg>
      </pc:sldChg>
      <pc:sldChg chg="modSp mod">
        <pc:chgData name="Suski Damian" userId="db14ced7-949b-4bf0-b58a-0a7a9c032729" providerId="ADAL" clId="{7AADA117-EA4F-4770-B40F-650DE8717A9F}" dt="2020-08-24T17:51:28.286" v="18555" actId="120"/>
        <pc:sldMkLst>
          <pc:docMk/>
          <pc:sldMk cId="4017071079" sldId="987"/>
        </pc:sldMkLst>
        <pc:spChg chg="mod">
          <ac:chgData name="Suski Damian" userId="db14ced7-949b-4bf0-b58a-0a7a9c032729" providerId="ADAL" clId="{7AADA117-EA4F-4770-B40F-650DE8717A9F}" dt="2020-08-24T17:51:28.286" v="18555" actId="120"/>
          <ac:spMkLst>
            <pc:docMk/>
            <pc:sldMk cId="4017071079" sldId="987"/>
            <ac:spMk id="29701" creationId="{00000000-0000-0000-0000-000000000000}"/>
          </ac:spMkLst>
        </pc:spChg>
      </pc:sldChg>
      <pc:sldChg chg="modSp mod">
        <pc:chgData name="Suski Damian" userId="db14ced7-949b-4bf0-b58a-0a7a9c032729" providerId="ADAL" clId="{7AADA117-EA4F-4770-B40F-650DE8717A9F}" dt="2020-08-24T17:51:18.221" v="18553" actId="123"/>
        <pc:sldMkLst>
          <pc:docMk/>
          <pc:sldMk cId="2894673128" sldId="988"/>
        </pc:sldMkLst>
        <pc:spChg chg="mod">
          <ac:chgData name="Suski Damian" userId="db14ced7-949b-4bf0-b58a-0a7a9c032729" providerId="ADAL" clId="{7AADA117-EA4F-4770-B40F-650DE8717A9F}" dt="2020-08-24T17:51:18.221" v="18553" actId="123"/>
          <ac:spMkLst>
            <pc:docMk/>
            <pc:sldMk cId="2894673128" sldId="988"/>
            <ac:spMk id="29701" creationId="{00000000-0000-0000-0000-000000000000}"/>
          </ac:spMkLst>
        </pc:spChg>
      </pc:sldChg>
      <pc:sldChg chg="modSp mod">
        <pc:chgData name="Suski Damian" userId="db14ced7-949b-4bf0-b58a-0a7a9c032729" providerId="ADAL" clId="{7AADA117-EA4F-4770-B40F-650DE8717A9F}" dt="2020-08-24T09:54:08.246" v="17243" actId="6549"/>
        <pc:sldMkLst>
          <pc:docMk/>
          <pc:sldMk cId="1546252607" sldId="989"/>
        </pc:sldMkLst>
        <pc:spChg chg="mod">
          <ac:chgData name="Suski Damian" userId="db14ced7-949b-4bf0-b58a-0a7a9c032729" providerId="ADAL" clId="{7AADA117-EA4F-4770-B40F-650DE8717A9F}" dt="2020-08-24T09:27:54.578" v="17142" actId="14100"/>
          <ac:spMkLst>
            <pc:docMk/>
            <pc:sldMk cId="1546252607" sldId="989"/>
            <ac:spMk id="6" creationId="{E40E1A6D-1FDE-40E4-88EA-FC5050DA445D}"/>
          </ac:spMkLst>
        </pc:spChg>
        <pc:spChg chg="mod">
          <ac:chgData name="Suski Damian" userId="db14ced7-949b-4bf0-b58a-0a7a9c032729" providerId="ADAL" clId="{7AADA117-EA4F-4770-B40F-650DE8717A9F}" dt="2020-08-24T09:54:08.246" v="17243" actId="6549"/>
          <ac:spMkLst>
            <pc:docMk/>
            <pc:sldMk cId="1546252607" sldId="989"/>
            <ac:spMk id="7" creationId="{9CCA6440-C424-48FE-B11F-E036843F576C}"/>
          </ac:spMkLst>
        </pc:spChg>
        <pc:spChg chg="mod">
          <ac:chgData name="Suski Damian" userId="db14ced7-949b-4bf0-b58a-0a7a9c032729" providerId="ADAL" clId="{7AADA117-EA4F-4770-B40F-650DE8717A9F}" dt="2020-08-24T09:28:41.317" v="17221" actId="20577"/>
          <ac:spMkLst>
            <pc:docMk/>
            <pc:sldMk cId="1546252607" sldId="989"/>
            <ac:spMk id="29701" creationId="{00000000-0000-0000-0000-000000000000}"/>
          </ac:spMkLst>
        </pc:spChg>
      </pc:sldChg>
      <pc:sldChg chg="delSp modSp add mod">
        <pc:chgData name="Suski Damian" userId="db14ced7-949b-4bf0-b58a-0a7a9c032729" providerId="ADAL" clId="{7AADA117-EA4F-4770-B40F-650DE8717A9F}" dt="2020-08-24T10:17:15.804" v="17321" actId="20577"/>
        <pc:sldMkLst>
          <pc:docMk/>
          <pc:sldMk cId="2568142162" sldId="990"/>
        </pc:sldMkLst>
        <pc:spChg chg="mod">
          <ac:chgData name="Suski Damian" userId="db14ced7-949b-4bf0-b58a-0a7a9c032729" providerId="ADAL" clId="{7AADA117-EA4F-4770-B40F-650DE8717A9F}" dt="2020-08-24T10:17:15.804" v="17321" actId="20577"/>
          <ac:spMkLst>
            <pc:docMk/>
            <pc:sldMk cId="2568142162" sldId="990"/>
            <ac:spMk id="6" creationId="{E40E1A6D-1FDE-40E4-88EA-FC5050DA445D}"/>
          </ac:spMkLst>
        </pc:spChg>
        <pc:spChg chg="del mod">
          <ac:chgData name="Suski Damian" userId="db14ced7-949b-4bf0-b58a-0a7a9c032729" providerId="ADAL" clId="{7AADA117-EA4F-4770-B40F-650DE8717A9F}" dt="2020-08-24T10:16:46.012" v="17286" actId="478"/>
          <ac:spMkLst>
            <pc:docMk/>
            <pc:sldMk cId="2568142162" sldId="990"/>
            <ac:spMk id="7" creationId="{9CCA6440-C424-48FE-B11F-E036843F576C}"/>
          </ac:spMkLst>
        </pc:spChg>
        <pc:spChg chg="mod">
          <ac:chgData name="Suski Damian" userId="db14ced7-949b-4bf0-b58a-0a7a9c032729" providerId="ADAL" clId="{7AADA117-EA4F-4770-B40F-650DE8717A9F}" dt="2020-08-24T10:17:02.813" v="17289" actId="14100"/>
          <ac:spMkLst>
            <pc:docMk/>
            <pc:sldMk cId="2568142162" sldId="990"/>
            <ac:spMk id="29701" creationId="{00000000-0000-0000-0000-000000000000}"/>
          </ac:spMkLst>
        </pc:spChg>
      </pc:sldChg>
      <pc:sldChg chg="modSp add mod">
        <pc:chgData name="Suski Damian" userId="db14ced7-949b-4bf0-b58a-0a7a9c032729" providerId="ADAL" clId="{7AADA117-EA4F-4770-B40F-650DE8717A9F}" dt="2020-08-24T16:18:05.247" v="18062" actId="20577"/>
        <pc:sldMkLst>
          <pc:docMk/>
          <pc:sldMk cId="3664248593" sldId="991"/>
        </pc:sldMkLst>
        <pc:spChg chg="mod">
          <ac:chgData name="Suski Damian" userId="db14ced7-949b-4bf0-b58a-0a7a9c032729" providerId="ADAL" clId="{7AADA117-EA4F-4770-B40F-650DE8717A9F}" dt="2020-08-24T11:14:05.142" v="17663" actId="14100"/>
          <ac:spMkLst>
            <pc:docMk/>
            <pc:sldMk cId="3664248593" sldId="991"/>
            <ac:spMk id="6" creationId="{E40E1A6D-1FDE-40E4-88EA-FC5050DA445D}"/>
          </ac:spMkLst>
        </pc:spChg>
        <pc:spChg chg="mod">
          <ac:chgData name="Suski Damian" userId="db14ced7-949b-4bf0-b58a-0a7a9c032729" providerId="ADAL" clId="{7AADA117-EA4F-4770-B40F-650DE8717A9F}" dt="2020-08-24T16:18:05.247" v="18062" actId="20577"/>
          <ac:spMkLst>
            <pc:docMk/>
            <pc:sldMk cId="3664248593" sldId="991"/>
            <ac:spMk id="7" creationId="{9CCA6440-C424-48FE-B11F-E036843F576C}"/>
          </ac:spMkLst>
        </pc:spChg>
        <pc:spChg chg="mod">
          <ac:chgData name="Suski Damian" userId="db14ced7-949b-4bf0-b58a-0a7a9c032729" providerId="ADAL" clId="{7AADA117-EA4F-4770-B40F-650DE8717A9F}" dt="2020-08-24T10:52:42.909" v="17323"/>
          <ac:spMkLst>
            <pc:docMk/>
            <pc:sldMk cId="3664248593" sldId="991"/>
            <ac:spMk id="29699" creationId="{00000000-0000-0000-0000-000000000000}"/>
          </ac:spMkLst>
        </pc:spChg>
        <pc:spChg chg="mod">
          <ac:chgData name="Suski Damian" userId="db14ced7-949b-4bf0-b58a-0a7a9c032729" providerId="ADAL" clId="{7AADA117-EA4F-4770-B40F-650DE8717A9F}" dt="2020-08-24T10:53:58.985" v="17426" actId="123"/>
          <ac:spMkLst>
            <pc:docMk/>
            <pc:sldMk cId="3664248593" sldId="991"/>
            <ac:spMk id="29701" creationId="{00000000-0000-0000-0000-000000000000}"/>
          </ac:spMkLst>
        </pc:spChg>
      </pc:sldChg>
      <pc:sldChg chg="add">
        <pc:chgData name="Suski Damian" userId="db14ced7-949b-4bf0-b58a-0a7a9c032729" providerId="ADAL" clId="{7AADA117-EA4F-4770-B40F-650DE8717A9F}" dt="2020-08-24T16:28:25.005" v="18203"/>
        <pc:sldMkLst>
          <pc:docMk/>
          <pc:sldMk cId="227131449" sldId="992"/>
        </pc:sldMkLst>
      </pc:sldChg>
      <pc:sldChg chg="modSp add del mod">
        <pc:chgData name="Suski Damian" userId="db14ced7-949b-4bf0-b58a-0a7a9c032729" providerId="ADAL" clId="{7AADA117-EA4F-4770-B40F-650DE8717A9F}" dt="2020-08-24T16:28:22.418" v="18202" actId="2696"/>
        <pc:sldMkLst>
          <pc:docMk/>
          <pc:sldMk cId="2818686696" sldId="992"/>
        </pc:sldMkLst>
        <pc:spChg chg="mod">
          <ac:chgData name="Suski Damian" userId="db14ced7-949b-4bf0-b58a-0a7a9c032729" providerId="ADAL" clId="{7AADA117-EA4F-4770-B40F-650DE8717A9F}" dt="2020-08-24T16:27:41.557" v="18189" actId="1076"/>
          <ac:spMkLst>
            <pc:docMk/>
            <pc:sldMk cId="2818686696" sldId="992"/>
            <ac:spMk id="6" creationId="{E40E1A6D-1FDE-40E4-88EA-FC5050DA445D}"/>
          </ac:spMkLst>
        </pc:spChg>
        <pc:spChg chg="mod">
          <ac:chgData name="Suski Damian" userId="db14ced7-949b-4bf0-b58a-0a7a9c032729" providerId="ADAL" clId="{7AADA117-EA4F-4770-B40F-650DE8717A9F}" dt="2020-08-24T16:27:50.311" v="18197" actId="20577"/>
          <ac:spMkLst>
            <pc:docMk/>
            <pc:sldMk cId="2818686696" sldId="992"/>
            <ac:spMk id="7" creationId="{9CCA6440-C424-48FE-B11F-E036843F576C}"/>
          </ac:spMkLst>
        </pc:spChg>
        <pc:spChg chg="mod">
          <ac:chgData name="Suski Damian" userId="db14ced7-949b-4bf0-b58a-0a7a9c032729" providerId="ADAL" clId="{7AADA117-EA4F-4770-B40F-650DE8717A9F}" dt="2020-08-24T16:28:18.096" v="18201"/>
          <ac:spMkLst>
            <pc:docMk/>
            <pc:sldMk cId="2818686696" sldId="992"/>
            <ac:spMk id="29699" creationId="{00000000-0000-0000-0000-000000000000}"/>
          </ac:spMkLst>
        </pc:spChg>
        <pc:spChg chg="mod">
          <ac:chgData name="Suski Damian" userId="db14ced7-949b-4bf0-b58a-0a7a9c032729" providerId="ADAL" clId="{7AADA117-EA4F-4770-B40F-650DE8717A9F}" dt="2020-08-24T16:19:54.393" v="18094" actId="14100"/>
          <ac:spMkLst>
            <pc:docMk/>
            <pc:sldMk cId="2818686696" sldId="992"/>
            <ac:spMk id="29701" creationId="{00000000-0000-0000-0000-000000000000}"/>
          </ac:spMkLst>
        </pc:spChg>
      </pc:sldChg>
      <pc:sldChg chg="modSp add mod">
        <pc:chgData name="Suski Damian" userId="db14ced7-949b-4bf0-b58a-0a7a9c032729" providerId="ADAL" clId="{7AADA117-EA4F-4770-B40F-650DE8717A9F}" dt="2020-08-24T16:18:18.070" v="18068" actId="20577"/>
        <pc:sldMkLst>
          <pc:docMk/>
          <pc:sldMk cId="2751447751" sldId="993"/>
        </pc:sldMkLst>
        <pc:spChg chg="mod">
          <ac:chgData name="Suski Damian" userId="db14ced7-949b-4bf0-b58a-0a7a9c032729" providerId="ADAL" clId="{7AADA117-EA4F-4770-B40F-650DE8717A9F}" dt="2020-08-24T15:23:04.278" v="17939" actId="20577"/>
          <ac:spMkLst>
            <pc:docMk/>
            <pc:sldMk cId="2751447751" sldId="993"/>
            <ac:spMk id="6" creationId="{E40E1A6D-1FDE-40E4-88EA-FC5050DA445D}"/>
          </ac:spMkLst>
        </pc:spChg>
        <pc:spChg chg="mod">
          <ac:chgData name="Suski Damian" userId="db14ced7-949b-4bf0-b58a-0a7a9c032729" providerId="ADAL" clId="{7AADA117-EA4F-4770-B40F-650DE8717A9F}" dt="2020-08-24T16:18:18.070" v="18068" actId="20577"/>
          <ac:spMkLst>
            <pc:docMk/>
            <pc:sldMk cId="2751447751" sldId="993"/>
            <ac:spMk id="7" creationId="{FA904E0A-FE09-4CC7-8BBB-00060BA57259}"/>
          </ac:spMkLst>
        </pc:spChg>
        <pc:spChg chg="mod">
          <ac:chgData name="Suski Damian" userId="db14ced7-949b-4bf0-b58a-0a7a9c032729" providerId="ADAL" clId="{7AADA117-EA4F-4770-B40F-650DE8717A9F}" dt="2020-08-24T15:21:14.693" v="17804"/>
          <ac:spMkLst>
            <pc:docMk/>
            <pc:sldMk cId="2751447751" sldId="993"/>
            <ac:spMk id="29699" creationId="{00000000-0000-0000-0000-000000000000}"/>
          </ac:spMkLst>
        </pc:spChg>
      </pc:sldChg>
      <pc:sldChg chg="modSp add del mod">
        <pc:chgData name="Suski Damian" userId="db14ced7-949b-4bf0-b58a-0a7a9c032729" providerId="ADAL" clId="{7AADA117-EA4F-4770-B40F-650DE8717A9F}" dt="2020-08-24T16:28:38.165" v="18204" actId="47"/>
        <pc:sldMkLst>
          <pc:docMk/>
          <pc:sldMk cId="93942114" sldId="994"/>
        </pc:sldMkLst>
        <pc:spChg chg="mod">
          <ac:chgData name="Suski Damian" userId="db14ced7-949b-4bf0-b58a-0a7a9c032729" providerId="ADAL" clId="{7AADA117-EA4F-4770-B40F-650DE8717A9F}" dt="2020-08-24T16:18:36.128" v="18070"/>
          <ac:spMkLst>
            <pc:docMk/>
            <pc:sldMk cId="93942114" sldId="994"/>
            <ac:spMk id="29699" creationId="{00000000-0000-0000-0000-000000000000}"/>
          </ac:spMkLst>
        </pc:spChg>
      </pc:sldChg>
      <pc:sldChg chg="modSp add mod">
        <pc:chgData name="Suski Damian" userId="db14ced7-949b-4bf0-b58a-0a7a9c032729" providerId="ADAL" clId="{7AADA117-EA4F-4770-B40F-650DE8717A9F}" dt="2020-08-24T16:28:13.996" v="18200" actId="21"/>
        <pc:sldMkLst>
          <pc:docMk/>
          <pc:sldMk cId="3999711806" sldId="995"/>
        </pc:sldMkLst>
        <pc:spChg chg="mod">
          <ac:chgData name="Suski Damian" userId="db14ced7-949b-4bf0-b58a-0a7a9c032729" providerId="ADAL" clId="{7AADA117-EA4F-4770-B40F-650DE8717A9F}" dt="2020-08-24T16:28:13.996" v="18200" actId="21"/>
          <ac:spMkLst>
            <pc:docMk/>
            <pc:sldMk cId="3999711806" sldId="995"/>
            <ac:spMk id="29699" creationId="{00000000-0000-0000-0000-000000000000}"/>
          </ac:spMkLst>
        </pc:spChg>
      </pc:sldChg>
      <pc:sldMasterChg chg="modSldLayout">
        <pc:chgData name="Suski Damian" userId="db14ced7-949b-4bf0-b58a-0a7a9c032729" providerId="ADAL" clId="{7AADA117-EA4F-4770-B40F-650DE8717A9F}" dt="2020-07-04T10:38:03.249" v="1109" actId="20577"/>
        <pc:sldMasterMkLst>
          <pc:docMk/>
          <pc:sldMasterMk cId="965053121" sldId="2147483648"/>
        </pc:sldMasterMkLst>
        <pc:sldLayoutChg chg="modSp mod">
          <pc:chgData name="Suski Damian" userId="db14ced7-949b-4bf0-b58a-0a7a9c032729" providerId="ADAL" clId="{7AADA117-EA4F-4770-B40F-650DE8717A9F}" dt="2020-07-04T10:38:03.249" v="1109" actId="20577"/>
          <pc:sldLayoutMkLst>
            <pc:docMk/>
            <pc:sldMasterMk cId="965053121" sldId="2147483648"/>
            <pc:sldLayoutMk cId="1359250095" sldId="2147483650"/>
          </pc:sldLayoutMkLst>
          <pc:spChg chg="mod">
            <ac:chgData name="Suski Damian" userId="db14ced7-949b-4bf0-b58a-0a7a9c032729" providerId="ADAL" clId="{7AADA117-EA4F-4770-B40F-650DE8717A9F}" dt="2020-07-04T10:38:03.249" v="1109" actId="20577"/>
            <ac:spMkLst>
              <pc:docMk/>
              <pc:sldMasterMk cId="965053121" sldId="2147483648"/>
              <pc:sldLayoutMk cId="1359250095" sldId="2147483650"/>
              <ac:spMk id="12" creationId="{6893B5D9-678F-4E0D-B3A8-46DBD0715E79}"/>
            </ac:spMkLst>
          </pc:spChg>
          <pc:spChg chg="mod">
            <ac:chgData name="Suski Damian" userId="db14ced7-949b-4bf0-b58a-0a7a9c032729" providerId="ADAL" clId="{7AADA117-EA4F-4770-B40F-650DE8717A9F}" dt="2020-07-04T10:37:40.846" v="1054" actId="14100"/>
            <ac:spMkLst>
              <pc:docMk/>
              <pc:sldMasterMk cId="965053121" sldId="2147483648"/>
              <pc:sldLayoutMk cId="1359250095" sldId="2147483650"/>
              <ac:spMk id="15" creationId="{6893B5D9-678F-4E0D-B3A8-46DBD0715E79}"/>
            </ac:spMkLst>
          </pc:spChg>
        </pc:sldLayoutChg>
      </pc:sldMasterChg>
    </pc:docChg>
  </pc:docChgLst>
  <pc:docChgLst>
    <pc:chgData name="Fajdek Bartłomiej" userId="c3d554c6-c3b5-4180-b4b1-0a992a7fbbb9" providerId="ADAL" clId="{CE28DAB4-049A-4300-B469-BBFD89FED8CC}"/>
    <pc:docChg chg="undo redo custSel addSld delSld modSld sldOrd">
      <pc:chgData name="Fajdek Bartłomiej" userId="c3d554c6-c3b5-4180-b4b1-0a992a7fbbb9" providerId="ADAL" clId="{CE28DAB4-049A-4300-B469-BBFD89FED8CC}" dt="2021-11-13T17:55:02.004" v="18300" actId="6549"/>
      <pc:docMkLst>
        <pc:docMk/>
      </pc:docMkLst>
      <pc:sldChg chg="modSp mod">
        <pc:chgData name="Fajdek Bartłomiej" userId="c3d554c6-c3b5-4180-b4b1-0a992a7fbbb9" providerId="ADAL" clId="{CE28DAB4-049A-4300-B469-BBFD89FED8CC}" dt="2021-11-13T17:40:22.357" v="18010" actId="21"/>
        <pc:sldMkLst>
          <pc:docMk/>
          <pc:sldMk cId="1814833184" sldId="536"/>
        </pc:sldMkLst>
        <pc:spChg chg="mod">
          <ac:chgData name="Fajdek Bartłomiej" userId="c3d554c6-c3b5-4180-b4b1-0a992a7fbbb9" providerId="ADAL" clId="{CE28DAB4-049A-4300-B469-BBFD89FED8CC}" dt="2021-11-13T17:40:22.357" v="18010" actId="21"/>
          <ac:spMkLst>
            <pc:docMk/>
            <pc:sldMk cId="1814833184" sldId="536"/>
            <ac:spMk id="2" creationId="{00000000-0000-0000-0000-000000000000}"/>
          </ac:spMkLst>
        </pc:spChg>
      </pc:sldChg>
      <pc:sldChg chg="del">
        <pc:chgData name="Fajdek Bartłomiej" userId="c3d554c6-c3b5-4180-b4b1-0a992a7fbbb9" providerId="ADAL" clId="{CE28DAB4-049A-4300-B469-BBFD89FED8CC}" dt="2021-11-13T17:42:20.096" v="18020" actId="47"/>
        <pc:sldMkLst>
          <pc:docMk/>
          <pc:sldMk cId="3632023988" sldId="665"/>
        </pc:sldMkLst>
      </pc:sldChg>
      <pc:sldChg chg="modSp mod">
        <pc:chgData name="Fajdek Bartłomiej" userId="c3d554c6-c3b5-4180-b4b1-0a992a7fbbb9" providerId="ADAL" clId="{CE28DAB4-049A-4300-B469-BBFD89FED8CC}" dt="2021-11-13T17:42:47.070" v="18022" actId="255"/>
        <pc:sldMkLst>
          <pc:docMk/>
          <pc:sldMk cId="3824281663" sldId="668"/>
        </pc:sldMkLst>
        <pc:spChg chg="mod">
          <ac:chgData name="Fajdek Bartłomiej" userId="c3d554c6-c3b5-4180-b4b1-0a992a7fbbb9" providerId="ADAL" clId="{CE28DAB4-049A-4300-B469-BBFD89FED8CC}" dt="2021-11-13T17:42:47.070" v="18022" actId="255"/>
          <ac:spMkLst>
            <pc:docMk/>
            <pc:sldMk cId="3824281663" sldId="668"/>
            <ac:spMk id="2" creationId="{00000000-0000-0000-0000-000000000000}"/>
          </ac:spMkLst>
        </pc:spChg>
      </pc:sldChg>
      <pc:sldChg chg="modSp mod">
        <pc:chgData name="Fajdek Bartłomiej" userId="c3d554c6-c3b5-4180-b4b1-0a992a7fbbb9" providerId="ADAL" clId="{CE28DAB4-049A-4300-B469-BBFD89FED8CC}" dt="2021-11-13T15:23:54.705" v="14119"/>
        <pc:sldMkLst>
          <pc:docMk/>
          <pc:sldMk cId="128912804" sldId="671"/>
        </pc:sldMkLst>
        <pc:spChg chg="mod">
          <ac:chgData name="Fajdek Bartłomiej" userId="c3d554c6-c3b5-4180-b4b1-0a992a7fbbb9" providerId="ADAL" clId="{CE28DAB4-049A-4300-B469-BBFD89FED8CC}" dt="2021-11-13T15:23:54.705" v="14119"/>
          <ac:spMkLst>
            <pc:docMk/>
            <pc:sldMk cId="128912804" sldId="671"/>
            <ac:spMk id="27651" creationId="{00000000-0000-0000-0000-000000000000}"/>
          </ac:spMkLst>
        </pc:spChg>
      </pc:sldChg>
      <pc:sldChg chg="modSp mod">
        <pc:chgData name="Fajdek Bartłomiej" userId="c3d554c6-c3b5-4180-b4b1-0a992a7fbbb9" providerId="ADAL" clId="{CE28DAB4-049A-4300-B469-BBFD89FED8CC}" dt="2021-11-13T15:25:11.454" v="14145" actId="20577"/>
        <pc:sldMkLst>
          <pc:docMk/>
          <pc:sldMk cId="3391265467" sldId="677"/>
        </pc:sldMkLst>
        <pc:spChg chg="mod">
          <ac:chgData name="Fajdek Bartłomiej" userId="c3d554c6-c3b5-4180-b4b1-0a992a7fbbb9" providerId="ADAL" clId="{CE28DAB4-049A-4300-B469-BBFD89FED8CC}" dt="2021-11-13T15:25:11.454" v="14145" actId="20577"/>
          <ac:spMkLst>
            <pc:docMk/>
            <pc:sldMk cId="3391265467" sldId="677"/>
            <ac:spMk id="27651" creationId="{00000000-0000-0000-0000-000000000000}"/>
          </ac:spMkLst>
        </pc:spChg>
      </pc:sldChg>
      <pc:sldChg chg="modSp mod">
        <pc:chgData name="Fajdek Bartłomiej" userId="c3d554c6-c3b5-4180-b4b1-0a992a7fbbb9" providerId="ADAL" clId="{CE28DAB4-049A-4300-B469-BBFD89FED8CC}" dt="2021-11-13T16:59:19.339" v="17016" actId="20577"/>
        <pc:sldMkLst>
          <pc:docMk/>
          <pc:sldMk cId="1982255642" sldId="679"/>
        </pc:sldMkLst>
        <pc:spChg chg="mod">
          <ac:chgData name="Fajdek Bartłomiej" userId="c3d554c6-c3b5-4180-b4b1-0a992a7fbbb9" providerId="ADAL" clId="{CE28DAB4-049A-4300-B469-BBFD89FED8CC}" dt="2021-11-13T16:59:19.339" v="17016" actId="20577"/>
          <ac:spMkLst>
            <pc:docMk/>
            <pc:sldMk cId="1982255642" sldId="679"/>
            <ac:spMk id="2" creationId="{00000000-0000-0000-0000-000000000000}"/>
          </ac:spMkLst>
        </pc:spChg>
      </pc:sldChg>
      <pc:sldChg chg="addSp delSp modSp mod">
        <pc:chgData name="Fajdek Bartłomiej" userId="c3d554c6-c3b5-4180-b4b1-0a992a7fbbb9" providerId="ADAL" clId="{CE28DAB4-049A-4300-B469-BBFD89FED8CC}" dt="2021-11-13T16:59:39.315" v="17018" actId="255"/>
        <pc:sldMkLst>
          <pc:docMk/>
          <pc:sldMk cId="3313994461" sldId="680"/>
        </pc:sldMkLst>
        <pc:spChg chg="mod">
          <ac:chgData name="Fajdek Bartłomiej" userId="c3d554c6-c3b5-4180-b4b1-0a992a7fbbb9" providerId="ADAL" clId="{CE28DAB4-049A-4300-B469-BBFD89FED8CC}" dt="2021-11-13T16:59:39.315" v="17018" actId="255"/>
          <ac:spMkLst>
            <pc:docMk/>
            <pc:sldMk cId="3313994461" sldId="680"/>
            <ac:spMk id="2" creationId="{00000000-0000-0000-0000-000000000000}"/>
          </ac:spMkLst>
        </pc:spChg>
        <pc:picChg chg="add del mod">
          <ac:chgData name="Fajdek Bartłomiej" userId="c3d554c6-c3b5-4180-b4b1-0a992a7fbbb9" providerId="ADAL" clId="{CE28DAB4-049A-4300-B469-BBFD89FED8CC}" dt="2021-11-13T16:57:20.220" v="16902" actId="478"/>
          <ac:picMkLst>
            <pc:docMk/>
            <pc:sldMk cId="3313994461" sldId="680"/>
            <ac:picMk id="6" creationId="{8B6CC8C7-AD39-45E2-ACAC-B2E9CE79792B}"/>
          </ac:picMkLst>
        </pc:picChg>
        <pc:picChg chg="add mod">
          <ac:chgData name="Fajdek Bartłomiej" userId="c3d554c6-c3b5-4180-b4b1-0a992a7fbbb9" providerId="ADAL" clId="{CE28DAB4-049A-4300-B469-BBFD89FED8CC}" dt="2021-11-13T16:57:44.180" v="16905" actId="1076"/>
          <ac:picMkLst>
            <pc:docMk/>
            <pc:sldMk cId="3313994461" sldId="680"/>
            <ac:picMk id="8" creationId="{367F7B43-C3C0-48E9-BCBE-95CB7EA77BC0}"/>
          </ac:picMkLst>
        </pc:picChg>
      </pc:sldChg>
      <pc:sldChg chg="modSp mod">
        <pc:chgData name="Fajdek Bartłomiej" userId="c3d554c6-c3b5-4180-b4b1-0a992a7fbbb9" providerId="ADAL" clId="{CE28DAB4-049A-4300-B469-BBFD89FED8CC}" dt="2021-11-13T15:25:31.006" v="14149" actId="20577"/>
        <pc:sldMkLst>
          <pc:docMk/>
          <pc:sldMk cId="13263259" sldId="683"/>
        </pc:sldMkLst>
        <pc:spChg chg="mod">
          <ac:chgData name="Fajdek Bartłomiej" userId="c3d554c6-c3b5-4180-b4b1-0a992a7fbbb9" providerId="ADAL" clId="{CE28DAB4-049A-4300-B469-BBFD89FED8CC}" dt="2021-11-13T15:25:31.006" v="14149" actId="20577"/>
          <ac:spMkLst>
            <pc:docMk/>
            <pc:sldMk cId="13263259" sldId="683"/>
            <ac:spMk id="27651" creationId="{00000000-0000-0000-0000-000000000000}"/>
          </ac:spMkLst>
        </pc:spChg>
      </pc:sldChg>
      <pc:sldChg chg="modSp mod">
        <pc:chgData name="Fajdek Bartłomiej" userId="c3d554c6-c3b5-4180-b4b1-0a992a7fbbb9" providerId="ADAL" clId="{CE28DAB4-049A-4300-B469-BBFD89FED8CC}" dt="2021-11-13T17:03:19.937" v="17335" actId="20577"/>
        <pc:sldMkLst>
          <pc:docMk/>
          <pc:sldMk cId="1595048269" sldId="685"/>
        </pc:sldMkLst>
        <pc:spChg chg="mod">
          <ac:chgData name="Fajdek Bartłomiej" userId="c3d554c6-c3b5-4180-b4b1-0a992a7fbbb9" providerId="ADAL" clId="{CE28DAB4-049A-4300-B469-BBFD89FED8CC}" dt="2021-11-13T17:03:19.937" v="17335" actId="20577"/>
          <ac:spMkLst>
            <pc:docMk/>
            <pc:sldMk cId="1595048269" sldId="685"/>
            <ac:spMk id="2" creationId="{00000000-0000-0000-0000-000000000000}"/>
          </ac:spMkLst>
        </pc:spChg>
      </pc:sldChg>
      <pc:sldChg chg="modSp mod">
        <pc:chgData name="Fajdek Bartłomiej" userId="c3d554c6-c3b5-4180-b4b1-0a992a7fbbb9" providerId="ADAL" clId="{CE28DAB4-049A-4300-B469-BBFD89FED8CC}" dt="2021-11-13T17:22:31.677" v="17920" actId="20577"/>
        <pc:sldMkLst>
          <pc:docMk/>
          <pc:sldMk cId="3364455988" sldId="686"/>
        </pc:sldMkLst>
        <pc:spChg chg="mod">
          <ac:chgData name="Fajdek Bartłomiej" userId="c3d554c6-c3b5-4180-b4b1-0a992a7fbbb9" providerId="ADAL" clId="{CE28DAB4-049A-4300-B469-BBFD89FED8CC}" dt="2021-11-13T17:22:31.677" v="17920" actId="20577"/>
          <ac:spMkLst>
            <pc:docMk/>
            <pc:sldMk cId="3364455988" sldId="686"/>
            <ac:spMk id="2" creationId="{00000000-0000-0000-0000-000000000000}"/>
          </ac:spMkLst>
        </pc:spChg>
      </pc:sldChg>
      <pc:sldChg chg="modSp mod">
        <pc:chgData name="Fajdek Bartłomiej" userId="c3d554c6-c3b5-4180-b4b1-0a992a7fbbb9" providerId="ADAL" clId="{CE28DAB4-049A-4300-B469-BBFD89FED8CC}" dt="2021-11-13T15:26:17.226" v="14154" actId="20577"/>
        <pc:sldMkLst>
          <pc:docMk/>
          <pc:sldMk cId="29989811" sldId="689"/>
        </pc:sldMkLst>
        <pc:spChg chg="mod">
          <ac:chgData name="Fajdek Bartłomiej" userId="c3d554c6-c3b5-4180-b4b1-0a992a7fbbb9" providerId="ADAL" clId="{CE28DAB4-049A-4300-B469-BBFD89FED8CC}" dt="2021-11-13T15:26:17.226" v="14154" actId="20577"/>
          <ac:spMkLst>
            <pc:docMk/>
            <pc:sldMk cId="29989811" sldId="689"/>
            <ac:spMk id="27651" creationId="{00000000-0000-0000-0000-000000000000}"/>
          </ac:spMkLst>
        </pc:spChg>
      </pc:sldChg>
      <pc:sldChg chg="addSp modSp mod">
        <pc:chgData name="Fajdek Bartłomiej" userId="c3d554c6-c3b5-4180-b4b1-0a992a7fbbb9" providerId="ADAL" clId="{CE28DAB4-049A-4300-B469-BBFD89FED8CC}" dt="2021-11-12T11:23:44.493" v="285" actId="1076"/>
        <pc:sldMkLst>
          <pc:docMk/>
          <pc:sldMk cId="3456543055" sldId="690"/>
        </pc:sldMkLst>
        <pc:spChg chg="mod">
          <ac:chgData name="Fajdek Bartłomiej" userId="c3d554c6-c3b5-4180-b4b1-0a992a7fbbb9" providerId="ADAL" clId="{CE28DAB4-049A-4300-B469-BBFD89FED8CC}" dt="2021-11-12T11:23:23.525" v="283" actId="20577"/>
          <ac:spMkLst>
            <pc:docMk/>
            <pc:sldMk cId="3456543055" sldId="690"/>
            <ac:spMk id="29701" creationId="{00000000-0000-0000-0000-000000000000}"/>
          </ac:spMkLst>
        </pc:spChg>
        <pc:picChg chg="add mod">
          <ac:chgData name="Fajdek Bartłomiej" userId="c3d554c6-c3b5-4180-b4b1-0a992a7fbbb9" providerId="ADAL" clId="{CE28DAB4-049A-4300-B469-BBFD89FED8CC}" dt="2021-11-12T11:23:44.493" v="285" actId="1076"/>
          <ac:picMkLst>
            <pc:docMk/>
            <pc:sldMk cId="3456543055" sldId="690"/>
            <ac:picMk id="4" creationId="{FB4DC02A-9E72-471A-920F-0829179755ED}"/>
          </ac:picMkLst>
        </pc:picChg>
      </pc:sldChg>
      <pc:sldChg chg="modSp mod">
        <pc:chgData name="Fajdek Bartłomiej" userId="c3d554c6-c3b5-4180-b4b1-0a992a7fbbb9" providerId="ADAL" clId="{CE28DAB4-049A-4300-B469-BBFD89FED8CC}" dt="2021-11-13T16:11:23.480" v="16304" actId="20577"/>
        <pc:sldMkLst>
          <pc:docMk/>
          <pc:sldMk cId="4000254977" sldId="691"/>
        </pc:sldMkLst>
        <pc:spChg chg="mod">
          <ac:chgData name="Fajdek Bartłomiej" userId="c3d554c6-c3b5-4180-b4b1-0a992a7fbbb9" providerId="ADAL" clId="{CE28DAB4-049A-4300-B469-BBFD89FED8CC}" dt="2021-11-13T16:11:23.480" v="16304" actId="20577"/>
          <ac:spMkLst>
            <pc:docMk/>
            <pc:sldMk cId="4000254977" sldId="691"/>
            <ac:spMk id="2" creationId="{00000000-0000-0000-0000-000000000000}"/>
          </ac:spMkLst>
        </pc:spChg>
      </pc:sldChg>
      <pc:sldChg chg="modSp mod">
        <pc:chgData name="Fajdek Bartłomiej" userId="c3d554c6-c3b5-4180-b4b1-0a992a7fbbb9" providerId="ADAL" clId="{CE28DAB4-049A-4300-B469-BBFD89FED8CC}" dt="2021-11-13T16:20:10.317" v="16566" actId="27636"/>
        <pc:sldMkLst>
          <pc:docMk/>
          <pc:sldMk cId="4251801169" sldId="692"/>
        </pc:sldMkLst>
        <pc:spChg chg="mod">
          <ac:chgData name="Fajdek Bartłomiej" userId="c3d554c6-c3b5-4180-b4b1-0a992a7fbbb9" providerId="ADAL" clId="{CE28DAB4-049A-4300-B469-BBFD89FED8CC}" dt="2021-11-13T16:20:10.317" v="16566" actId="27636"/>
          <ac:spMkLst>
            <pc:docMk/>
            <pc:sldMk cId="4251801169" sldId="692"/>
            <ac:spMk id="2" creationId="{00000000-0000-0000-0000-000000000000}"/>
          </ac:spMkLst>
        </pc:spChg>
      </pc:sldChg>
      <pc:sldChg chg="modSp mod">
        <pc:chgData name="Fajdek Bartłomiej" userId="c3d554c6-c3b5-4180-b4b1-0a992a7fbbb9" providerId="ADAL" clId="{CE28DAB4-049A-4300-B469-BBFD89FED8CC}" dt="2021-11-12T12:33:25.190" v="1714" actId="108"/>
        <pc:sldMkLst>
          <pc:docMk/>
          <pc:sldMk cId="912258093" sldId="693"/>
        </pc:sldMkLst>
        <pc:spChg chg="mod">
          <ac:chgData name="Fajdek Bartłomiej" userId="c3d554c6-c3b5-4180-b4b1-0a992a7fbbb9" providerId="ADAL" clId="{CE28DAB4-049A-4300-B469-BBFD89FED8CC}" dt="2021-11-12T12:33:25.190" v="1714" actId="108"/>
          <ac:spMkLst>
            <pc:docMk/>
            <pc:sldMk cId="912258093" sldId="693"/>
            <ac:spMk id="2" creationId="{00000000-0000-0000-0000-000000000000}"/>
          </ac:spMkLst>
        </pc:spChg>
      </pc:sldChg>
      <pc:sldChg chg="modSp mod">
        <pc:chgData name="Fajdek Bartłomiej" userId="c3d554c6-c3b5-4180-b4b1-0a992a7fbbb9" providerId="ADAL" clId="{CE28DAB4-049A-4300-B469-BBFD89FED8CC}" dt="2021-11-13T15:26:37.516" v="14158" actId="20577"/>
        <pc:sldMkLst>
          <pc:docMk/>
          <pc:sldMk cId="2330817097" sldId="695"/>
        </pc:sldMkLst>
        <pc:spChg chg="mod">
          <ac:chgData name="Fajdek Bartłomiej" userId="c3d554c6-c3b5-4180-b4b1-0a992a7fbbb9" providerId="ADAL" clId="{CE28DAB4-049A-4300-B469-BBFD89FED8CC}" dt="2021-11-13T15:26:37.516" v="14158" actId="20577"/>
          <ac:spMkLst>
            <pc:docMk/>
            <pc:sldMk cId="2330817097" sldId="695"/>
            <ac:spMk id="27651" creationId="{00000000-0000-0000-0000-000000000000}"/>
          </ac:spMkLst>
        </pc:spChg>
      </pc:sldChg>
      <pc:sldChg chg="modSp mod">
        <pc:chgData name="Fajdek Bartłomiej" userId="c3d554c6-c3b5-4180-b4b1-0a992a7fbbb9" providerId="ADAL" clId="{CE28DAB4-049A-4300-B469-BBFD89FED8CC}" dt="2021-11-12T16:58:26.748" v="6982" actId="20577"/>
        <pc:sldMkLst>
          <pc:docMk/>
          <pc:sldMk cId="2177436689" sldId="696"/>
        </pc:sldMkLst>
        <pc:spChg chg="mod">
          <ac:chgData name="Fajdek Bartłomiej" userId="c3d554c6-c3b5-4180-b4b1-0a992a7fbbb9" providerId="ADAL" clId="{CE28DAB4-049A-4300-B469-BBFD89FED8CC}" dt="2021-11-12T16:58:26.748" v="6982" actId="20577"/>
          <ac:spMkLst>
            <pc:docMk/>
            <pc:sldMk cId="2177436689" sldId="696"/>
            <ac:spMk id="29701" creationId="{00000000-0000-0000-0000-000000000000}"/>
          </ac:spMkLst>
        </pc:spChg>
      </pc:sldChg>
      <pc:sldChg chg="modSp mod">
        <pc:chgData name="Fajdek Bartłomiej" userId="c3d554c6-c3b5-4180-b4b1-0a992a7fbbb9" providerId="ADAL" clId="{CE28DAB4-049A-4300-B469-BBFD89FED8CC}" dt="2021-11-13T16:06:53.987" v="15980" actId="20577"/>
        <pc:sldMkLst>
          <pc:docMk/>
          <pc:sldMk cId="958987454" sldId="697"/>
        </pc:sldMkLst>
        <pc:spChg chg="mod">
          <ac:chgData name="Fajdek Bartłomiej" userId="c3d554c6-c3b5-4180-b4b1-0a992a7fbbb9" providerId="ADAL" clId="{CE28DAB4-049A-4300-B469-BBFD89FED8CC}" dt="2021-11-13T16:06:53.987" v="15980" actId="20577"/>
          <ac:spMkLst>
            <pc:docMk/>
            <pc:sldMk cId="958987454" sldId="697"/>
            <ac:spMk id="2" creationId="{00000000-0000-0000-0000-000000000000}"/>
          </ac:spMkLst>
        </pc:spChg>
      </pc:sldChg>
      <pc:sldChg chg="modSp mod">
        <pc:chgData name="Fajdek Bartłomiej" userId="c3d554c6-c3b5-4180-b4b1-0a992a7fbbb9" providerId="ADAL" clId="{CE28DAB4-049A-4300-B469-BBFD89FED8CC}" dt="2021-11-13T16:06:27.259" v="15978" actId="20577"/>
        <pc:sldMkLst>
          <pc:docMk/>
          <pc:sldMk cId="3135271563" sldId="698"/>
        </pc:sldMkLst>
        <pc:spChg chg="mod">
          <ac:chgData name="Fajdek Bartłomiej" userId="c3d554c6-c3b5-4180-b4b1-0a992a7fbbb9" providerId="ADAL" clId="{CE28DAB4-049A-4300-B469-BBFD89FED8CC}" dt="2021-11-13T16:06:27.259" v="15978" actId="20577"/>
          <ac:spMkLst>
            <pc:docMk/>
            <pc:sldMk cId="3135271563" sldId="698"/>
            <ac:spMk id="2" creationId="{00000000-0000-0000-0000-000000000000}"/>
          </ac:spMkLst>
        </pc:spChg>
      </pc:sldChg>
      <pc:sldChg chg="del">
        <pc:chgData name="Fajdek Bartłomiej" userId="c3d554c6-c3b5-4180-b4b1-0a992a7fbbb9" providerId="ADAL" clId="{CE28DAB4-049A-4300-B469-BBFD89FED8CC}" dt="2021-11-12T18:10:24.322" v="8742" actId="47"/>
        <pc:sldMkLst>
          <pc:docMk/>
          <pc:sldMk cId="1886477807" sldId="700"/>
        </pc:sldMkLst>
      </pc:sldChg>
      <pc:sldChg chg="del">
        <pc:chgData name="Fajdek Bartłomiej" userId="c3d554c6-c3b5-4180-b4b1-0a992a7fbbb9" providerId="ADAL" clId="{CE28DAB4-049A-4300-B469-BBFD89FED8CC}" dt="2021-11-12T18:10:24.322" v="8742" actId="47"/>
        <pc:sldMkLst>
          <pc:docMk/>
          <pc:sldMk cId="357759770" sldId="701"/>
        </pc:sldMkLst>
      </pc:sldChg>
      <pc:sldChg chg="del">
        <pc:chgData name="Fajdek Bartłomiej" userId="c3d554c6-c3b5-4180-b4b1-0a992a7fbbb9" providerId="ADAL" clId="{CE28DAB4-049A-4300-B469-BBFD89FED8CC}" dt="2021-11-12T18:10:24.322" v="8742" actId="47"/>
        <pc:sldMkLst>
          <pc:docMk/>
          <pc:sldMk cId="1265685382" sldId="702"/>
        </pc:sldMkLst>
      </pc:sldChg>
      <pc:sldChg chg="del">
        <pc:chgData name="Fajdek Bartłomiej" userId="c3d554c6-c3b5-4180-b4b1-0a992a7fbbb9" providerId="ADAL" clId="{CE28DAB4-049A-4300-B469-BBFD89FED8CC}" dt="2021-11-12T18:10:24.322" v="8742" actId="47"/>
        <pc:sldMkLst>
          <pc:docMk/>
          <pc:sldMk cId="1050132941" sldId="703"/>
        </pc:sldMkLst>
      </pc:sldChg>
      <pc:sldChg chg="del">
        <pc:chgData name="Fajdek Bartłomiej" userId="c3d554c6-c3b5-4180-b4b1-0a992a7fbbb9" providerId="ADAL" clId="{CE28DAB4-049A-4300-B469-BBFD89FED8CC}" dt="2021-11-12T18:10:24.322" v="8742" actId="47"/>
        <pc:sldMkLst>
          <pc:docMk/>
          <pc:sldMk cId="667196226" sldId="704"/>
        </pc:sldMkLst>
      </pc:sldChg>
      <pc:sldChg chg="del">
        <pc:chgData name="Fajdek Bartłomiej" userId="c3d554c6-c3b5-4180-b4b1-0a992a7fbbb9" providerId="ADAL" clId="{CE28DAB4-049A-4300-B469-BBFD89FED8CC}" dt="2021-11-12T18:10:24.322" v="8742" actId="47"/>
        <pc:sldMkLst>
          <pc:docMk/>
          <pc:sldMk cId="1592311982" sldId="705"/>
        </pc:sldMkLst>
      </pc:sldChg>
      <pc:sldChg chg="modSp mod">
        <pc:chgData name="Fajdek Bartłomiej" userId="c3d554c6-c3b5-4180-b4b1-0a992a7fbbb9" providerId="ADAL" clId="{CE28DAB4-049A-4300-B469-BBFD89FED8CC}" dt="2021-11-13T15:33:50.462" v="14319" actId="20577"/>
        <pc:sldMkLst>
          <pc:docMk/>
          <pc:sldMk cId="616278448" sldId="707"/>
        </pc:sldMkLst>
        <pc:spChg chg="mod">
          <ac:chgData name="Fajdek Bartłomiej" userId="c3d554c6-c3b5-4180-b4b1-0a992a7fbbb9" providerId="ADAL" clId="{CE28DAB4-049A-4300-B469-BBFD89FED8CC}" dt="2021-11-13T15:33:50.462" v="14319" actId="20577"/>
          <ac:spMkLst>
            <pc:docMk/>
            <pc:sldMk cId="616278448" sldId="707"/>
            <ac:spMk id="27651" creationId="{00000000-0000-0000-0000-000000000000}"/>
          </ac:spMkLst>
        </pc:spChg>
      </pc:sldChg>
      <pc:sldChg chg="modSp mod">
        <pc:chgData name="Fajdek Bartłomiej" userId="c3d554c6-c3b5-4180-b4b1-0a992a7fbbb9" providerId="ADAL" clId="{CE28DAB4-049A-4300-B469-BBFD89FED8CC}" dt="2021-11-13T13:17:46.202" v="11268" actId="20577"/>
        <pc:sldMkLst>
          <pc:docMk/>
          <pc:sldMk cId="2156610735" sldId="708"/>
        </pc:sldMkLst>
        <pc:spChg chg="mod">
          <ac:chgData name="Fajdek Bartłomiej" userId="c3d554c6-c3b5-4180-b4b1-0a992a7fbbb9" providerId="ADAL" clId="{CE28DAB4-049A-4300-B469-BBFD89FED8CC}" dt="2021-11-13T12:45:20.144" v="10834" actId="20577"/>
          <ac:spMkLst>
            <pc:docMk/>
            <pc:sldMk cId="2156610735" sldId="708"/>
            <ac:spMk id="29699" creationId="{00000000-0000-0000-0000-000000000000}"/>
          </ac:spMkLst>
        </pc:spChg>
        <pc:spChg chg="mod">
          <ac:chgData name="Fajdek Bartłomiej" userId="c3d554c6-c3b5-4180-b4b1-0a992a7fbbb9" providerId="ADAL" clId="{CE28DAB4-049A-4300-B469-BBFD89FED8CC}" dt="2021-11-13T13:17:46.202" v="11268" actId="20577"/>
          <ac:spMkLst>
            <pc:docMk/>
            <pc:sldMk cId="2156610735" sldId="708"/>
            <ac:spMk id="29701" creationId="{00000000-0000-0000-0000-000000000000}"/>
          </ac:spMkLst>
        </pc:spChg>
      </pc:sldChg>
      <pc:sldChg chg="modSp mod">
        <pc:chgData name="Fajdek Bartłomiej" userId="c3d554c6-c3b5-4180-b4b1-0a992a7fbbb9" providerId="ADAL" clId="{CE28DAB4-049A-4300-B469-BBFD89FED8CC}" dt="2021-11-13T15:36:59.452" v="14761" actId="20577"/>
        <pc:sldMkLst>
          <pc:docMk/>
          <pc:sldMk cId="487203202" sldId="709"/>
        </pc:sldMkLst>
        <pc:spChg chg="mod">
          <ac:chgData name="Fajdek Bartłomiej" userId="c3d554c6-c3b5-4180-b4b1-0a992a7fbbb9" providerId="ADAL" clId="{CE28DAB4-049A-4300-B469-BBFD89FED8CC}" dt="2021-11-13T15:36:59.452" v="14761" actId="20577"/>
          <ac:spMkLst>
            <pc:docMk/>
            <pc:sldMk cId="487203202" sldId="709"/>
            <ac:spMk id="2" creationId="{00000000-0000-0000-0000-000000000000}"/>
          </ac:spMkLst>
        </pc:spChg>
      </pc:sldChg>
      <pc:sldChg chg="addSp delSp modSp mod">
        <pc:chgData name="Fajdek Bartłomiej" userId="c3d554c6-c3b5-4180-b4b1-0a992a7fbbb9" providerId="ADAL" clId="{CE28DAB4-049A-4300-B469-BBFD89FED8CC}" dt="2021-11-13T17:53:58.957" v="18270" actId="108"/>
        <pc:sldMkLst>
          <pc:docMk/>
          <pc:sldMk cId="3459479200" sldId="710"/>
        </pc:sldMkLst>
        <pc:spChg chg="mod">
          <ac:chgData name="Fajdek Bartłomiej" userId="c3d554c6-c3b5-4180-b4b1-0a992a7fbbb9" providerId="ADAL" clId="{CE28DAB4-049A-4300-B469-BBFD89FED8CC}" dt="2021-11-13T17:53:58.957" v="18270" actId="108"/>
          <ac:spMkLst>
            <pc:docMk/>
            <pc:sldMk cId="3459479200" sldId="710"/>
            <ac:spMk id="2" creationId="{00000000-0000-0000-0000-000000000000}"/>
          </ac:spMkLst>
        </pc:spChg>
        <pc:spChg chg="add del mod">
          <ac:chgData name="Fajdek Bartłomiej" userId="c3d554c6-c3b5-4180-b4b1-0a992a7fbbb9" providerId="ADAL" clId="{CE28DAB4-049A-4300-B469-BBFD89FED8CC}" dt="2021-11-13T15:40:32.088" v="14787" actId="478"/>
          <ac:spMkLst>
            <pc:docMk/>
            <pc:sldMk cId="3459479200" sldId="710"/>
            <ac:spMk id="5" creationId="{33A7A33B-74BD-4F52-9B25-8DB0DB1469FD}"/>
          </ac:spMkLst>
        </pc:spChg>
        <pc:picChg chg="add del mod">
          <ac:chgData name="Fajdek Bartłomiej" userId="c3d554c6-c3b5-4180-b4b1-0a992a7fbbb9" providerId="ADAL" clId="{CE28DAB4-049A-4300-B469-BBFD89FED8CC}" dt="2021-11-13T15:48:34.187" v="15032" actId="478"/>
          <ac:picMkLst>
            <pc:docMk/>
            <pc:sldMk cId="3459479200" sldId="710"/>
            <ac:picMk id="7171" creationId="{DFDBBF8A-5811-48C8-8FE1-9A23B1C8F182}"/>
          </ac:picMkLst>
        </pc:picChg>
      </pc:sldChg>
      <pc:sldChg chg="modSp mod">
        <pc:chgData name="Fajdek Bartłomiej" userId="c3d554c6-c3b5-4180-b4b1-0a992a7fbbb9" providerId="ADAL" clId="{CE28DAB4-049A-4300-B469-BBFD89FED8CC}" dt="2021-11-13T17:43:20.142" v="18025" actId="20577"/>
        <pc:sldMkLst>
          <pc:docMk/>
          <pc:sldMk cId="3869577987" sldId="714"/>
        </pc:sldMkLst>
        <pc:spChg chg="mod">
          <ac:chgData name="Fajdek Bartłomiej" userId="c3d554c6-c3b5-4180-b4b1-0a992a7fbbb9" providerId="ADAL" clId="{CE28DAB4-049A-4300-B469-BBFD89FED8CC}" dt="2021-11-13T17:43:20.142" v="18025" actId="20577"/>
          <ac:spMkLst>
            <pc:docMk/>
            <pc:sldMk cId="3869577987" sldId="714"/>
            <ac:spMk id="2" creationId="{00000000-0000-0000-0000-000000000000}"/>
          </ac:spMkLst>
        </pc:spChg>
      </pc:sldChg>
      <pc:sldChg chg="modSp mod">
        <pc:chgData name="Fajdek Bartłomiej" userId="c3d554c6-c3b5-4180-b4b1-0a992a7fbbb9" providerId="ADAL" clId="{CE28DAB4-049A-4300-B469-BBFD89FED8CC}" dt="2021-11-13T17:44:46.058" v="18069" actId="27636"/>
        <pc:sldMkLst>
          <pc:docMk/>
          <pc:sldMk cId="818397630" sldId="715"/>
        </pc:sldMkLst>
        <pc:spChg chg="mod">
          <ac:chgData name="Fajdek Bartłomiej" userId="c3d554c6-c3b5-4180-b4b1-0a992a7fbbb9" providerId="ADAL" clId="{CE28DAB4-049A-4300-B469-BBFD89FED8CC}" dt="2021-11-13T17:44:46.058" v="18069" actId="27636"/>
          <ac:spMkLst>
            <pc:docMk/>
            <pc:sldMk cId="818397630" sldId="715"/>
            <ac:spMk id="2" creationId="{00000000-0000-0000-0000-000000000000}"/>
          </ac:spMkLst>
        </pc:spChg>
      </pc:sldChg>
      <pc:sldChg chg="modSp mod">
        <pc:chgData name="Fajdek Bartłomiej" userId="c3d554c6-c3b5-4180-b4b1-0a992a7fbbb9" providerId="ADAL" clId="{CE28DAB4-049A-4300-B469-BBFD89FED8CC}" dt="2021-11-13T17:41:43.057" v="18019" actId="20577"/>
        <pc:sldMkLst>
          <pc:docMk/>
          <pc:sldMk cId="1000790842" sldId="716"/>
        </pc:sldMkLst>
        <pc:spChg chg="mod">
          <ac:chgData name="Fajdek Bartłomiej" userId="c3d554c6-c3b5-4180-b4b1-0a992a7fbbb9" providerId="ADAL" clId="{CE28DAB4-049A-4300-B469-BBFD89FED8CC}" dt="2021-11-13T17:41:43.057" v="18019" actId="20577"/>
          <ac:spMkLst>
            <pc:docMk/>
            <pc:sldMk cId="1000790842" sldId="716"/>
            <ac:spMk id="2" creationId="{00000000-0000-0000-0000-000000000000}"/>
          </ac:spMkLst>
        </pc:spChg>
      </pc:sldChg>
      <pc:sldChg chg="modSp mod">
        <pc:chgData name="Fajdek Bartłomiej" userId="c3d554c6-c3b5-4180-b4b1-0a992a7fbbb9" providerId="ADAL" clId="{CE28DAB4-049A-4300-B469-BBFD89FED8CC}" dt="2021-11-13T17:52:19.453" v="18254" actId="27636"/>
        <pc:sldMkLst>
          <pc:docMk/>
          <pc:sldMk cId="3945903542" sldId="717"/>
        </pc:sldMkLst>
        <pc:spChg chg="mod">
          <ac:chgData name="Fajdek Bartłomiej" userId="c3d554c6-c3b5-4180-b4b1-0a992a7fbbb9" providerId="ADAL" clId="{CE28DAB4-049A-4300-B469-BBFD89FED8CC}" dt="2021-11-13T17:52:19.453" v="18254" actId="27636"/>
          <ac:spMkLst>
            <pc:docMk/>
            <pc:sldMk cId="3945903542" sldId="717"/>
            <ac:spMk id="2" creationId="{00000000-0000-0000-0000-000000000000}"/>
          </ac:spMkLst>
        </pc:spChg>
      </pc:sldChg>
      <pc:sldChg chg="modSp del mod">
        <pc:chgData name="Fajdek Bartłomiej" userId="c3d554c6-c3b5-4180-b4b1-0a992a7fbbb9" providerId="ADAL" clId="{CE28DAB4-049A-4300-B469-BBFD89FED8CC}" dt="2021-11-12T12:33:52.934" v="1715" actId="47"/>
        <pc:sldMkLst>
          <pc:docMk/>
          <pc:sldMk cId="1706262618" sldId="808"/>
        </pc:sldMkLst>
        <pc:spChg chg="mod">
          <ac:chgData name="Fajdek Bartłomiej" userId="c3d554c6-c3b5-4180-b4b1-0a992a7fbbb9" providerId="ADAL" clId="{CE28DAB4-049A-4300-B469-BBFD89FED8CC}" dt="2021-11-12T12:32:26.369" v="1708" actId="20577"/>
          <ac:spMkLst>
            <pc:docMk/>
            <pc:sldMk cId="1706262618" sldId="808"/>
            <ac:spMk id="29701" creationId="{00000000-0000-0000-0000-000000000000}"/>
          </ac:spMkLst>
        </pc:spChg>
      </pc:sldChg>
      <pc:sldChg chg="del">
        <pc:chgData name="Fajdek Bartłomiej" userId="c3d554c6-c3b5-4180-b4b1-0a992a7fbbb9" providerId="ADAL" clId="{CE28DAB4-049A-4300-B469-BBFD89FED8CC}" dt="2021-11-12T12:33:55.616" v="1716" actId="47"/>
        <pc:sldMkLst>
          <pc:docMk/>
          <pc:sldMk cId="3974456972" sldId="809"/>
        </pc:sldMkLst>
      </pc:sldChg>
      <pc:sldChg chg="del">
        <pc:chgData name="Fajdek Bartłomiej" userId="c3d554c6-c3b5-4180-b4b1-0a992a7fbbb9" providerId="ADAL" clId="{CE28DAB4-049A-4300-B469-BBFD89FED8CC}" dt="2021-11-12T12:33:57.918" v="1717" actId="47"/>
        <pc:sldMkLst>
          <pc:docMk/>
          <pc:sldMk cId="2310625915" sldId="810"/>
        </pc:sldMkLst>
      </pc:sldChg>
      <pc:sldChg chg="del">
        <pc:chgData name="Fajdek Bartłomiej" userId="c3d554c6-c3b5-4180-b4b1-0a992a7fbbb9" providerId="ADAL" clId="{CE28DAB4-049A-4300-B469-BBFD89FED8CC}" dt="2021-11-12T12:34:02.414" v="1718" actId="47"/>
        <pc:sldMkLst>
          <pc:docMk/>
          <pc:sldMk cId="2038176914" sldId="811"/>
        </pc:sldMkLst>
      </pc:sldChg>
      <pc:sldChg chg="del">
        <pc:chgData name="Fajdek Bartłomiej" userId="c3d554c6-c3b5-4180-b4b1-0a992a7fbbb9" providerId="ADAL" clId="{CE28DAB4-049A-4300-B469-BBFD89FED8CC}" dt="2021-11-12T12:34:02.414" v="1718" actId="47"/>
        <pc:sldMkLst>
          <pc:docMk/>
          <pc:sldMk cId="747982195" sldId="815"/>
        </pc:sldMkLst>
      </pc:sldChg>
      <pc:sldChg chg="del">
        <pc:chgData name="Fajdek Bartłomiej" userId="c3d554c6-c3b5-4180-b4b1-0a992a7fbbb9" providerId="ADAL" clId="{CE28DAB4-049A-4300-B469-BBFD89FED8CC}" dt="2021-11-12T14:43:13.274" v="5444" actId="47"/>
        <pc:sldMkLst>
          <pc:docMk/>
          <pc:sldMk cId="1010277472" sldId="818"/>
        </pc:sldMkLst>
      </pc:sldChg>
      <pc:sldChg chg="del">
        <pc:chgData name="Fajdek Bartłomiej" userId="c3d554c6-c3b5-4180-b4b1-0a992a7fbbb9" providerId="ADAL" clId="{CE28DAB4-049A-4300-B469-BBFD89FED8CC}" dt="2021-11-12T14:43:13.274" v="5444" actId="47"/>
        <pc:sldMkLst>
          <pc:docMk/>
          <pc:sldMk cId="3775838700" sldId="819"/>
        </pc:sldMkLst>
      </pc:sldChg>
      <pc:sldChg chg="del">
        <pc:chgData name="Fajdek Bartłomiej" userId="c3d554c6-c3b5-4180-b4b1-0a992a7fbbb9" providerId="ADAL" clId="{CE28DAB4-049A-4300-B469-BBFD89FED8CC}" dt="2021-11-12T14:43:24.317" v="5446" actId="47"/>
        <pc:sldMkLst>
          <pc:docMk/>
          <pc:sldMk cId="441621482" sldId="820"/>
        </pc:sldMkLst>
      </pc:sldChg>
      <pc:sldChg chg="modSp del mod">
        <pc:chgData name="Fajdek Bartłomiej" userId="c3d554c6-c3b5-4180-b4b1-0a992a7fbbb9" providerId="ADAL" clId="{CE28DAB4-049A-4300-B469-BBFD89FED8CC}" dt="2021-11-12T18:08:12.854" v="8740" actId="47"/>
        <pc:sldMkLst>
          <pc:docMk/>
          <pc:sldMk cId="2053825141" sldId="821"/>
        </pc:sldMkLst>
        <pc:spChg chg="mod">
          <ac:chgData name="Fajdek Bartłomiej" userId="c3d554c6-c3b5-4180-b4b1-0a992a7fbbb9" providerId="ADAL" clId="{CE28DAB4-049A-4300-B469-BBFD89FED8CC}" dt="2021-11-12T18:08:08.723" v="8739"/>
          <ac:spMkLst>
            <pc:docMk/>
            <pc:sldMk cId="2053825141" sldId="821"/>
            <ac:spMk id="29699" creationId="{00000000-0000-0000-0000-000000000000}"/>
          </ac:spMkLst>
        </pc:spChg>
      </pc:sldChg>
      <pc:sldChg chg="del">
        <pc:chgData name="Fajdek Bartłomiej" userId="c3d554c6-c3b5-4180-b4b1-0a992a7fbbb9" providerId="ADAL" clId="{CE28DAB4-049A-4300-B469-BBFD89FED8CC}" dt="2021-11-12T14:43:19.343" v="5445" actId="47"/>
        <pc:sldMkLst>
          <pc:docMk/>
          <pc:sldMk cId="1106083355" sldId="825"/>
        </pc:sldMkLst>
      </pc:sldChg>
      <pc:sldChg chg="del">
        <pc:chgData name="Fajdek Bartłomiej" userId="c3d554c6-c3b5-4180-b4b1-0a992a7fbbb9" providerId="ADAL" clId="{CE28DAB4-049A-4300-B469-BBFD89FED8CC}" dt="2021-11-12T18:10:24.322" v="8742" actId="47"/>
        <pc:sldMkLst>
          <pc:docMk/>
          <pc:sldMk cId="1347654066" sldId="828"/>
        </pc:sldMkLst>
      </pc:sldChg>
      <pc:sldChg chg="del">
        <pc:chgData name="Fajdek Bartłomiej" userId="c3d554c6-c3b5-4180-b4b1-0a992a7fbbb9" providerId="ADAL" clId="{CE28DAB4-049A-4300-B469-BBFD89FED8CC}" dt="2021-11-12T18:10:24.322" v="8742" actId="47"/>
        <pc:sldMkLst>
          <pc:docMk/>
          <pc:sldMk cId="4072120599" sldId="829"/>
        </pc:sldMkLst>
      </pc:sldChg>
      <pc:sldChg chg="del">
        <pc:chgData name="Fajdek Bartłomiej" userId="c3d554c6-c3b5-4180-b4b1-0a992a7fbbb9" providerId="ADAL" clId="{CE28DAB4-049A-4300-B469-BBFD89FED8CC}" dt="2021-11-12T18:10:24.322" v="8742" actId="47"/>
        <pc:sldMkLst>
          <pc:docMk/>
          <pc:sldMk cId="810031043" sldId="830"/>
        </pc:sldMkLst>
      </pc:sldChg>
      <pc:sldChg chg="del">
        <pc:chgData name="Fajdek Bartłomiej" userId="c3d554c6-c3b5-4180-b4b1-0a992a7fbbb9" providerId="ADAL" clId="{CE28DAB4-049A-4300-B469-BBFD89FED8CC}" dt="2021-11-12T18:10:24.322" v="8742" actId="47"/>
        <pc:sldMkLst>
          <pc:docMk/>
          <pc:sldMk cId="2085438616" sldId="831"/>
        </pc:sldMkLst>
      </pc:sldChg>
      <pc:sldChg chg="del">
        <pc:chgData name="Fajdek Bartłomiej" userId="c3d554c6-c3b5-4180-b4b1-0a992a7fbbb9" providerId="ADAL" clId="{CE28DAB4-049A-4300-B469-BBFD89FED8CC}" dt="2021-11-12T18:10:24.322" v="8742" actId="47"/>
        <pc:sldMkLst>
          <pc:docMk/>
          <pc:sldMk cId="1084680927" sldId="832"/>
        </pc:sldMkLst>
      </pc:sldChg>
      <pc:sldChg chg="del">
        <pc:chgData name="Fajdek Bartłomiej" userId="c3d554c6-c3b5-4180-b4b1-0a992a7fbbb9" providerId="ADAL" clId="{CE28DAB4-049A-4300-B469-BBFD89FED8CC}" dt="2021-11-12T18:08:36.604" v="8741" actId="47"/>
        <pc:sldMkLst>
          <pc:docMk/>
          <pc:sldMk cId="3063981951" sldId="838"/>
        </pc:sldMkLst>
      </pc:sldChg>
      <pc:sldChg chg="del">
        <pc:chgData name="Fajdek Bartłomiej" userId="c3d554c6-c3b5-4180-b4b1-0a992a7fbbb9" providerId="ADAL" clId="{CE28DAB4-049A-4300-B469-BBFD89FED8CC}" dt="2021-11-12T18:08:36.604" v="8741" actId="47"/>
        <pc:sldMkLst>
          <pc:docMk/>
          <pc:sldMk cId="3975122139" sldId="839"/>
        </pc:sldMkLst>
      </pc:sldChg>
      <pc:sldChg chg="del">
        <pc:chgData name="Fajdek Bartłomiej" userId="c3d554c6-c3b5-4180-b4b1-0a992a7fbbb9" providerId="ADAL" clId="{CE28DAB4-049A-4300-B469-BBFD89FED8CC}" dt="2021-11-12T18:08:36.604" v="8741" actId="47"/>
        <pc:sldMkLst>
          <pc:docMk/>
          <pc:sldMk cId="3775147053" sldId="840"/>
        </pc:sldMkLst>
      </pc:sldChg>
      <pc:sldChg chg="del">
        <pc:chgData name="Fajdek Bartłomiej" userId="c3d554c6-c3b5-4180-b4b1-0a992a7fbbb9" providerId="ADAL" clId="{CE28DAB4-049A-4300-B469-BBFD89FED8CC}" dt="2021-11-12T18:08:36.604" v="8741" actId="47"/>
        <pc:sldMkLst>
          <pc:docMk/>
          <pc:sldMk cId="385913906" sldId="841"/>
        </pc:sldMkLst>
      </pc:sldChg>
      <pc:sldChg chg="del">
        <pc:chgData name="Fajdek Bartłomiej" userId="c3d554c6-c3b5-4180-b4b1-0a992a7fbbb9" providerId="ADAL" clId="{CE28DAB4-049A-4300-B469-BBFD89FED8CC}" dt="2021-11-12T18:08:36.604" v="8741" actId="47"/>
        <pc:sldMkLst>
          <pc:docMk/>
          <pc:sldMk cId="1832430518" sldId="842"/>
        </pc:sldMkLst>
      </pc:sldChg>
      <pc:sldChg chg="del">
        <pc:chgData name="Fajdek Bartłomiej" userId="c3d554c6-c3b5-4180-b4b1-0a992a7fbbb9" providerId="ADAL" clId="{CE28DAB4-049A-4300-B469-BBFD89FED8CC}" dt="2021-11-12T18:08:36.604" v="8741" actId="47"/>
        <pc:sldMkLst>
          <pc:docMk/>
          <pc:sldMk cId="3545613515" sldId="843"/>
        </pc:sldMkLst>
      </pc:sldChg>
      <pc:sldChg chg="del">
        <pc:chgData name="Fajdek Bartłomiej" userId="c3d554c6-c3b5-4180-b4b1-0a992a7fbbb9" providerId="ADAL" clId="{CE28DAB4-049A-4300-B469-BBFD89FED8CC}" dt="2021-11-12T18:08:36.604" v="8741" actId="47"/>
        <pc:sldMkLst>
          <pc:docMk/>
          <pc:sldMk cId="4100417378" sldId="844"/>
        </pc:sldMkLst>
      </pc:sldChg>
      <pc:sldChg chg="del">
        <pc:chgData name="Fajdek Bartłomiej" userId="c3d554c6-c3b5-4180-b4b1-0a992a7fbbb9" providerId="ADAL" clId="{CE28DAB4-049A-4300-B469-BBFD89FED8CC}" dt="2021-11-12T18:08:36.604" v="8741" actId="47"/>
        <pc:sldMkLst>
          <pc:docMk/>
          <pc:sldMk cId="428749629" sldId="845"/>
        </pc:sldMkLst>
      </pc:sldChg>
      <pc:sldChg chg="del">
        <pc:chgData name="Fajdek Bartłomiej" userId="c3d554c6-c3b5-4180-b4b1-0a992a7fbbb9" providerId="ADAL" clId="{CE28DAB4-049A-4300-B469-BBFD89FED8CC}" dt="2021-11-12T18:10:24.322" v="8742" actId="47"/>
        <pc:sldMkLst>
          <pc:docMk/>
          <pc:sldMk cId="3567145098" sldId="927"/>
        </pc:sldMkLst>
      </pc:sldChg>
      <pc:sldChg chg="del">
        <pc:chgData name="Fajdek Bartłomiej" userId="c3d554c6-c3b5-4180-b4b1-0a992a7fbbb9" providerId="ADAL" clId="{CE28DAB4-049A-4300-B469-BBFD89FED8CC}" dt="2021-11-12T18:10:24.322" v="8742" actId="47"/>
        <pc:sldMkLst>
          <pc:docMk/>
          <pc:sldMk cId="33853135" sldId="928"/>
        </pc:sldMkLst>
      </pc:sldChg>
      <pc:sldChg chg="del">
        <pc:chgData name="Fajdek Bartłomiej" userId="c3d554c6-c3b5-4180-b4b1-0a992a7fbbb9" providerId="ADAL" clId="{CE28DAB4-049A-4300-B469-BBFD89FED8CC}" dt="2021-11-12T18:10:24.322" v="8742" actId="47"/>
        <pc:sldMkLst>
          <pc:docMk/>
          <pc:sldMk cId="1126692921" sldId="929"/>
        </pc:sldMkLst>
      </pc:sldChg>
      <pc:sldChg chg="del">
        <pc:chgData name="Fajdek Bartłomiej" userId="c3d554c6-c3b5-4180-b4b1-0a992a7fbbb9" providerId="ADAL" clId="{CE28DAB4-049A-4300-B469-BBFD89FED8CC}" dt="2021-11-12T18:10:24.322" v="8742" actId="47"/>
        <pc:sldMkLst>
          <pc:docMk/>
          <pc:sldMk cId="4076979449" sldId="930"/>
        </pc:sldMkLst>
      </pc:sldChg>
      <pc:sldChg chg="del">
        <pc:chgData name="Fajdek Bartłomiej" userId="c3d554c6-c3b5-4180-b4b1-0a992a7fbbb9" providerId="ADAL" clId="{CE28DAB4-049A-4300-B469-BBFD89FED8CC}" dt="2021-11-12T18:10:24.322" v="8742" actId="47"/>
        <pc:sldMkLst>
          <pc:docMk/>
          <pc:sldMk cId="3147713495" sldId="931"/>
        </pc:sldMkLst>
      </pc:sldChg>
      <pc:sldChg chg="del">
        <pc:chgData name="Fajdek Bartłomiej" userId="c3d554c6-c3b5-4180-b4b1-0a992a7fbbb9" providerId="ADAL" clId="{CE28DAB4-049A-4300-B469-BBFD89FED8CC}" dt="2021-11-12T18:10:24.322" v="8742" actId="47"/>
        <pc:sldMkLst>
          <pc:docMk/>
          <pc:sldMk cId="3720791938" sldId="932"/>
        </pc:sldMkLst>
      </pc:sldChg>
      <pc:sldChg chg="del">
        <pc:chgData name="Fajdek Bartłomiej" userId="c3d554c6-c3b5-4180-b4b1-0a992a7fbbb9" providerId="ADAL" clId="{CE28DAB4-049A-4300-B469-BBFD89FED8CC}" dt="2021-11-12T18:10:24.322" v="8742" actId="47"/>
        <pc:sldMkLst>
          <pc:docMk/>
          <pc:sldMk cId="3325627977" sldId="933"/>
        </pc:sldMkLst>
      </pc:sldChg>
      <pc:sldChg chg="del">
        <pc:chgData name="Fajdek Bartłomiej" userId="c3d554c6-c3b5-4180-b4b1-0a992a7fbbb9" providerId="ADAL" clId="{CE28DAB4-049A-4300-B469-BBFD89FED8CC}" dt="2021-11-12T18:10:24.322" v="8742" actId="47"/>
        <pc:sldMkLst>
          <pc:docMk/>
          <pc:sldMk cId="3996076194" sldId="934"/>
        </pc:sldMkLst>
      </pc:sldChg>
      <pc:sldChg chg="del">
        <pc:chgData name="Fajdek Bartłomiej" userId="c3d554c6-c3b5-4180-b4b1-0a992a7fbbb9" providerId="ADAL" clId="{CE28DAB4-049A-4300-B469-BBFD89FED8CC}" dt="2021-11-12T18:10:24.322" v="8742" actId="47"/>
        <pc:sldMkLst>
          <pc:docMk/>
          <pc:sldMk cId="1697798981" sldId="935"/>
        </pc:sldMkLst>
      </pc:sldChg>
      <pc:sldChg chg="del">
        <pc:chgData name="Fajdek Bartłomiej" userId="c3d554c6-c3b5-4180-b4b1-0a992a7fbbb9" providerId="ADAL" clId="{CE28DAB4-049A-4300-B469-BBFD89FED8CC}" dt="2021-11-12T18:10:24.322" v="8742" actId="47"/>
        <pc:sldMkLst>
          <pc:docMk/>
          <pc:sldMk cId="99295686" sldId="961"/>
        </pc:sldMkLst>
      </pc:sldChg>
      <pc:sldChg chg="del">
        <pc:chgData name="Fajdek Bartłomiej" userId="c3d554c6-c3b5-4180-b4b1-0a992a7fbbb9" providerId="ADAL" clId="{CE28DAB4-049A-4300-B469-BBFD89FED8CC}" dt="2021-11-12T18:10:24.322" v="8742" actId="47"/>
        <pc:sldMkLst>
          <pc:docMk/>
          <pc:sldMk cId="3650428766" sldId="962"/>
        </pc:sldMkLst>
      </pc:sldChg>
      <pc:sldChg chg="modSp mod">
        <pc:chgData name="Fajdek Bartłomiej" userId="c3d554c6-c3b5-4180-b4b1-0a992a7fbbb9" providerId="ADAL" clId="{CE28DAB4-049A-4300-B469-BBFD89FED8CC}" dt="2021-11-13T17:34:28.714" v="17965" actId="20577"/>
        <pc:sldMkLst>
          <pc:docMk/>
          <pc:sldMk cId="2927584678" sldId="1032"/>
        </pc:sldMkLst>
        <pc:spChg chg="mod">
          <ac:chgData name="Fajdek Bartłomiej" userId="c3d554c6-c3b5-4180-b4b1-0a992a7fbbb9" providerId="ADAL" clId="{CE28DAB4-049A-4300-B469-BBFD89FED8CC}" dt="2021-11-13T17:34:28.714" v="17965" actId="20577"/>
          <ac:spMkLst>
            <pc:docMk/>
            <pc:sldMk cId="2927584678" sldId="1032"/>
            <ac:spMk id="29701" creationId="{00000000-0000-0000-0000-000000000000}"/>
          </ac:spMkLst>
        </pc:spChg>
      </pc:sldChg>
      <pc:sldChg chg="modSp mod">
        <pc:chgData name="Fajdek Bartłomiej" userId="c3d554c6-c3b5-4180-b4b1-0a992a7fbbb9" providerId="ADAL" clId="{CE28DAB4-049A-4300-B469-BBFD89FED8CC}" dt="2021-11-13T17:24:47.167" v="17930" actId="5793"/>
        <pc:sldMkLst>
          <pc:docMk/>
          <pc:sldMk cId="1243578867" sldId="1068"/>
        </pc:sldMkLst>
        <pc:spChg chg="mod">
          <ac:chgData name="Fajdek Bartłomiej" userId="c3d554c6-c3b5-4180-b4b1-0a992a7fbbb9" providerId="ADAL" clId="{CE28DAB4-049A-4300-B469-BBFD89FED8CC}" dt="2021-11-13T17:24:47.167" v="17930" actId="5793"/>
          <ac:spMkLst>
            <pc:docMk/>
            <pc:sldMk cId="1243578867" sldId="1068"/>
            <ac:spMk id="29701" creationId="{00000000-0000-0000-0000-000000000000}"/>
          </ac:spMkLst>
        </pc:spChg>
      </pc:sldChg>
      <pc:sldChg chg="delSp mod">
        <pc:chgData name="Fajdek Bartłomiej" userId="c3d554c6-c3b5-4180-b4b1-0a992a7fbbb9" providerId="ADAL" clId="{CE28DAB4-049A-4300-B469-BBFD89FED8CC}" dt="2021-11-13T17:23:54.804" v="17923" actId="478"/>
        <pc:sldMkLst>
          <pc:docMk/>
          <pc:sldMk cId="2477673552" sldId="1070"/>
        </pc:sldMkLst>
        <pc:spChg chg="del">
          <ac:chgData name="Fajdek Bartłomiej" userId="c3d554c6-c3b5-4180-b4b1-0a992a7fbbb9" providerId="ADAL" clId="{CE28DAB4-049A-4300-B469-BBFD89FED8CC}" dt="2021-11-13T17:23:51.950" v="17922" actId="478"/>
          <ac:spMkLst>
            <pc:docMk/>
            <pc:sldMk cId="2477673552" sldId="1070"/>
            <ac:spMk id="8" creationId="{E6FE8472-A474-4632-B1BF-F51C813EF4E7}"/>
          </ac:spMkLst>
        </pc:spChg>
        <pc:spChg chg="del">
          <ac:chgData name="Fajdek Bartłomiej" userId="c3d554c6-c3b5-4180-b4b1-0a992a7fbbb9" providerId="ADAL" clId="{CE28DAB4-049A-4300-B469-BBFD89FED8CC}" dt="2021-11-13T17:23:54.804" v="17923" actId="478"/>
          <ac:spMkLst>
            <pc:docMk/>
            <pc:sldMk cId="2477673552" sldId="1070"/>
            <ac:spMk id="10" creationId="{0AB84466-D604-428A-8BAB-83887C5769F5}"/>
          </ac:spMkLst>
        </pc:spChg>
        <pc:spChg chg="del">
          <ac:chgData name="Fajdek Bartłomiej" userId="c3d554c6-c3b5-4180-b4b1-0a992a7fbbb9" providerId="ADAL" clId="{CE28DAB4-049A-4300-B469-BBFD89FED8CC}" dt="2021-11-13T17:23:49.520" v="17921" actId="478"/>
          <ac:spMkLst>
            <pc:docMk/>
            <pc:sldMk cId="2477673552" sldId="1070"/>
            <ac:spMk id="12" creationId="{5015103E-E272-48F6-9D71-0E5D4FF5F000}"/>
          </ac:spMkLst>
        </pc:spChg>
      </pc:sldChg>
      <pc:sldChg chg="modSp mod">
        <pc:chgData name="Fajdek Bartłomiej" userId="c3d554c6-c3b5-4180-b4b1-0a992a7fbbb9" providerId="ADAL" clId="{CE28DAB4-049A-4300-B469-BBFD89FED8CC}" dt="2021-11-13T17:24:26.809" v="17928" actId="20577"/>
        <pc:sldMkLst>
          <pc:docMk/>
          <pc:sldMk cId="3563060119" sldId="1072"/>
        </pc:sldMkLst>
        <pc:spChg chg="mod">
          <ac:chgData name="Fajdek Bartłomiej" userId="c3d554c6-c3b5-4180-b4b1-0a992a7fbbb9" providerId="ADAL" clId="{CE28DAB4-049A-4300-B469-BBFD89FED8CC}" dt="2021-11-13T17:24:26.809" v="17928" actId="20577"/>
          <ac:spMkLst>
            <pc:docMk/>
            <pc:sldMk cId="3563060119" sldId="1072"/>
            <ac:spMk id="29701" creationId="{00000000-0000-0000-0000-000000000000}"/>
          </ac:spMkLst>
        </pc:spChg>
      </pc:sldChg>
      <pc:sldChg chg="modSp mod">
        <pc:chgData name="Fajdek Bartłomiej" userId="c3d554c6-c3b5-4180-b4b1-0a992a7fbbb9" providerId="ADAL" clId="{CE28DAB4-049A-4300-B469-BBFD89FED8CC}" dt="2021-11-13T17:24:19.506" v="17927" actId="113"/>
        <pc:sldMkLst>
          <pc:docMk/>
          <pc:sldMk cId="1997800102" sldId="1073"/>
        </pc:sldMkLst>
        <pc:spChg chg="mod">
          <ac:chgData name="Fajdek Bartłomiej" userId="c3d554c6-c3b5-4180-b4b1-0a992a7fbbb9" providerId="ADAL" clId="{CE28DAB4-049A-4300-B469-BBFD89FED8CC}" dt="2021-11-13T17:24:19.506" v="17927" actId="113"/>
          <ac:spMkLst>
            <pc:docMk/>
            <pc:sldMk cId="1997800102" sldId="1073"/>
            <ac:spMk id="29701" creationId="{00000000-0000-0000-0000-000000000000}"/>
          </ac:spMkLst>
        </pc:spChg>
      </pc:sldChg>
      <pc:sldChg chg="addSp delSp modSp add mod">
        <pc:chgData name="Fajdek Bartłomiej" userId="c3d554c6-c3b5-4180-b4b1-0a992a7fbbb9" providerId="ADAL" clId="{CE28DAB4-049A-4300-B469-BBFD89FED8CC}" dt="2021-11-12T11:25:23.844" v="488" actId="22"/>
        <pc:sldMkLst>
          <pc:docMk/>
          <pc:sldMk cId="3417371466" sldId="1075"/>
        </pc:sldMkLst>
        <pc:spChg chg="mod">
          <ac:chgData name="Fajdek Bartłomiej" userId="c3d554c6-c3b5-4180-b4b1-0a992a7fbbb9" providerId="ADAL" clId="{CE28DAB4-049A-4300-B469-BBFD89FED8CC}" dt="2021-11-12T11:25:16.189" v="487" actId="5793"/>
          <ac:spMkLst>
            <pc:docMk/>
            <pc:sldMk cId="3417371466" sldId="1075"/>
            <ac:spMk id="29701" creationId="{00000000-0000-0000-0000-000000000000}"/>
          </ac:spMkLst>
        </pc:spChg>
        <pc:picChg chg="del">
          <ac:chgData name="Fajdek Bartłomiej" userId="c3d554c6-c3b5-4180-b4b1-0a992a7fbbb9" providerId="ADAL" clId="{CE28DAB4-049A-4300-B469-BBFD89FED8CC}" dt="2021-11-12T11:23:53.385" v="287" actId="478"/>
          <ac:picMkLst>
            <pc:docMk/>
            <pc:sldMk cId="3417371466" sldId="1075"/>
            <ac:picMk id="4" creationId="{FB4DC02A-9E72-471A-920F-0829179755ED}"/>
          </ac:picMkLst>
        </pc:picChg>
        <pc:picChg chg="add">
          <ac:chgData name="Fajdek Bartłomiej" userId="c3d554c6-c3b5-4180-b4b1-0a992a7fbbb9" providerId="ADAL" clId="{CE28DAB4-049A-4300-B469-BBFD89FED8CC}" dt="2021-11-12T11:25:23.844" v="488" actId="22"/>
          <ac:picMkLst>
            <pc:docMk/>
            <pc:sldMk cId="3417371466" sldId="1075"/>
            <ac:picMk id="5" creationId="{ABF1E61E-BFED-44F1-8137-55CB4232ACE1}"/>
          </ac:picMkLst>
        </pc:picChg>
      </pc:sldChg>
      <pc:sldChg chg="addSp delSp modSp add mod">
        <pc:chgData name="Fajdek Bartłomiej" userId="c3d554c6-c3b5-4180-b4b1-0a992a7fbbb9" providerId="ADAL" clId="{CE28DAB4-049A-4300-B469-BBFD89FED8CC}" dt="2021-11-12T11:27:33.783" v="586" actId="20577"/>
        <pc:sldMkLst>
          <pc:docMk/>
          <pc:sldMk cId="1937275934" sldId="1076"/>
        </pc:sldMkLst>
        <pc:spChg chg="mod">
          <ac:chgData name="Fajdek Bartłomiej" userId="c3d554c6-c3b5-4180-b4b1-0a992a7fbbb9" providerId="ADAL" clId="{CE28DAB4-049A-4300-B469-BBFD89FED8CC}" dt="2021-11-12T11:27:33.783" v="586" actId="20577"/>
          <ac:spMkLst>
            <pc:docMk/>
            <pc:sldMk cId="1937275934" sldId="1076"/>
            <ac:spMk id="29701" creationId="{00000000-0000-0000-0000-000000000000}"/>
          </ac:spMkLst>
        </pc:spChg>
        <pc:picChg chg="add">
          <ac:chgData name="Fajdek Bartłomiej" userId="c3d554c6-c3b5-4180-b4b1-0a992a7fbbb9" providerId="ADAL" clId="{CE28DAB4-049A-4300-B469-BBFD89FED8CC}" dt="2021-11-12T11:26:24.036" v="571" actId="22"/>
          <ac:picMkLst>
            <pc:docMk/>
            <pc:sldMk cId="1937275934" sldId="1076"/>
            <ac:picMk id="4" creationId="{1FF8790D-31BC-48EC-B530-5E49919B9DF6}"/>
          </ac:picMkLst>
        </pc:picChg>
        <pc:picChg chg="del">
          <ac:chgData name="Fajdek Bartłomiej" userId="c3d554c6-c3b5-4180-b4b1-0a992a7fbbb9" providerId="ADAL" clId="{CE28DAB4-049A-4300-B469-BBFD89FED8CC}" dt="2021-11-12T11:25:35.155" v="491" actId="478"/>
          <ac:picMkLst>
            <pc:docMk/>
            <pc:sldMk cId="1937275934" sldId="1076"/>
            <ac:picMk id="5" creationId="{ABF1E61E-BFED-44F1-8137-55CB4232ACE1}"/>
          </ac:picMkLst>
        </pc:picChg>
      </pc:sldChg>
      <pc:sldChg chg="addSp delSp modSp add mod">
        <pc:chgData name="Fajdek Bartłomiej" userId="c3d554c6-c3b5-4180-b4b1-0a992a7fbbb9" providerId="ADAL" clId="{CE28DAB4-049A-4300-B469-BBFD89FED8CC}" dt="2021-11-13T17:29:55.147" v="17963" actId="1035"/>
        <pc:sldMkLst>
          <pc:docMk/>
          <pc:sldMk cId="1565911202" sldId="1077"/>
        </pc:sldMkLst>
        <pc:spChg chg="add del">
          <ac:chgData name="Fajdek Bartłomiej" userId="c3d554c6-c3b5-4180-b4b1-0a992a7fbbb9" providerId="ADAL" clId="{CE28DAB4-049A-4300-B469-BBFD89FED8CC}" dt="2021-11-13T17:28:52.513" v="17939" actId="22"/>
          <ac:spMkLst>
            <pc:docMk/>
            <pc:sldMk cId="1565911202" sldId="1077"/>
            <ac:spMk id="6" creationId="{7DF4C6B6-CA04-4D85-AA07-1416E34EAD66}"/>
          </ac:spMkLst>
        </pc:spChg>
        <pc:spChg chg="add mod">
          <ac:chgData name="Fajdek Bartłomiej" userId="c3d554c6-c3b5-4180-b4b1-0a992a7fbbb9" providerId="ADAL" clId="{CE28DAB4-049A-4300-B469-BBFD89FED8CC}" dt="2021-11-13T17:29:25.941" v="17953" actId="1076"/>
          <ac:spMkLst>
            <pc:docMk/>
            <pc:sldMk cId="1565911202" sldId="1077"/>
            <ac:spMk id="8" creationId="{8F6D3DDF-83BA-4E9C-BA60-FB3507C57B4D}"/>
          </ac:spMkLst>
        </pc:spChg>
        <pc:spChg chg="mod">
          <ac:chgData name="Fajdek Bartłomiej" userId="c3d554c6-c3b5-4180-b4b1-0a992a7fbbb9" providerId="ADAL" clId="{CE28DAB4-049A-4300-B469-BBFD89FED8CC}" dt="2021-11-13T17:28:49.802" v="17937" actId="14100"/>
          <ac:spMkLst>
            <pc:docMk/>
            <pc:sldMk cId="1565911202" sldId="1077"/>
            <ac:spMk id="29701" creationId="{00000000-0000-0000-0000-000000000000}"/>
          </ac:spMkLst>
        </pc:spChg>
        <pc:picChg chg="del">
          <ac:chgData name="Fajdek Bartłomiej" userId="c3d554c6-c3b5-4180-b4b1-0a992a7fbbb9" providerId="ADAL" clId="{CE28DAB4-049A-4300-B469-BBFD89FED8CC}" dt="2021-11-12T11:27:44.960" v="588" actId="478"/>
          <ac:picMkLst>
            <pc:docMk/>
            <pc:sldMk cId="1565911202" sldId="1077"/>
            <ac:picMk id="4" creationId="{1FF8790D-31BC-48EC-B530-5E49919B9DF6}"/>
          </ac:picMkLst>
        </pc:picChg>
        <pc:picChg chg="add mod">
          <ac:chgData name="Fajdek Bartłomiej" userId="c3d554c6-c3b5-4180-b4b1-0a992a7fbbb9" providerId="ADAL" clId="{CE28DAB4-049A-4300-B469-BBFD89FED8CC}" dt="2021-11-13T17:29:55.147" v="17963" actId="1035"/>
          <ac:picMkLst>
            <pc:docMk/>
            <pc:sldMk cId="1565911202" sldId="1077"/>
            <ac:picMk id="10242" creationId="{7F2AA688-C12D-4DE7-9574-8BC9CE3CF53F}"/>
          </ac:picMkLst>
        </pc:picChg>
      </pc:sldChg>
      <pc:sldChg chg="modSp add mod">
        <pc:chgData name="Fajdek Bartłomiej" userId="c3d554c6-c3b5-4180-b4b1-0a992a7fbbb9" providerId="ADAL" clId="{CE28DAB4-049A-4300-B469-BBFD89FED8CC}" dt="2021-11-12T12:28:28.035" v="1636" actId="20577"/>
        <pc:sldMkLst>
          <pc:docMk/>
          <pc:sldMk cId="306807878" sldId="1078"/>
        </pc:sldMkLst>
        <pc:spChg chg="mod">
          <ac:chgData name="Fajdek Bartłomiej" userId="c3d554c6-c3b5-4180-b4b1-0a992a7fbbb9" providerId="ADAL" clId="{CE28DAB4-049A-4300-B469-BBFD89FED8CC}" dt="2021-11-12T12:28:28.035" v="1636" actId="20577"/>
          <ac:spMkLst>
            <pc:docMk/>
            <pc:sldMk cId="306807878" sldId="1078"/>
            <ac:spMk id="29701" creationId="{00000000-0000-0000-0000-000000000000}"/>
          </ac:spMkLst>
        </pc:spChg>
      </pc:sldChg>
      <pc:sldChg chg="addSp delSp modSp add mod">
        <pc:chgData name="Fajdek Bartłomiej" userId="c3d554c6-c3b5-4180-b4b1-0a992a7fbbb9" providerId="ADAL" clId="{CE28DAB4-049A-4300-B469-BBFD89FED8CC}" dt="2021-11-12T12:42:37.749" v="2002" actId="20577"/>
        <pc:sldMkLst>
          <pc:docMk/>
          <pc:sldMk cId="2049264052" sldId="1079"/>
        </pc:sldMkLst>
        <pc:spChg chg="add del">
          <ac:chgData name="Fajdek Bartłomiej" userId="c3d554c6-c3b5-4180-b4b1-0a992a7fbbb9" providerId="ADAL" clId="{CE28DAB4-049A-4300-B469-BBFD89FED8CC}" dt="2021-11-12T12:39:22.801" v="1753"/>
          <ac:spMkLst>
            <pc:docMk/>
            <pc:sldMk cId="2049264052" sldId="1079"/>
            <ac:spMk id="3" creationId="{AB92D674-1B31-49E1-B493-A7DBAA1E94D5}"/>
          </ac:spMkLst>
        </pc:spChg>
        <pc:spChg chg="add del mod">
          <ac:chgData name="Fajdek Bartłomiej" userId="c3d554c6-c3b5-4180-b4b1-0a992a7fbbb9" providerId="ADAL" clId="{CE28DAB4-049A-4300-B469-BBFD89FED8CC}" dt="2021-11-12T12:39:31.471" v="1756" actId="478"/>
          <ac:spMkLst>
            <pc:docMk/>
            <pc:sldMk cId="2049264052" sldId="1079"/>
            <ac:spMk id="4" creationId="{EF84A05B-1218-4375-860F-8EEF5ECF54E2}"/>
          </ac:spMkLst>
        </pc:spChg>
        <pc:spChg chg="mod">
          <ac:chgData name="Fajdek Bartłomiej" userId="c3d554c6-c3b5-4180-b4b1-0a992a7fbbb9" providerId="ADAL" clId="{CE28DAB4-049A-4300-B469-BBFD89FED8CC}" dt="2021-11-12T12:42:37.749" v="2002" actId="20577"/>
          <ac:spMkLst>
            <pc:docMk/>
            <pc:sldMk cId="2049264052" sldId="1079"/>
            <ac:spMk id="29701" creationId="{00000000-0000-0000-0000-000000000000}"/>
          </ac:spMkLst>
        </pc:spChg>
      </pc:sldChg>
      <pc:sldChg chg="modSp add mod">
        <pc:chgData name="Fajdek Bartłomiej" userId="c3d554c6-c3b5-4180-b4b1-0a992a7fbbb9" providerId="ADAL" clId="{CE28DAB4-049A-4300-B469-BBFD89FED8CC}" dt="2021-11-12T12:53:39.201" v="2144" actId="20577"/>
        <pc:sldMkLst>
          <pc:docMk/>
          <pc:sldMk cId="2704717994" sldId="1080"/>
        </pc:sldMkLst>
        <pc:spChg chg="mod">
          <ac:chgData name="Fajdek Bartłomiej" userId="c3d554c6-c3b5-4180-b4b1-0a992a7fbbb9" providerId="ADAL" clId="{CE28DAB4-049A-4300-B469-BBFD89FED8CC}" dt="2021-11-12T12:53:39.201" v="2144" actId="20577"/>
          <ac:spMkLst>
            <pc:docMk/>
            <pc:sldMk cId="2704717994" sldId="1080"/>
            <ac:spMk id="29701" creationId="{00000000-0000-0000-0000-000000000000}"/>
          </ac:spMkLst>
        </pc:spChg>
      </pc:sldChg>
      <pc:sldChg chg="modSp add mod">
        <pc:chgData name="Fajdek Bartłomiej" userId="c3d554c6-c3b5-4180-b4b1-0a992a7fbbb9" providerId="ADAL" clId="{CE28DAB4-049A-4300-B469-BBFD89FED8CC}" dt="2021-11-12T13:01:44.637" v="2528" actId="20577"/>
        <pc:sldMkLst>
          <pc:docMk/>
          <pc:sldMk cId="3551975316" sldId="1081"/>
        </pc:sldMkLst>
        <pc:spChg chg="mod">
          <ac:chgData name="Fajdek Bartłomiej" userId="c3d554c6-c3b5-4180-b4b1-0a992a7fbbb9" providerId="ADAL" clId="{CE28DAB4-049A-4300-B469-BBFD89FED8CC}" dt="2021-11-12T13:01:44.637" v="2528" actId="20577"/>
          <ac:spMkLst>
            <pc:docMk/>
            <pc:sldMk cId="3551975316" sldId="1081"/>
            <ac:spMk id="29701" creationId="{00000000-0000-0000-0000-000000000000}"/>
          </ac:spMkLst>
        </pc:spChg>
      </pc:sldChg>
      <pc:sldChg chg="addSp delSp modSp add mod">
        <pc:chgData name="Fajdek Bartłomiej" userId="c3d554c6-c3b5-4180-b4b1-0a992a7fbbb9" providerId="ADAL" clId="{CE28DAB4-049A-4300-B469-BBFD89FED8CC}" dt="2021-11-12T13:09:32.776" v="2827"/>
        <pc:sldMkLst>
          <pc:docMk/>
          <pc:sldMk cId="3018442129" sldId="1082"/>
        </pc:sldMkLst>
        <pc:spChg chg="add del mod">
          <ac:chgData name="Fajdek Bartłomiej" userId="c3d554c6-c3b5-4180-b4b1-0a992a7fbbb9" providerId="ADAL" clId="{CE28DAB4-049A-4300-B469-BBFD89FED8CC}" dt="2021-11-12T13:09:30.714" v="2826" actId="478"/>
          <ac:spMkLst>
            <pc:docMk/>
            <pc:sldMk cId="3018442129" sldId="1082"/>
            <ac:spMk id="3" creationId="{EA4A9328-AFAE-4C14-A969-C794E98BBBA9}"/>
          </ac:spMkLst>
        </pc:spChg>
        <pc:spChg chg="mod">
          <ac:chgData name="Fajdek Bartłomiej" userId="c3d554c6-c3b5-4180-b4b1-0a992a7fbbb9" providerId="ADAL" clId="{CE28DAB4-049A-4300-B469-BBFD89FED8CC}" dt="2021-11-12T13:09:32.776" v="2827"/>
          <ac:spMkLst>
            <pc:docMk/>
            <pc:sldMk cId="3018442129" sldId="1082"/>
            <ac:spMk id="29701" creationId="{00000000-0000-0000-0000-000000000000}"/>
          </ac:spMkLst>
        </pc:spChg>
        <pc:picChg chg="add mod">
          <ac:chgData name="Fajdek Bartłomiej" userId="c3d554c6-c3b5-4180-b4b1-0a992a7fbbb9" providerId="ADAL" clId="{CE28DAB4-049A-4300-B469-BBFD89FED8CC}" dt="2021-11-12T13:05:02.289" v="2753" actId="1076"/>
          <ac:picMkLst>
            <pc:docMk/>
            <pc:sldMk cId="3018442129" sldId="1082"/>
            <ac:picMk id="2050" creationId="{EAAC88CE-4DF1-4F70-A345-26281BDB4C6D}"/>
          </ac:picMkLst>
        </pc:picChg>
      </pc:sldChg>
      <pc:sldChg chg="addSp delSp modSp add mod">
        <pc:chgData name="Fajdek Bartłomiej" userId="c3d554c6-c3b5-4180-b4b1-0a992a7fbbb9" providerId="ADAL" clId="{CE28DAB4-049A-4300-B469-BBFD89FED8CC}" dt="2021-11-12T13:21:21.556" v="2959" actId="1076"/>
        <pc:sldMkLst>
          <pc:docMk/>
          <pc:sldMk cId="3844962254" sldId="1083"/>
        </pc:sldMkLst>
        <pc:spChg chg="mod">
          <ac:chgData name="Fajdek Bartłomiej" userId="c3d554c6-c3b5-4180-b4b1-0a992a7fbbb9" providerId="ADAL" clId="{CE28DAB4-049A-4300-B469-BBFD89FED8CC}" dt="2021-11-12T13:21:17.826" v="2958" actId="5793"/>
          <ac:spMkLst>
            <pc:docMk/>
            <pc:sldMk cId="3844962254" sldId="1083"/>
            <ac:spMk id="29701" creationId="{00000000-0000-0000-0000-000000000000}"/>
          </ac:spMkLst>
        </pc:spChg>
        <pc:picChg chg="add mod">
          <ac:chgData name="Fajdek Bartłomiej" userId="c3d554c6-c3b5-4180-b4b1-0a992a7fbbb9" providerId="ADAL" clId="{CE28DAB4-049A-4300-B469-BBFD89FED8CC}" dt="2021-11-12T13:21:21.556" v="2959" actId="1076"/>
          <ac:picMkLst>
            <pc:docMk/>
            <pc:sldMk cId="3844962254" sldId="1083"/>
            <ac:picMk id="6" creationId="{19D811CA-F8F5-4F56-A523-3FBFC2E396B6}"/>
          </ac:picMkLst>
        </pc:picChg>
        <pc:picChg chg="add mod">
          <ac:chgData name="Fajdek Bartłomiej" userId="c3d554c6-c3b5-4180-b4b1-0a992a7fbbb9" providerId="ADAL" clId="{CE28DAB4-049A-4300-B469-BBFD89FED8CC}" dt="2021-11-12T13:20:44.903" v="2947" actId="1076"/>
          <ac:picMkLst>
            <pc:docMk/>
            <pc:sldMk cId="3844962254" sldId="1083"/>
            <ac:picMk id="7" creationId="{5648D7BB-2158-438B-B1FB-B4CF960ACD0D}"/>
          </ac:picMkLst>
        </pc:picChg>
        <pc:picChg chg="del">
          <ac:chgData name="Fajdek Bartłomiej" userId="c3d554c6-c3b5-4180-b4b1-0a992a7fbbb9" providerId="ADAL" clId="{CE28DAB4-049A-4300-B469-BBFD89FED8CC}" dt="2021-11-12T13:03:32.924" v="2657" actId="478"/>
          <ac:picMkLst>
            <pc:docMk/>
            <pc:sldMk cId="3844962254" sldId="1083"/>
            <ac:picMk id="2050" creationId="{EAAC88CE-4DF1-4F70-A345-26281BDB4C6D}"/>
          </ac:picMkLst>
        </pc:picChg>
      </pc:sldChg>
      <pc:sldChg chg="delSp modSp add mod">
        <pc:chgData name="Fajdek Bartłomiej" userId="c3d554c6-c3b5-4180-b4b1-0a992a7fbbb9" providerId="ADAL" clId="{CE28DAB4-049A-4300-B469-BBFD89FED8CC}" dt="2021-11-12T13:38:12.129" v="3746" actId="20577"/>
        <pc:sldMkLst>
          <pc:docMk/>
          <pc:sldMk cId="1237383504" sldId="1084"/>
        </pc:sldMkLst>
        <pc:spChg chg="mod">
          <ac:chgData name="Fajdek Bartłomiej" userId="c3d554c6-c3b5-4180-b4b1-0a992a7fbbb9" providerId="ADAL" clId="{CE28DAB4-049A-4300-B469-BBFD89FED8CC}" dt="2021-11-12T13:38:12.129" v="3746" actId="20577"/>
          <ac:spMkLst>
            <pc:docMk/>
            <pc:sldMk cId="1237383504" sldId="1084"/>
            <ac:spMk id="29701" creationId="{00000000-0000-0000-0000-000000000000}"/>
          </ac:spMkLst>
        </pc:spChg>
        <pc:picChg chg="del">
          <ac:chgData name="Fajdek Bartłomiej" userId="c3d554c6-c3b5-4180-b4b1-0a992a7fbbb9" providerId="ADAL" clId="{CE28DAB4-049A-4300-B469-BBFD89FED8CC}" dt="2021-11-12T13:21:03.374" v="2952" actId="478"/>
          <ac:picMkLst>
            <pc:docMk/>
            <pc:sldMk cId="1237383504" sldId="1084"/>
            <ac:picMk id="6" creationId="{19D811CA-F8F5-4F56-A523-3FBFC2E396B6}"/>
          </ac:picMkLst>
        </pc:picChg>
        <pc:picChg chg="del">
          <ac:chgData name="Fajdek Bartłomiej" userId="c3d554c6-c3b5-4180-b4b1-0a992a7fbbb9" providerId="ADAL" clId="{CE28DAB4-049A-4300-B469-BBFD89FED8CC}" dt="2021-11-12T13:21:05.217" v="2953" actId="478"/>
          <ac:picMkLst>
            <pc:docMk/>
            <pc:sldMk cId="1237383504" sldId="1084"/>
            <ac:picMk id="7" creationId="{5648D7BB-2158-438B-B1FB-B4CF960ACD0D}"/>
          </ac:picMkLst>
        </pc:picChg>
      </pc:sldChg>
      <pc:sldChg chg="addSp delSp modSp add mod">
        <pc:chgData name="Fajdek Bartłomiej" userId="c3d554c6-c3b5-4180-b4b1-0a992a7fbbb9" providerId="ADAL" clId="{CE28DAB4-049A-4300-B469-BBFD89FED8CC}" dt="2021-11-12T13:37:53.301" v="3713" actId="1076"/>
        <pc:sldMkLst>
          <pc:docMk/>
          <pc:sldMk cId="2915215292" sldId="1085"/>
        </pc:sldMkLst>
        <pc:spChg chg="add mod">
          <ac:chgData name="Fajdek Bartłomiej" userId="c3d554c6-c3b5-4180-b4b1-0a992a7fbbb9" providerId="ADAL" clId="{CE28DAB4-049A-4300-B469-BBFD89FED8CC}" dt="2021-11-12T13:37:53.301" v="3713" actId="1076"/>
          <ac:spMkLst>
            <pc:docMk/>
            <pc:sldMk cId="2915215292" sldId="1085"/>
            <ac:spMk id="8" creationId="{9782AED6-C07B-4E2D-AF43-63C51EEAC2F2}"/>
          </ac:spMkLst>
        </pc:spChg>
        <pc:spChg chg="mod">
          <ac:chgData name="Fajdek Bartłomiej" userId="c3d554c6-c3b5-4180-b4b1-0a992a7fbbb9" providerId="ADAL" clId="{CE28DAB4-049A-4300-B469-BBFD89FED8CC}" dt="2021-11-12T13:34:24.652" v="3623" actId="14100"/>
          <ac:spMkLst>
            <pc:docMk/>
            <pc:sldMk cId="2915215292" sldId="1085"/>
            <ac:spMk id="29701" creationId="{00000000-0000-0000-0000-000000000000}"/>
          </ac:spMkLst>
        </pc:spChg>
        <pc:graphicFrameChg chg="add del mod modGraphic">
          <ac:chgData name="Fajdek Bartłomiej" userId="c3d554c6-c3b5-4180-b4b1-0a992a7fbbb9" providerId="ADAL" clId="{CE28DAB4-049A-4300-B469-BBFD89FED8CC}" dt="2021-11-12T13:34:40.287" v="3627" actId="478"/>
          <ac:graphicFrameMkLst>
            <pc:docMk/>
            <pc:sldMk cId="2915215292" sldId="1085"/>
            <ac:graphicFrameMk id="3" creationId="{DC770621-496F-4937-B841-B1FEF83B4540}"/>
          </ac:graphicFrameMkLst>
        </pc:graphicFrameChg>
        <pc:graphicFrameChg chg="add mod modGraphic">
          <ac:chgData name="Fajdek Bartłomiej" userId="c3d554c6-c3b5-4180-b4b1-0a992a7fbbb9" providerId="ADAL" clId="{CE28DAB4-049A-4300-B469-BBFD89FED8CC}" dt="2021-11-12T13:37:53.301" v="3713" actId="1076"/>
          <ac:graphicFrameMkLst>
            <pc:docMk/>
            <pc:sldMk cId="2915215292" sldId="1085"/>
            <ac:graphicFrameMk id="4" creationId="{06FBCFE6-068A-40D4-A252-172E996C33F1}"/>
          </ac:graphicFrameMkLst>
        </pc:graphicFrameChg>
      </pc:sldChg>
      <pc:sldChg chg="modSp add mod">
        <pc:chgData name="Fajdek Bartłomiej" userId="c3d554c6-c3b5-4180-b4b1-0a992a7fbbb9" providerId="ADAL" clId="{CE28DAB4-049A-4300-B469-BBFD89FED8CC}" dt="2021-11-12T13:41:26.100" v="3954" actId="20577"/>
        <pc:sldMkLst>
          <pc:docMk/>
          <pc:sldMk cId="4230989234" sldId="1086"/>
        </pc:sldMkLst>
        <pc:spChg chg="mod">
          <ac:chgData name="Fajdek Bartłomiej" userId="c3d554c6-c3b5-4180-b4b1-0a992a7fbbb9" providerId="ADAL" clId="{CE28DAB4-049A-4300-B469-BBFD89FED8CC}" dt="2021-11-12T13:41:26.100" v="3954" actId="20577"/>
          <ac:spMkLst>
            <pc:docMk/>
            <pc:sldMk cId="4230989234" sldId="1086"/>
            <ac:spMk id="29701" creationId="{00000000-0000-0000-0000-000000000000}"/>
          </ac:spMkLst>
        </pc:spChg>
      </pc:sldChg>
      <pc:sldChg chg="modSp add mod">
        <pc:chgData name="Fajdek Bartłomiej" userId="c3d554c6-c3b5-4180-b4b1-0a992a7fbbb9" providerId="ADAL" clId="{CE28DAB4-049A-4300-B469-BBFD89FED8CC}" dt="2021-11-12T14:40:58.540" v="5339" actId="20577"/>
        <pc:sldMkLst>
          <pc:docMk/>
          <pc:sldMk cId="2843438999" sldId="1087"/>
        </pc:sldMkLst>
        <pc:spChg chg="mod">
          <ac:chgData name="Fajdek Bartłomiej" userId="c3d554c6-c3b5-4180-b4b1-0a992a7fbbb9" providerId="ADAL" clId="{CE28DAB4-049A-4300-B469-BBFD89FED8CC}" dt="2021-11-12T14:40:58.540" v="5339" actId="20577"/>
          <ac:spMkLst>
            <pc:docMk/>
            <pc:sldMk cId="2843438999" sldId="1087"/>
            <ac:spMk id="29701" creationId="{00000000-0000-0000-0000-000000000000}"/>
          </ac:spMkLst>
        </pc:spChg>
      </pc:sldChg>
      <pc:sldChg chg="modSp add mod">
        <pc:chgData name="Fajdek Bartłomiej" userId="c3d554c6-c3b5-4180-b4b1-0a992a7fbbb9" providerId="ADAL" clId="{CE28DAB4-049A-4300-B469-BBFD89FED8CC}" dt="2021-11-12T14:41:48.839" v="5361" actId="5793"/>
        <pc:sldMkLst>
          <pc:docMk/>
          <pc:sldMk cId="948650906" sldId="1088"/>
        </pc:sldMkLst>
        <pc:spChg chg="mod">
          <ac:chgData name="Fajdek Bartłomiej" userId="c3d554c6-c3b5-4180-b4b1-0a992a7fbbb9" providerId="ADAL" clId="{CE28DAB4-049A-4300-B469-BBFD89FED8CC}" dt="2021-11-12T14:41:48.839" v="5361" actId="5793"/>
          <ac:spMkLst>
            <pc:docMk/>
            <pc:sldMk cId="948650906" sldId="1088"/>
            <ac:spMk id="29701" creationId="{00000000-0000-0000-0000-000000000000}"/>
          </ac:spMkLst>
        </pc:spChg>
      </pc:sldChg>
      <pc:sldChg chg="addSp delSp modSp add mod">
        <pc:chgData name="Fajdek Bartłomiej" userId="c3d554c6-c3b5-4180-b4b1-0a992a7fbbb9" providerId="ADAL" clId="{CE28DAB4-049A-4300-B469-BBFD89FED8CC}" dt="2021-11-12T14:42:38.091" v="5443" actId="1076"/>
        <pc:sldMkLst>
          <pc:docMk/>
          <pc:sldMk cId="1488336288" sldId="1089"/>
        </pc:sldMkLst>
        <pc:spChg chg="add del mod">
          <ac:chgData name="Fajdek Bartłomiej" userId="c3d554c6-c3b5-4180-b4b1-0a992a7fbbb9" providerId="ADAL" clId="{CE28DAB4-049A-4300-B469-BBFD89FED8CC}" dt="2021-11-12T14:42:34.514" v="5442" actId="478"/>
          <ac:spMkLst>
            <pc:docMk/>
            <pc:sldMk cId="1488336288" sldId="1089"/>
            <ac:spMk id="7" creationId="{704042A5-9F10-4A9D-AF2F-E7C59C8A1EEE}"/>
          </ac:spMkLst>
        </pc:spChg>
        <pc:spChg chg="mod">
          <ac:chgData name="Fajdek Bartłomiej" userId="c3d554c6-c3b5-4180-b4b1-0a992a7fbbb9" providerId="ADAL" clId="{CE28DAB4-049A-4300-B469-BBFD89FED8CC}" dt="2021-11-12T14:25:56.333" v="4549" actId="20577"/>
          <ac:spMkLst>
            <pc:docMk/>
            <pc:sldMk cId="1488336288" sldId="1089"/>
            <ac:spMk id="29701" creationId="{00000000-0000-0000-0000-000000000000}"/>
          </ac:spMkLst>
        </pc:spChg>
        <pc:picChg chg="add mod">
          <ac:chgData name="Fajdek Bartłomiej" userId="c3d554c6-c3b5-4180-b4b1-0a992a7fbbb9" providerId="ADAL" clId="{CE28DAB4-049A-4300-B469-BBFD89FED8CC}" dt="2021-11-12T14:42:38.091" v="5443" actId="1076"/>
          <ac:picMkLst>
            <pc:docMk/>
            <pc:sldMk cId="1488336288" sldId="1089"/>
            <ac:picMk id="7170" creationId="{9F8B46D0-BA2E-45B9-A3CF-D15A9EBE081A}"/>
          </ac:picMkLst>
        </pc:picChg>
      </pc:sldChg>
      <pc:sldChg chg="add del">
        <pc:chgData name="Fajdek Bartłomiej" userId="c3d554c6-c3b5-4180-b4b1-0a992a7fbbb9" providerId="ADAL" clId="{CE28DAB4-049A-4300-B469-BBFD89FED8CC}" dt="2021-11-12T13:46:02.270" v="3990"/>
        <pc:sldMkLst>
          <pc:docMk/>
          <pc:sldMk cId="2385837537" sldId="1090"/>
        </pc:sldMkLst>
      </pc:sldChg>
      <pc:sldChg chg="addSp modSp add mod">
        <pc:chgData name="Fajdek Bartłomiej" userId="c3d554c6-c3b5-4180-b4b1-0a992a7fbbb9" providerId="ADAL" clId="{CE28DAB4-049A-4300-B469-BBFD89FED8CC}" dt="2021-11-12T14:28:36.894" v="5033" actId="20577"/>
        <pc:sldMkLst>
          <pc:docMk/>
          <pc:sldMk cId="3117591642" sldId="1090"/>
        </pc:sldMkLst>
        <pc:spChg chg="mod">
          <ac:chgData name="Fajdek Bartłomiej" userId="c3d554c6-c3b5-4180-b4b1-0a992a7fbbb9" providerId="ADAL" clId="{CE28DAB4-049A-4300-B469-BBFD89FED8CC}" dt="2021-11-12T14:28:36.894" v="5033" actId="20577"/>
          <ac:spMkLst>
            <pc:docMk/>
            <pc:sldMk cId="3117591642" sldId="1090"/>
            <ac:spMk id="29701" creationId="{00000000-0000-0000-0000-000000000000}"/>
          </ac:spMkLst>
        </pc:spChg>
        <pc:picChg chg="add mod">
          <ac:chgData name="Fajdek Bartłomiej" userId="c3d554c6-c3b5-4180-b4b1-0a992a7fbbb9" providerId="ADAL" clId="{CE28DAB4-049A-4300-B469-BBFD89FED8CC}" dt="2021-11-12T13:46:39.374" v="3999" actId="14100"/>
          <ac:picMkLst>
            <pc:docMk/>
            <pc:sldMk cId="3117591642" sldId="1090"/>
            <ac:picMk id="6146" creationId="{6C6C391C-EA43-4A98-9E59-37F09D06480A}"/>
          </ac:picMkLst>
        </pc:picChg>
      </pc:sldChg>
      <pc:sldChg chg="delSp modSp add mod">
        <pc:chgData name="Fajdek Bartłomiej" userId="c3d554c6-c3b5-4180-b4b1-0a992a7fbbb9" providerId="ADAL" clId="{CE28DAB4-049A-4300-B469-BBFD89FED8CC}" dt="2021-11-12T14:32:41.840" v="5180" actId="20577"/>
        <pc:sldMkLst>
          <pc:docMk/>
          <pc:sldMk cId="3055686181" sldId="1091"/>
        </pc:sldMkLst>
        <pc:spChg chg="mod">
          <ac:chgData name="Fajdek Bartłomiej" userId="c3d554c6-c3b5-4180-b4b1-0a992a7fbbb9" providerId="ADAL" clId="{CE28DAB4-049A-4300-B469-BBFD89FED8CC}" dt="2021-11-12T14:32:41.840" v="5180" actId="20577"/>
          <ac:spMkLst>
            <pc:docMk/>
            <pc:sldMk cId="3055686181" sldId="1091"/>
            <ac:spMk id="29701" creationId="{00000000-0000-0000-0000-000000000000}"/>
          </ac:spMkLst>
        </pc:spChg>
        <pc:picChg chg="del">
          <ac:chgData name="Fajdek Bartłomiej" userId="c3d554c6-c3b5-4180-b4b1-0a992a7fbbb9" providerId="ADAL" clId="{CE28DAB4-049A-4300-B469-BBFD89FED8CC}" dt="2021-11-12T14:30:20.170" v="5035" actId="478"/>
          <ac:picMkLst>
            <pc:docMk/>
            <pc:sldMk cId="3055686181" sldId="1091"/>
            <ac:picMk id="6146" creationId="{6C6C391C-EA43-4A98-9E59-37F09D06480A}"/>
          </ac:picMkLst>
        </pc:picChg>
      </pc:sldChg>
      <pc:sldChg chg="add del">
        <pc:chgData name="Fajdek Bartłomiej" userId="c3d554c6-c3b5-4180-b4b1-0a992a7fbbb9" providerId="ADAL" clId="{CE28DAB4-049A-4300-B469-BBFD89FED8CC}" dt="2021-11-12T14:30:27.329" v="5038"/>
        <pc:sldMkLst>
          <pc:docMk/>
          <pc:sldMk cId="434146639" sldId="1092"/>
        </pc:sldMkLst>
      </pc:sldChg>
      <pc:sldChg chg="addSp delSp modSp add mod">
        <pc:chgData name="Fajdek Bartłomiej" userId="c3d554c6-c3b5-4180-b4b1-0a992a7fbbb9" providerId="ADAL" clId="{CE28DAB4-049A-4300-B469-BBFD89FED8CC}" dt="2021-11-12T15:23:55.179" v="6232" actId="20577"/>
        <pc:sldMkLst>
          <pc:docMk/>
          <pc:sldMk cId="2174378623" sldId="1092"/>
        </pc:sldMkLst>
        <pc:spChg chg="add del mod">
          <ac:chgData name="Fajdek Bartłomiej" userId="c3d554c6-c3b5-4180-b4b1-0a992a7fbbb9" providerId="ADAL" clId="{CE28DAB4-049A-4300-B469-BBFD89FED8CC}" dt="2021-11-12T15:14:57.528" v="5871" actId="478"/>
          <ac:spMkLst>
            <pc:docMk/>
            <pc:sldMk cId="2174378623" sldId="1092"/>
            <ac:spMk id="7" creationId="{D957582B-19E9-4B2A-A56E-175876A7AFBE}"/>
          </ac:spMkLst>
        </pc:spChg>
        <pc:spChg chg="add del mod">
          <ac:chgData name="Fajdek Bartłomiej" userId="c3d554c6-c3b5-4180-b4b1-0a992a7fbbb9" providerId="ADAL" clId="{CE28DAB4-049A-4300-B469-BBFD89FED8CC}" dt="2021-11-12T15:15:01.437" v="5872" actId="478"/>
          <ac:spMkLst>
            <pc:docMk/>
            <pc:sldMk cId="2174378623" sldId="1092"/>
            <ac:spMk id="8" creationId="{03832693-835F-4103-9B38-71706A7D7704}"/>
          </ac:spMkLst>
        </pc:spChg>
        <pc:spChg chg="add mod">
          <ac:chgData name="Fajdek Bartłomiej" userId="c3d554c6-c3b5-4180-b4b1-0a992a7fbbb9" providerId="ADAL" clId="{CE28DAB4-049A-4300-B469-BBFD89FED8CC}" dt="2021-11-12T15:15:09.178" v="5873" actId="164"/>
          <ac:spMkLst>
            <pc:docMk/>
            <pc:sldMk cId="2174378623" sldId="1092"/>
            <ac:spMk id="11" creationId="{5C0AF620-EC7A-42B5-B319-E4773E3BD053}"/>
          </ac:spMkLst>
        </pc:spChg>
        <pc:spChg chg="add mod">
          <ac:chgData name="Fajdek Bartłomiej" userId="c3d554c6-c3b5-4180-b4b1-0a992a7fbbb9" providerId="ADAL" clId="{CE28DAB4-049A-4300-B469-BBFD89FED8CC}" dt="2021-11-12T15:15:09.178" v="5873" actId="164"/>
          <ac:spMkLst>
            <pc:docMk/>
            <pc:sldMk cId="2174378623" sldId="1092"/>
            <ac:spMk id="12" creationId="{4C778E87-E4B6-4D91-97E6-113843BE5B53}"/>
          </ac:spMkLst>
        </pc:spChg>
        <pc:spChg chg="mod">
          <ac:chgData name="Fajdek Bartłomiej" userId="c3d554c6-c3b5-4180-b4b1-0a992a7fbbb9" providerId="ADAL" clId="{CE28DAB4-049A-4300-B469-BBFD89FED8CC}" dt="2021-11-12T15:23:55.179" v="6232" actId="20577"/>
          <ac:spMkLst>
            <pc:docMk/>
            <pc:sldMk cId="2174378623" sldId="1092"/>
            <ac:spMk id="29701" creationId="{00000000-0000-0000-0000-000000000000}"/>
          </ac:spMkLst>
        </pc:spChg>
        <pc:grpChg chg="add mod">
          <ac:chgData name="Fajdek Bartłomiej" userId="c3d554c6-c3b5-4180-b4b1-0a992a7fbbb9" providerId="ADAL" clId="{CE28DAB4-049A-4300-B469-BBFD89FED8CC}" dt="2021-11-12T15:15:18.492" v="5875" actId="1076"/>
          <ac:grpSpMkLst>
            <pc:docMk/>
            <pc:sldMk cId="2174378623" sldId="1092"/>
            <ac:grpSpMk id="9" creationId="{D6BB0AFA-06E8-44C9-851D-0DD3C25DEFB3}"/>
          </ac:grpSpMkLst>
        </pc:grpChg>
        <pc:picChg chg="add del mod">
          <ac:chgData name="Fajdek Bartłomiej" userId="c3d554c6-c3b5-4180-b4b1-0a992a7fbbb9" providerId="ADAL" clId="{CE28DAB4-049A-4300-B469-BBFD89FED8CC}" dt="2021-11-12T15:12:35.926" v="5807" actId="478"/>
          <ac:picMkLst>
            <pc:docMk/>
            <pc:sldMk cId="2174378623" sldId="1092"/>
            <ac:picMk id="4" creationId="{A0A46CD1-DF6D-443F-8B52-715A647CE558}"/>
          </ac:picMkLst>
        </pc:picChg>
        <pc:picChg chg="add mod">
          <ac:chgData name="Fajdek Bartłomiej" userId="c3d554c6-c3b5-4180-b4b1-0a992a7fbbb9" providerId="ADAL" clId="{CE28DAB4-049A-4300-B469-BBFD89FED8CC}" dt="2021-11-12T15:15:09.178" v="5873" actId="164"/>
          <ac:picMkLst>
            <pc:docMk/>
            <pc:sldMk cId="2174378623" sldId="1092"/>
            <ac:picMk id="6" creationId="{7C783166-3981-4ADB-81A0-F3EDEE8EB76D}"/>
          </ac:picMkLst>
        </pc:picChg>
      </pc:sldChg>
      <pc:sldChg chg="addSp modSp add mod">
        <pc:chgData name="Fajdek Bartłomiej" userId="c3d554c6-c3b5-4180-b4b1-0a992a7fbbb9" providerId="ADAL" clId="{CE28DAB4-049A-4300-B469-BBFD89FED8CC}" dt="2021-11-12T17:31:09.914" v="7860" actId="14100"/>
        <pc:sldMkLst>
          <pc:docMk/>
          <pc:sldMk cId="3861610159" sldId="1093"/>
        </pc:sldMkLst>
        <pc:spChg chg="mod">
          <ac:chgData name="Fajdek Bartłomiej" userId="c3d554c6-c3b5-4180-b4b1-0a992a7fbbb9" providerId="ADAL" clId="{CE28DAB4-049A-4300-B469-BBFD89FED8CC}" dt="2021-11-12T17:31:09.914" v="7860" actId="14100"/>
          <ac:spMkLst>
            <pc:docMk/>
            <pc:sldMk cId="3861610159" sldId="1093"/>
            <ac:spMk id="29701" creationId="{00000000-0000-0000-0000-000000000000}"/>
          </ac:spMkLst>
        </pc:spChg>
        <pc:picChg chg="add mod">
          <ac:chgData name="Fajdek Bartłomiej" userId="c3d554c6-c3b5-4180-b4b1-0a992a7fbbb9" providerId="ADAL" clId="{CE28DAB4-049A-4300-B469-BBFD89FED8CC}" dt="2021-11-12T15:32:26.330" v="6335" actId="1076"/>
          <ac:picMkLst>
            <pc:docMk/>
            <pc:sldMk cId="3861610159" sldId="1093"/>
            <ac:picMk id="4" creationId="{68A72CB5-561C-4393-BFF5-3BA78FCBCE60}"/>
          </ac:picMkLst>
        </pc:picChg>
      </pc:sldChg>
      <pc:sldChg chg="modSp add mod">
        <pc:chgData name="Fajdek Bartłomiej" userId="c3d554c6-c3b5-4180-b4b1-0a992a7fbbb9" providerId="ADAL" clId="{CE28DAB4-049A-4300-B469-BBFD89FED8CC}" dt="2021-11-12T17:08:45.367" v="7285" actId="20577"/>
        <pc:sldMkLst>
          <pc:docMk/>
          <pc:sldMk cId="3739453635" sldId="1094"/>
        </pc:sldMkLst>
        <pc:spChg chg="mod">
          <ac:chgData name="Fajdek Bartłomiej" userId="c3d554c6-c3b5-4180-b4b1-0a992a7fbbb9" providerId="ADAL" clId="{CE28DAB4-049A-4300-B469-BBFD89FED8CC}" dt="2021-11-12T17:08:45.367" v="7285" actId="20577"/>
          <ac:spMkLst>
            <pc:docMk/>
            <pc:sldMk cId="3739453635" sldId="1094"/>
            <ac:spMk id="29701" creationId="{00000000-0000-0000-0000-000000000000}"/>
          </ac:spMkLst>
        </pc:spChg>
      </pc:sldChg>
      <pc:sldChg chg="delSp modSp add mod">
        <pc:chgData name="Fajdek Bartłomiej" userId="c3d554c6-c3b5-4180-b4b1-0a992a7fbbb9" providerId="ADAL" clId="{CE28DAB4-049A-4300-B469-BBFD89FED8CC}" dt="2021-11-12T16:57:25.168" v="6978" actId="20577"/>
        <pc:sldMkLst>
          <pc:docMk/>
          <pc:sldMk cId="1564090419" sldId="1095"/>
        </pc:sldMkLst>
        <pc:spChg chg="mod">
          <ac:chgData name="Fajdek Bartłomiej" userId="c3d554c6-c3b5-4180-b4b1-0a992a7fbbb9" providerId="ADAL" clId="{CE28DAB4-049A-4300-B469-BBFD89FED8CC}" dt="2021-11-12T16:57:25.168" v="6978" actId="20577"/>
          <ac:spMkLst>
            <pc:docMk/>
            <pc:sldMk cId="1564090419" sldId="1095"/>
            <ac:spMk id="29701" creationId="{00000000-0000-0000-0000-000000000000}"/>
          </ac:spMkLst>
        </pc:spChg>
        <pc:grpChg chg="del">
          <ac:chgData name="Fajdek Bartłomiej" userId="c3d554c6-c3b5-4180-b4b1-0a992a7fbbb9" providerId="ADAL" clId="{CE28DAB4-049A-4300-B469-BBFD89FED8CC}" dt="2021-11-12T16:52:09.441" v="6681" actId="478"/>
          <ac:grpSpMkLst>
            <pc:docMk/>
            <pc:sldMk cId="1564090419" sldId="1095"/>
            <ac:grpSpMk id="9" creationId="{D6BB0AFA-06E8-44C9-851D-0DD3C25DEFB3}"/>
          </ac:grpSpMkLst>
        </pc:grpChg>
      </pc:sldChg>
      <pc:sldChg chg="modSp add mod ord">
        <pc:chgData name="Fajdek Bartłomiej" userId="c3d554c6-c3b5-4180-b4b1-0a992a7fbbb9" providerId="ADAL" clId="{CE28DAB4-049A-4300-B469-BBFD89FED8CC}" dt="2021-11-12T17:07:10.742" v="7187"/>
        <pc:sldMkLst>
          <pc:docMk/>
          <pc:sldMk cId="1519261331" sldId="1096"/>
        </pc:sldMkLst>
        <pc:spChg chg="mod">
          <ac:chgData name="Fajdek Bartłomiej" userId="c3d554c6-c3b5-4180-b4b1-0a992a7fbbb9" providerId="ADAL" clId="{CE28DAB4-049A-4300-B469-BBFD89FED8CC}" dt="2021-11-12T17:07:07.204" v="7185" actId="14100"/>
          <ac:spMkLst>
            <pc:docMk/>
            <pc:sldMk cId="1519261331" sldId="1096"/>
            <ac:spMk id="29701" creationId="{00000000-0000-0000-0000-000000000000}"/>
          </ac:spMkLst>
        </pc:spChg>
      </pc:sldChg>
      <pc:sldChg chg="addSp delSp modSp add mod">
        <pc:chgData name="Fajdek Bartłomiej" userId="c3d554c6-c3b5-4180-b4b1-0a992a7fbbb9" providerId="ADAL" clId="{CE28DAB4-049A-4300-B469-BBFD89FED8CC}" dt="2021-11-12T17:19:11.625" v="7457"/>
        <pc:sldMkLst>
          <pc:docMk/>
          <pc:sldMk cId="3744187184" sldId="1097"/>
        </pc:sldMkLst>
        <pc:spChg chg="add del mod">
          <ac:chgData name="Fajdek Bartłomiej" userId="c3d554c6-c3b5-4180-b4b1-0a992a7fbbb9" providerId="ADAL" clId="{CE28DAB4-049A-4300-B469-BBFD89FED8CC}" dt="2021-11-12T17:19:07.023" v="7456" actId="478"/>
          <ac:spMkLst>
            <pc:docMk/>
            <pc:sldMk cId="3744187184" sldId="1097"/>
            <ac:spMk id="3" creationId="{7A5FD147-4873-4A1E-BE8F-470AA73FB89D}"/>
          </ac:spMkLst>
        </pc:spChg>
        <pc:spChg chg="mod">
          <ac:chgData name="Fajdek Bartłomiej" userId="c3d554c6-c3b5-4180-b4b1-0a992a7fbbb9" providerId="ADAL" clId="{CE28DAB4-049A-4300-B469-BBFD89FED8CC}" dt="2021-11-12T17:19:11.625" v="7457"/>
          <ac:spMkLst>
            <pc:docMk/>
            <pc:sldMk cId="3744187184" sldId="1097"/>
            <ac:spMk id="29701" creationId="{00000000-0000-0000-0000-000000000000}"/>
          </ac:spMkLst>
        </pc:spChg>
      </pc:sldChg>
      <pc:sldChg chg="addSp delSp modSp add mod">
        <pc:chgData name="Fajdek Bartłomiej" userId="c3d554c6-c3b5-4180-b4b1-0a992a7fbbb9" providerId="ADAL" clId="{CE28DAB4-049A-4300-B469-BBFD89FED8CC}" dt="2021-11-12T17:26:39.133" v="7777" actId="108"/>
        <pc:sldMkLst>
          <pc:docMk/>
          <pc:sldMk cId="2705617636" sldId="1098"/>
        </pc:sldMkLst>
        <pc:spChg chg="add del mod">
          <ac:chgData name="Fajdek Bartłomiej" userId="c3d554c6-c3b5-4180-b4b1-0a992a7fbbb9" providerId="ADAL" clId="{CE28DAB4-049A-4300-B469-BBFD89FED8CC}" dt="2021-11-12T17:20:51.644" v="7554" actId="478"/>
          <ac:spMkLst>
            <pc:docMk/>
            <pc:sldMk cId="2705617636" sldId="1098"/>
            <ac:spMk id="3" creationId="{1E5A9374-7996-48C2-BAD4-793CF67D3DC5}"/>
          </ac:spMkLst>
        </pc:spChg>
        <pc:spChg chg="add del">
          <ac:chgData name="Fajdek Bartłomiej" userId="c3d554c6-c3b5-4180-b4b1-0a992a7fbbb9" providerId="ADAL" clId="{CE28DAB4-049A-4300-B469-BBFD89FED8CC}" dt="2021-11-12T17:24:46.061" v="7683"/>
          <ac:spMkLst>
            <pc:docMk/>
            <pc:sldMk cId="2705617636" sldId="1098"/>
            <ac:spMk id="4" creationId="{A8A437AE-32F5-408E-BA9A-616B98862087}"/>
          </ac:spMkLst>
        </pc:spChg>
        <pc:spChg chg="add del mod">
          <ac:chgData name="Fajdek Bartłomiej" userId="c3d554c6-c3b5-4180-b4b1-0a992a7fbbb9" providerId="ADAL" clId="{CE28DAB4-049A-4300-B469-BBFD89FED8CC}" dt="2021-11-12T17:24:53.162" v="7686" actId="478"/>
          <ac:spMkLst>
            <pc:docMk/>
            <pc:sldMk cId="2705617636" sldId="1098"/>
            <ac:spMk id="5" creationId="{5E55F61B-8302-4D61-B63A-F98C34B57F24}"/>
          </ac:spMkLst>
        </pc:spChg>
        <pc:spChg chg="mod">
          <ac:chgData name="Fajdek Bartłomiej" userId="c3d554c6-c3b5-4180-b4b1-0a992a7fbbb9" providerId="ADAL" clId="{CE28DAB4-049A-4300-B469-BBFD89FED8CC}" dt="2021-11-12T17:26:39.133" v="7777" actId="108"/>
          <ac:spMkLst>
            <pc:docMk/>
            <pc:sldMk cId="2705617636" sldId="1098"/>
            <ac:spMk id="29701" creationId="{00000000-0000-0000-0000-000000000000}"/>
          </ac:spMkLst>
        </pc:spChg>
      </pc:sldChg>
      <pc:sldChg chg="modSp add mod">
        <pc:chgData name="Fajdek Bartłomiej" userId="c3d554c6-c3b5-4180-b4b1-0a992a7fbbb9" providerId="ADAL" clId="{CE28DAB4-049A-4300-B469-BBFD89FED8CC}" dt="2021-11-12T17:35:20.027" v="8113" actId="20577"/>
        <pc:sldMkLst>
          <pc:docMk/>
          <pc:sldMk cId="2720069230" sldId="1099"/>
        </pc:sldMkLst>
        <pc:spChg chg="mod">
          <ac:chgData name="Fajdek Bartłomiej" userId="c3d554c6-c3b5-4180-b4b1-0a992a7fbbb9" providerId="ADAL" clId="{CE28DAB4-049A-4300-B469-BBFD89FED8CC}" dt="2021-11-12T17:35:20.027" v="8113" actId="20577"/>
          <ac:spMkLst>
            <pc:docMk/>
            <pc:sldMk cId="2720069230" sldId="1099"/>
            <ac:spMk id="29701" creationId="{00000000-0000-0000-0000-000000000000}"/>
          </ac:spMkLst>
        </pc:spChg>
      </pc:sldChg>
      <pc:sldChg chg="modSp add mod">
        <pc:chgData name="Fajdek Bartłomiej" userId="c3d554c6-c3b5-4180-b4b1-0a992a7fbbb9" providerId="ADAL" clId="{CE28DAB4-049A-4300-B469-BBFD89FED8CC}" dt="2021-11-12T17:43:55.360" v="8478" actId="20577"/>
        <pc:sldMkLst>
          <pc:docMk/>
          <pc:sldMk cId="1769761135" sldId="1100"/>
        </pc:sldMkLst>
        <pc:spChg chg="mod">
          <ac:chgData name="Fajdek Bartłomiej" userId="c3d554c6-c3b5-4180-b4b1-0a992a7fbbb9" providerId="ADAL" clId="{CE28DAB4-049A-4300-B469-BBFD89FED8CC}" dt="2021-11-12T17:43:55.360" v="8478" actId="20577"/>
          <ac:spMkLst>
            <pc:docMk/>
            <pc:sldMk cId="1769761135" sldId="1100"/>
            <ac:spMk id="29701" creationId="{00000000-0000-0000-0000-000000000000}"/>
          </ac:spMkLst>
        </pc:spChg>
      </pc:sldChg>
      <pc:sldChg chg="addSp delSp modSp add mod">
        <pc:chgData name="Fajdek Bartłomiej" userId="c3d554c6-c3b5-4180-b4b1-0a992a7fbbb9" providerId="ADAL" clId="{CE28DAB4-049A-4300-B469-BBFD89FED8CC}" dt="2021-11-12T17:49:38.012" v="8738" actId="20577"/>
        <pc:sldMkLst>
          <pc:docMk/>
          <pc:sldMk cId="2280946128" sldId="1101"/>
        </pc:sldMkLst>
        <pc:spChg chg="add del mod">
          <ac:chgData name="Fajdek Bartłomiej" userId="c3d554c6-c3b5-4180-b4b1-0a992a7fbbb9" providerId="ADAL" clId="{CE28DAB4-049A-4300-B469-BBFD89FED8CC}" dt="2021-11-12T17:45:31.136" v="8535" actId="478"/>
          <ac:spMkLst>
            <pc:docMk/>
            <pc:sldMk cId="2280946128" sldId="1101"/>
            <ac:spMk id="3" creationId="{2E37AE93-1B01-4793-B971-9896BB0AA0F1}"/>
          </ac:spMkLst>
        </pc:spChg>
        <pc:spChg chg="add del mod">
          <ac:chgData name="Fajdek Bartłomiej" userId="c3d554c6-c3b5-4180-b4b1-0a992a7fbbb9" providerId="ADAL" clId="{CE28DAB4-049A-4300-B469-BBFD89FED8CC}" dt="2021-11-12T17:48:49.210" v="8683" actId="478"/>
          <ac:spMkLst>
            <pc:docMk/>
            <pc:sldMk cId="2280946128" sldId="1101"/>
            <ac:spMk id="4" creationId="{F6C3FC5B-5BCB-4D02-A793-BA242646AA0C}"/>
          </ac:spMkLst>
        </pc:spChg>
        <pc:spChg chg="mod">
          <ac:chgData name="Fajdek Bartłomiej" userId="c3d554c6-c3b5-4180-b4b1-0a992a7fbbb9" providerId="ADAL" clId="{CE28DAB4-049A-4300-B469-BBFD89FED8CC}" dt="2021-11-12T17:49:38.012" v="8738" actId="20577"/>
          <ac:spMkLst>
            <pc:docMk/>
            <pc:sldMk cId="2280946128" sldId="1101"/>
            <ac:spMk id="29701" creationId="{00000000-0000-0000-0000-000000000000}"/>
          </ac:spMkLst>
        </pc:spChg>
      </pc:sldChg>
      <pc:sldChg chg="addSp delSp modSp add mod">
        <pc:chgData name="Fajdek Bartłomiej" userId="c3d554c6-c3b5-4180-b4b1-0a992a7fbbb9" providerId="ADAL" clId="{CE28DAB4-049A-4300-B469-BBFD89FED8CC}" dt="2021-11-13T11:43:44.025" v="9068" actId="22"/>
        <pc:sldMkLst>
          <pc:docMk/>
          <pc:sldMk cId="1004178534" sldId="1102"/>
        </pc:sldMkLst>
        <pc:spChg chg="add del">
          <ac:chgData name="Fajdek Bartłomiej" userId="c3d554c6-c3b5-4180-b4b1-0a992a7fbbb9" providerId="ADAL" clId="{CE28DAB4-049A-4300-B469-BBFD89FED8CC}" dt="2021-11-13T11:43:44.025" v="9068" actId="22"/>
          <ac:spMkLst>
            <pc:docMk/>
            <pc:sldMk cId="1004178534" sldId="1102"/>
            <ac:spMk id="6" creationId="{9EF30F09-84BE-4C45-8A4A-080FE24698E9}"/>
          </ac:spMkLst>
        </pc:spChg>
        <pc:spChg chg="mod">
          <ac:chgData name="Fajdek Bartłomiej" userId="c3d554c6-c3b5-4180-b4b1-0a992a7fbbb9" providerId="ADAL" clId="{CE28DAB4-049A-4300-B469-BBFD89FED8CC}" dt="2021-11-13T11:43:36.661" v="9066" actId="14100"/>
          <ac:spMkLst>
            <pc:docMk/>
            <pc:sldMk cId="1004178534" sldId="1102"/>
            <ac:spMk id="29701" creationId="{00000000-0000-0000-0000-000000000000}"/>
          </ac:spMkLst>
        </pc:spChg>
      </pc:sldChg>
      <pc:sldChg chg="modSp add mod">
        <pc:chgData name="Fajdek Bartłomiej" userId="c3d554c6-c3b5-4180-b4b1-0a992a7fbbb9" providerId="ADAL" clId="{CE28DAB4-049A-4300-B469-BBFD89FED8CC}" dt="2021-11-13T11:53:27.082" v="9556" actId="5793"/>
        <pc:sldMkLst>
          <pc:docMk/>
          <pc:sldMk cId="1931556790" sldId="1103"/>
        </pc:sldMkLst>
        <pc:spChg chg="mod">
          <ac:chgData name="Fajdek Bartłomiej" userId="c3d554c6-c3b5-4180-b4b1-0a992a7fbbb9" providerId="ADAL" clId="{CE28DAB4-049A-4300-B469-BBFD89FED8CC}" dt="2021-11-13T11:53:27.082" v="9556" actId="5793"/>
          <ac:spMkLst>
            <pc:docMk/>
            <pc:sldMk cId="1931556790" sldId="1103"/>
            <ac:spMk id="29701" creationId="{00000000-0000-0000-0000-000000000000}"/>
          </ac:spMkLst>
        </pc:spChg>
      </pc:sldChg>
      <pc:sldChg chg="add del">
        <pc:chgData name="Fajdek Bartłomiej" userId="c3d554c6-c3b5-4180-b4b1-0a992a7fbbb9" providerId="ADAL" clId="{CE28DAB4-049A-4300-B469-BBFD89FED8CC}" dt="2021-11-13T11:36:18.277" v="8746"/>
        <pc:sldMkLst>
          <pc:docMk/>
          <pc:sldMk cId="2425729997" sldId="1103"/>
        </pc:sldMkLst>
      </pc:sldChg>
      <pc:sldChg chg="modSp add mod">
        <pc:chgData name="Fajdek Bartłomiej" userId="c3d554c6-c3b5-4180-b4b1-0a992a7fbbb9" providerId="ADAL" clId="{CE28DAB4-049A-4300-B469-BBFD89FED8CC}" dt="2021-11-13T11:53:14.200" v="9554" actId="20577"/>
        <pc:sldMkLst>
          <pc:docMk/>
          <pc:sldMk cId="3008287342" sldId="1104"/>
        </pc:sldMkLst>
        <pc:spChg chg="mod">
          <ac:chgData name="Fajdek Bartłomiej" userId="c3d554c6-c3b5-4180-b4b1-0a992a7fbbb9" providerId="ADAL" clId="{CE28DAB4-049A-4300-B469-BBFD89FED8CC}" dt="2021-11-13T11:53:14.200" v="9554" actId="20577"/>
          <ac:spMkLst>
            <pc:docMk/>
            <pc:sldMk cId="3008287342" sldId="1104"/>
            <ac:spMk id="29701" creationId="{00000000-0000-0000-0000-000000000000}"/>
          </ac:spMkLst>
        </pc:spChg>
      </pc:sldChg>
      <pc:sldChg chg="modSp add mod">
        <pc:chgData name="Fajdek Bartłomiej" userId="c3d554c6-c3b5-4180-b4b1-0a992a7fbbb9" providerId="ADAL" clId="{CE28DAB4-049A-4300-B469-BBFD89FED8CC}" dt="2021-11-13T12:05:54.506" v="9969" actId="20577"/>
        <pc:sldMkLst>
          <pc:docMk/>
          <pc:sldMk cId="1476833298" sldId="1105"/>
        </pc:sldMkLst>
        <pc:spChg chg="mod">
          <ac:chgData name="Fajdek Bartłomiej" userId="c3d554c6-c3b5-4180-b4b1-0a992a7fbbb9" providerId="ADAL" clId="{CE28DAB4-049A-4300-B469-BBFD89FED8CC}" dt="2021-11-13T12:05:54.506" v="9969" actId="20577"/>
          <ac:spMkLst>
            <pc:docMk/>
            <pc:sldMk cId="1476833298" sldId="1105"/>
            <ac:spMk id="29701" creationId="{00000000-0000-0000-0000-000000000000}"/>
          </ac:spMkLst>
        </pc:spChg>
      </pc:sldChg>
      <pc:sldChg chg="modSp add mod">
        <pc:chgData name="Fajdek Bartłomiej" userId="c3d554c6-c3b5-4180-b4b1-0a992a7fbbb9" providerId="ADAL" clId="{CE28DAB4-049A-4300-B469-BBFD89FED8CC}" dt="2021-11-13T16:07:15.072" v="15981"/>
        <pc:sldMkLst>
          <pc:docMk/>
          <pc:sldMk cId="2867409118" sldId="1106"/>
        </pc:sldMkLst>
        <pc:spChg chg="mod">
          <ac:chgData name="Fajdek Bartłomiej" userId="c3d554c6-c3b5-4180-b4b1-0a992a7fbbb9" providerId="ADAL" clId="{CE28DAB4-049A-4300-B469-BBFD89FED8CC}" dt="2021-11-13T16:07:15.072" v="15981"/>
          <ac:spMkLst>
            <pc:docMk/>
            <pc:sldMk cId="2867409118" sldId="1106"/>
            <ac:spMk id="29701" creationId="{00000000-0000-0000-0000-000000000000}"/>
          </ac:spMkLst>
        </pc:spChg>
      </pc:sldChg>
      <pc:sldChg chg="addSp delSp modSp add mod">
        <pc:chgData name="Fajdek Bartłomiej" userId="c3d554c6-c3b5-4180-b4b1-0a992a7fbbb9" providerId="ADAL" clId="{CE28DAB4-049A-4300-B469-BBFD89FED8CC}" dt="2021-11-13T12:16:14.747" v="10337" actId="22"/>
        <pc:sldMkLst>
          <pc:docMk/>
          <pc:sldMk cId="4079830773" sldId="1107"/>
        </pc:sldMkLst>
        <pc:spChg chg="add del">
          <ac:chgData name="Fajdek Bartłomiej" userId="c3d554c6-c3b5-4180-b4b1-0a992a7fbbb9" providerId="ADAL" clId="{CE28DAB4-049A-4300-B469-BBFD89FED8CC}" dt="2021-11-13T12:16:14.747" v="10337" actId="22"/>
          <ac:spMkLst>
            <pc:docMk/>
            <pc:sldMk cId="4079830773" sldId="1107"/>
            <ac:spMk id="6" creationId="{52B54FCB-8B47-476D-8711-78AC42F726D8}"/>
          </ac:spMkLst>
        </pc:spChg>
        <pc:spChg chg="mod">
          <ac:chgData name="Fajdek Bartłomiej" userId="c3d554c6-c3b5-4180-b4b1-0a992a7fbbb9" providerId="ADAL" clId="{CE28DAB4-049A-4300-B469-BBFD89FED8CC}" dt="2021-11-13T12:16:03.837" v="10335" actId="20577"/>
          <ac:spMkLst>
            <pc:docMk/>
            <pc:sldMk cId="4079830773" sldId="1107"/>
            <ac:spMk id="29701" creationId="{00000000-0000-0000-0000-000000000000}"/>
          </ac:spMkLst>
        </pc:spChg>
      </pc:sldChg>
      <pc:sldChg chg="addSp delSp modSp add mod">
        <pc:chgData name="Fajdek Bartłomiej" userId="c3d554c6-c3b5-4180-b4b1-0a992a7fbbb9" providerId="ADAL" clId="{CE28DAB4-049A-4300-B469-BBFD89FED8CC}" dt="2021-11-13T12:24:59.281" v="10701" actId="255"/>
        <pc:sldMkLst>
          <pc:docMk/>
          <pc:sldMk cId="3796813080" sldId="1108"/>
        </pc:sldMkLst>
        <pc:spChg chg="add del mod">
          <ac:chgData name="Fajdek Bartłomiej" userId="c3d554c6-c3b5-4180-b4b1-0a992a7fbbb9" providerId="ADAL" clId="{CE28DAB4-049A-4300-B469-BBFD89FED8CC}" dt="2021-11-13T12:21:15.900" v="10633" actId="478"/>
          <ac:spMkLst>
            <pc:docMk/>
            <pc:sldMk cId="3796813080" sldId="1108"/>
            <ac:spMk id="3" creationId="{829FBD27-89B6-4CA4-9765-4320204FC7E5}"/>
          </ac:spMkLst>
        </pc:spChg>
        <pc:spChg chg="mod">
          <ac:chgData name="Fajdek Bartłomiej" userId="c3d554c6-c3b5-4180-b4b1-0a992a7fbbb9" providerId="ADAL" clId="{CE28DAB4-049A-4300-B469-BBFD89FED8CC}" dt="2021-11-13T12:24:59.281" v="10701" actId="255"/>
          <ac:spMkLst>
            <pc:docMk/>
            <pc:sldMk cId="3796813080" sldId="1108"/>
            <ac:spMk id="29701" creationId="{00000000-0000-0000-0000-000000000000}"/>
          </ac:spMkLst>
        </pc:spChg>
      </pc:sldChg>
      <pc:sldChg chg="modSp add mod">
        <pc:chgData name="Fajdek Bartłomiej" userId="c3d554c6-c3b5-4180-b4b1-0a992a7fbbb9" providerId="ADAL" clId="{CE28DAB4-049A-4300-B469-BBFD89FED8CC}" dt="2021-11-13T12:27:35.767" v="10722" actId="20577"/>
        <pc:sldMkLst>
          <pc:docMk/>
          <pc:sldMk cId="3912472242" sldId="1109"/>
        </pc:sldMkLst>
        <pc:spChg chg="mod">
          <ac:chgData name="Fajdek Bartłomiej" userId="c3d554c6-c3b5-4180-b4b1-0a992a7fbbb9" providerId="ADAL" clId="{CE28DAB4-049A-4300-B469-BBFD89FED8CC}" dt="2021-11-13T12:27:35.767" v="10722" actId="20577"/>
          <ac:spMkLst>
            <pc:docMk/>
            <pc:sldMk cId="3912472242" sldId="1109"/>
            <ac:spMk id="29701" creationId="{00000000-0000-0000-0000-000000000000}"/>
          </ac:spMkLst>
        </pc:spChg>
      </pc:sldChg>
      <pc:sldChg chg="modSp add mod">
        <pc:chgData name="Fajdek Bartłomiej" userId="c3d554c6-c3b5-4180-b4b1-0a992a7fbbb9" providerId="ADAL" clId="{CE28DAB4-049A-4300-B469-BBFD89FED8CC}" dt="2021-11-13T13:26:10.351" v="11536" actId="15"/>
        <pc:sldMkLst>
          <pc:docMk/>
          <pc:sldMk cId="1285403409" sldId="1110"/>
        </pc:sldMkLst>
        <pc:spChg chg="mod">
          <ac:chgData name="Fajdek Bartłomiej" userId="c3d554c6-c3b5-4180-b4b1-0a992a7fbbb9" providerId="ADAL" clId="{CE28DAB4-049A-4300-B469-BBFD89FED8CC}" dt="2021-11-13T13:26:10.351" v="11536" actId="15"/>
          <ac:spMkLst>
            <pc:docMk/>
            <pc:sldMk cId="1285403409" sldId="1110"/>
            <ac:spMk id="29701" creationId="{00000000-0000-0000-0000-000000000000}"/>
          </ac:spMkLst>
        </pc:spChg>
      </pc:sldChg>
      <pc:sldChg chg="addSp modSp add mod">
        <pc:chgData name="Fajdek Bartłomiej" userId="c3d554c6-c3b5-4180-b4b1-0a992a7fbbb9" providerId="ADAL" clId="{CE28DAB4-049A-4300-B469-BBFD89FED8CC}" dt="2021-11-13T14:53:02.995" v="13610" actId="1076"/>
        <pc:sldMkLst>
          <pc:docMk/>
          <pc:sldMk cId="2906959497" sldId="1111"/>
        </pc:sldMkLst>
        <pc:spChg chg="add mod">
          <ac:chgData name="Fajdek Bartłomiej" userId="c3d554c6-c3b5-4180-b4b1-0a992a7fbbb9" providerId="ADAL" clId="{CE28DAB4-049A-4300-B469-BBFD89FED8CC}" dt="2021-11-13T14:53:02.995" v="13610" actId="1076"/>
          <ac:spMkLst>
            <pc:docMk/>
            <pc:sldMk cId="2906959497" sldId="1111"/>
            <ac:spMk id="7" creationId="{29F8E31E-2156-44F7-8772-918881B9FA3C}"/>
          </ac:spMkLst>
        </pc:spChg>
        <pc:spChg chg="mod">
          <ac:chgData name="Fajdek Bartłomiej" userId="c3d554c6-c3b5-4180-b4b1-0a992a7fbbb9" providerId="ADAL" clId="{CE28DAB4-049A-4300-B469-BBFD89FED8CC}" dt="2021-11-13T14:52:19.128" v="13595" actId="14100"/>
          <ac:spMkLst>
            <pc:docMk/>
            <pc:sldMk cId="2906959497" sldId="1111"/>
            <ac:spMk id="29701" creationId="{00000000-0000-0000-0000-000000000000}"/>
          </ac:spMkLst>
        </pc:spChg>
        <pc:picChg chg="add mod">
          <ac:chgData name="Fajdek Bartłomiej" userId="c3d554c6-c3b5-4180-b4b1-0a992a7fbbb9" providerId="ADAL" clId="{CE28DAB4-049A-4300-B469-BBFD89FED8CC}" dt="2021-11-13T14:52:24.710" v="13596" actId="1076"/>
          <ac:picMkLst>
            <pc:docMk/>
            <pc:sldMk cId="2906959497" sldId="1111"/>
            <ac:picMk id="4098" creationId="{D5E93FDD-82FD-449E-9C03-EBBB1F4FB167}"/>
          </ac:picMkLst>
        </pc:picChg>
      </pc:sldChg>
      <pc:sldChg chg="addSp modSp add mod ord">
        <pc:chgData name="Fajdek Bartłomiej" userId="c3d554c6-c3b5-4180-b4b1-0a992a7fbbb9" providerId="ADAL" clId="{CE28DAB4-049A-4300-B469-BBFD89FED8CC}" dt="2021-11-13T13:33:57.523" v="11583" actId="11529"/>
        <pc:sldMkLst>
          <pc:docMk/>
          <pc:sldMk cId="2541985890" sldId="1112"/>
        </pc:sldMkLst>
        <pc:spChg chg="add">
          <ac:chgData name="Fajdek Bartłomiej" userId="c3d554c6-c3b5-4180-b4b1-0a992a7fbbb9" providerId="ADAL" clId="{CE28DAB4-049A-4300-B469-BBFD89FED8CC}" dt="2021-11-13T13:33:57.523" v="11583" actId="11529"/>
          <ac:spMkLst>
            <pc:docMk/>
            <pc:sldMk cId="2541985890" sldId="1112"/>
            <ac:spMk id="7" creationId="{FC0AF82B-A296-4AB7-9D33-C77664048A78}"/>
          </ac:spMkLst>
        </pc:spChg>
        <pc:spChg chg="mod">
          <ac:chgData name="Fajdek Bartłomiej" userId="c3d554c6-c3b5-4180-b4b1-0a992a7fbbb9" providerId="ADAL" clId="{CE28DAB4-049A-4300-B469-BBFD89FED8CC}" dt="2021-11-13T13:28:56.770" v="11540" actId="5793"/>
          <ac:spMkLst>
            <pc:docMk/>
            <pc:sldMk cId="2541985890" sldId="1112"/>
            <ac:spMk id="29701" creationId="{00000000-0000-0000-0000-000000000000}"/>
          </ac:spMkLst>
        </pc:spChg>
        <pc:picChg chg="add mod">
          <ac:chgData name="Fajdek Bartłomiej" userId="c3d554c6-c3b5-4180-b4b1-0a992a7fbbb9" providerId="ADAL" clId="{CE28DAB4-049A-4300-B469-BBFD89FED8CC}" dt="2021-11-13T13:33:48.709" v="11582" actId="1037"/>
          <ac:picMkLst>
            <pc:docMk/>
            <pc:sldMk cId="2541985890" sldId="1112"/>
            <ac:picMk id="4" creationId="{E887CEFD-73A0-45ED-A1E8-21FF78D8E383}"/>
          </ac:picMkLst>
        </pc:picChg>
        <pc:picChg chg="add mod">
          <ac:chgData name="Fajdek Bartłomiej" userId="c3d554c6-c3b5-4180-b4b1-0a992a7fbbb9" providerId="ADAL" clId="{CE28DAB4-049A-4300-B469-BBFD89FED8CC}" dt="2021-11-13T13:33:46.243" v="11576" actId="1037"/>
          <ac:picMkLst>
            <pc:docMk/>
            <pc:sldMk cId="2541985890" sldId="1112"/>
            <ac:picMk id="6" creationId="{43D907C9-0D1F-49DC-83D6-AB7288C152BF}"/>
          </ac:picMkLst>
        </pc:picChg>
      </pc:sldChg>
      <pc:sldChg chg="modSp add mod">
        <pc:chgData name="Fajdek Bartłomiej" userId="c3d554c6-c3b5-4180-b4b1-0a992a7fbbb9" providerId="ADAL" clId="{CE28DAB4-049A-4300-B469-BBFD89FED8CC}" dt="2021-11-13T13:41:08.975" v="12083" actId="20577"/>
        <pc:sldMkLst>
          <pc:docMk/>
          <pc:sldMk cId="1791723741" sldId="1113"/>
        </pc:sldMkLst>
        <pc:spChg chg="mod">
          <ac:chgData name="Fajdek Bartłomiej" userId="c3d554c6-c3b5-4180-b4b1-0a992a7fbbb9" providerId="ADAL" clId="{CE28DAB4-049A-4300-B469-BBFD89FED8CC}" dt="2021-11-13T13:41:08.975" v="12083" actId="20577"/>
          <ac:spMkLst>
            <pc:docMk/>
            <pc:sldMk cId="1791723741" sldId="1113"/>
            <ac:spMk id="29701" creationId="{00000000-0000-0000-0000-000000000000}"/>
          </ac:spMkLst>
        </pc:spChg>
      </pc:sldChg>
      <pc:sldChg chg="addSp delSp modSp add mod">
        <pc:chgData name="Fajdek Bartłomiej" userId="c3d554c6-c3b5-4180-b4b1-0a992a7fbbb9" providerId="ADAL" clId="{CE28DAB4-049A-4300-B469-BBFD89FED8CC}" dt="2021-11-13T13:47:24.609" v="12220" actId="1076"/>
        <pc:sldMkLst>
          <pc:docMk/>
          <pc:sldMk cId="3079275088" sldId="1114"/>
        </pc:sldMkLst>
        <pc:spChg chg="add del mod">
          <ac:chgData name="Fajdek Bartłomiej" userId="c3d554c6-c3b5-4180-b4b1-0a992a7fbbb9" providerId="ADAL" clId="{CE28DAB4-049A-4300-B469-BBFD89FED8CC}" dt="2021-11-13T13:42:05.878" v="12089" actId="478"/>
          <ac:spMkLst>
            <pc:docMk/>
            <pc:sldMk cId="3079275088" sldId="1114"/>
            <ac:spMk id="3" creationId="{1A196349-3FC9-4D52-8F44-46D230FE5703}"/>
          </ac:spMkLst>
        </pc:spChg>
        <pc:spChg chg="add del mod">
          <ac:chgData name="Fajdek Bartłomiej" userId="c3d554c6-c3b5-4180-b4b1-0a992a7fbbb9" providerId="ADAL" clId="{CE28DAB4-049A-4300-B469-BBFD89FED8CC}" dt="2021-11-13T13:45:04.175" v="12176" actId="478"/>
          <ac:spMkLst>
            <pc:docMk/>
            <pc:sldMk cId="3079275088" sldId="1114"/>
            <ac:spMk id="4" creationId="{C1ED511A-7CAD-4BB9-8AC2-3D5CDCCDA28B}"/>
          </ac:spMkLst>
        </pc:spChg>
        <pc:spChg chg="mod">
          <ac:chgData name="Fajdek Bartłomiej" userId="c3d554c6-c3b5-4180-b4b1-0a992a7fbbb9" providerId="ADAL" clId="{CE28DAB4-049A-4300-B469-BBFD89FED8CC}" dt="2021-11-13T13:47:24.609" v="12220" actId="1076"/>
          <ac:spMkLst>
            <pc:docMk/>
            <pc:sldMk cId="3079275088" sldId="1114"/>
            <ac:spMk id="29701" creationId="{00000000-0000-0000-0000-000000000000}"/>
          </ac:spMkLst>
        </pc:spChg>
      </pc:sldChg>
      <pc:sldChg chg="modSp add mod">
        <pc:chgData name="Fajdek Bartłomiej" userId="c3d554c6-c3b5-4180-b4b1-0a992a7fbbb9" providerId="ADAL" clId="{CE28DAB4-049A-4300-B469-BBFD89FED8CC}" dt="2021-11-13T13:57:48.213" v="12900" actId="20577"/>
        <pc:sldMkLst>
          <pc:docMk/>
          <pc:sldMk cId="3102406764" sldId="1115"/>
        </pc:sldMkLst>
        <pc:spChg chg="mod">
          <ac:chgData name="Fajdek Bartłomiej" userId="c3d554c6-c3b5-4180-b4b1-0a992a7fbbb9" providerId="ADAL" clId="{CE28DAB4-049A-4300-B469-BBFD89FED8CC}" dt="2021-11-13T13:57:48.213" v="12900" actId="20577"/>
          <ac:spMkLst>
            <pc:docMk/>
            <pc:sldMk cId="3102406764" sldId="1115"/>
            <ac:spMk id="29701" creationId="{00000000-0000-0000-0000-000000000000}"/>
          </ac:spMkLst>
        </pc:spChg>
      </pc:sldChg>
      <pc:sldChg chg="addSp modSp add mod">
        <pc:chgData name="Fajdek Bartłomiej" userId="c3d554c6-c3b5-4180-b4b1-0a992a7fbbb9" providerId="ADAL" clId="{CE28DAB4-049A-4300-B469-BBFD89FED8CC}" dt="2021-11-13T14:59:11.608" v="13697" actId="14100"/>
        <pc:sldMkLst>
          <pc:docMk/>
          <pc:sldMk cId="791458629" sldId="1116"/>
        </pc:sldMkLst>
        <pc:spChg chg="add mod">
          <ac:chgData name="Fajdek Bartłomiej" userId="c3d554c6-c3b5-4180-b4b1-0a992a7fbbb9" providerId="ADAL" clId="{CE28DAB4-049A-4300-B469-BBFD89FED8CC}" dt="2021-11-13T14:59:11.608" v="13697" actId="14100"/>
          <ac:spMkLst>
            <pc:docMk/>
            <pc:sldMk cId="791458629" sldId="1116"/>
            <ac:spMk id="6" creationId="{6F6421DE-174D-4CAE-9D22-95765387773D}"/>
          </ac:spMkLst>
        </pc:spChg>
        <pc:spChg chg="mod">
          <ac:chgData name="Fajdek Bartłomiej" userId="c3d554c6-c3b5-4180-b4b1-0a992a7fbbb9" providerId="ADAL" clId="{CE28DAB4-049A-4300-B469-BBFD89FED8CC}" dt="2021-11-13T14:58:34.504" v="13687" actId="14100"/>
          <ac:spMkLst>
            <pc:docMk/>
            <pc:sldMk cId="791458629" sldId="1116"/>
            <ac:spMk id="29701" creationId="{00000000-0000-0000-0000-000000000000}"/>
          </ac:spMkLst>
        </pc:spChg>
        <pc:picChg chg="add mod">
          <ac:chgData name="Fajdek Bartłomiej" userId="c3d554c6-c3b5-4180-b4b1-0a992a7fbbb9" providerId="ADAL" clId="{CE28DAB4-049A-4300-B469-BBFD89FED8CC}" dt="2021-11-13T14:58:43.187" v="13691" actId="14100"/>
          <ac:picMkLst>
            <pc:docMk/>
            <pc:sldMk cId="791458629" sldId="1116"/>
            <ac:picMk id="6146" creationId="{6FDCDF44-6C3D-4305-8E61-B306230B4363}"/>
          </ac:picMkLst>
        </pc:picChg>
      </pc:sldChg>
      <pc:sldChg chg="addSp delSp modSp add mod">
        <pc:chgData name="Fajdek Bartłomiej" userId="c3d554c6-c3b5-4180-b4b1-0a992a7fbbb9" providerId="ADAL" clId="{CE28DAB4-049A-4300-B469-BBFD89FED8CC}" dt="2021-11-13T15:10:18.751" v="13733" actId="20577"/>
        <pc:sldMkLst>
          <pc:docMk/>
          <pc:sldMk cId="1435123354" sldId="1117"/>
        </pc:sldMkLst>
        <pc:spChg chg="add mod">
          <ac:chgData name="Fajdek Bartłomiej" userId="c3d554c6-c3b5-4180-b4b1-0a992a7fbbb9" providerId="ADAL" clId="{CE28DAB4-049A-4300-B469-BBFD89FED8CC}" dt="2021-11-13T14:48:26.407" v="13524" actId="1076"/>
          <ac:spMkLst>
            <pc:docMk/>
            <pc:sldMk cId="1435123354" sldId="1117"/>
            <ac:spMk id="7" creationId="{A7687ACF-2E5D-4087-B234-669C4DDD872E}"/>
          </ac:spMkLst>
        </pc:spChg>
        <pc:spChg chg="mod">
          <ac:chgData name="Fajdek Bartłomiej" userId="c3d554c6-c3b5-4180-b4b1-0a992a7fbbb9" providerId="ADAL" clId="{CE28DAB4-049A-4300-B469-BBFD89FED8CC}" dt="2021-11-13T15:10:18.751" v="13733" actId="20577"/>
          <ac:spMkLst>
            <pc:docMk/>
            <pc:sldMk cId="1435123354" sldId="1117"/>
            <ac:spMk id="29701" creationId="{00000000-0000-0000-0000-000000000000}"/>
          </ac:spMkLst>
        </pc:spChg>
        <pc:picChg chg="add del mod">
          <ac:chgData name="Fajdek Bartłomiej" userId="c3d554c6-c3b5-4180-b4b1-0a992a7fbbb9" providerId="ADAL" clId="{CE28DAB4-049A-4300-B469-BBFD89FED8CC}" dt="2021-11-13T14:47:54.198" v="13508" actId="478"/>
          <ac:picMkLst>
            <pc:docMk/>
            <pc:sldMk cId="1435123354" sldId="1117"/>
            <ac:picMk id="3074" creationId="{F61E599C-F3BB-4DEA-BDE0-5910B0EBB592}"/>
          </ac:picMkLst>
        </pc:picChg>
        <pc:picChg chg="add mod">
          <ac:chgData name="Fajdek Bartłomiej" userId="c3d554c6-c3b5-4180-b4b1-0a992a7fbbb9" providerId="ADAL" clId="{CE28DAB4-049A-4300-B469-BBFD89FED8CC}" dt="2021-11-13T14:48:41.125" v="13584" actId="1036"/>
          <ac:picMkLst>
            <pc:docMk/>
            <pc:sldMk cId="1435123354" sldId="1117"/>
            <ac:picMk id="3076" creationId="{86357FFE-2033-4224-8E58-C2E38CF84986}"/>
          </ac:picMkLst>
        </pc:picChg>
      </pc:sldChg>
      <pc:sldChg chg="addSp modSp add mod">
        <pc:chgData name="Fajdek Bartłomiej" userId="c3d554c6-c3b5-4180-b4b1-0a992a7fbbb9" providerId="ADAL" clId="{CE28DAB4-049A-4300-B469-BBFD89FED8CC}" dt="2021-11-13T15:11:15.866" v="13754" actId="14100"/>
        <pc:sldMkLst>
          <pc:docMk/>
          <pc:sldMk cId="3637325859" sldId="1118"/>
        </pc:sldMkLst>
        <pc:spChg chg="add mod">
          <ac:chgData name="Fajdek Bartłomiej" userId="c3d554c6-c3b5-4180-b4b1-0a992a7fbbb9" providerId="ADAL" clId="{CE28DAB4-049A-4300-B469-BBFD89FED8CC}" dt="2021-11-13T14:55:11.990" v="13632" actId="1076"/>
          <ac:spMkLst>
            <pc:docMk/>
            <pc:sldMk cId="3637325859" sldId="1118"/>
            <ac:spMk id="7" creationId="{80FB6D35-B455-486A-B243-F72F3B27EA3A}"/>
          </ac:spMkLst>
        </pc:spChg>
        <pc:spChg chg="mod">
          <ac:chgData name="Fajdek Bartłomiej" userId="c3d554c6-c3b5-4180-b4b1-0a992a7fbbb9" providerId="ADAL" clId="{CE28DAB4-049A-4300-B469-BBFD89FED8CC}" dt="2021-11-13T15:11:10.511" v="13753" actId="20577"/>
          <ac:spMkLst>
            <pc:docMk/>
            <pc:sldMk cId="3637325859" sldId="1118"/>
            <ac:spMk id="29701" creationId="{00000000-0000-0000-0000-000000000000}"/>
          </ac:spMkLst>
        </pc:spChg>
        <pc:picChg chg="add mod">
          <ac:chgData name="Fajdek Bartłomiej" userId="c3d554c6-c3b5-4180-b4b1-0a992a7fbbb9" providerId="ADAL" clId="{CE28DAB4-049A-4300-B469-BBFD89FED8CC}" dt="2021-11-13T15:11:15.866" v="13754" actId="14100"/>
          <ac:picMkLst>
            <pc:docMk/>
            <pc:sldMk cId="3637325859" sldId="1118"/>
            <ac:picMk id="5122" creationId="{6F59DCFC-4493-40B5-AD91-B34E205E0996}"/>
          </ac:picMkLst>
        </pc:picChg>
      </pc:sldChg>
      <pc:sldChg chg="modSp add mod ord">
        <pc:chgData name="Fajdek Bartłomiej" userId="c3d554c6-c3b5-4180-b4b1-0a992a7fbbb9" providerId="ADAL" clId="{CE28DAB4-049A-4300-B469-BBFD89FED8CC}" dt="2021-11-13T14:27:20.028" v="13239" actId="20577"/>
        <pc:sldMkLst>
          <pc:docMk/>
          <pc:sldMk cId="4218890665" sldId="1119"/>
        </pc:sldMkLst>
        <pc:spChg chg="mod">
          <ac:chgData name="Fajdek Bartłomiej" userId="c3d554c6-c3b5-4180-b4b1-0a992a7fbbb9" providerId="ADAL" clId="{CE28DAB4-049A-4300-B469-BBFD89FED8CC}" dt="2021-11-13T14:27:20.028" v="13239" actId="20577"/>
          <ac:spMkLst>
            <pc:docMk/>
            <pc:sldMk cId="4218890665" sldId="1119"/>
            <ac:spMk id="29701" creationId="{00000000-0000-0000-0000-000000000000}"/>
          </ac:spMkLst>
        </pc:spChg>
      </pc:sldChg>
      <pc:sldChg chg="modSp add mod">
        <pc:chgData name="Fajdek Bartłomiej" userId="c3d554c6-c3b5-4180-b4b1-0a992a7fbbb9" providerId="ADAL" clId="{CE28DAB4-049A-4300-B469-BBFD89FED8CC}" dt="2021-11-13T14:28:06.788" v="13269" actId="20577"/>
        <pc:sldMkLst>
          <pc:docMk/>
          <pc:sldMk cId="1293744429" sldId="1120"/>
        </pc:sldMkLst>
        <pc:spChg chg="mod">
          <ac:chgData name="Fajdek Bartłomiej" userId="c3d554c6-c3b5-4180-b4b1-0a992a7fbbb9" providerId="ADAL" clId="{CE28DAB4-049A-4300-B469-BBFD89FED8CC}" dt="2021-11-13T14:28:06.788" v="13269" actId="20577"/>
          <ac:spMkLst>
            <pc:docMk/>
            <pc:sldMk cId="1293744429" sldId="1120"/>
            <ac:spMk id="29701" creationId="{00000000-0000-0000-0000-000000000000}"/>
          </ac:spMkLst>
        </pc:spChg>
      </pc:sldChg>
      <pc:sldChg chg="modSp add mod">
        <pc:chgData name="Fajdek Bartłomiej" userId="c3d554c6-c3b5-4180-b4b1-0a992a7fbbb9" providerId="ADAL" clId="{CE28DAB4-049A-4300-B469-BBFD89FED8CC}" dt="2021-11-13T14:37:02.569" v="13384" actId="20577"/>
        <pc:sldMkLst>
          <pc:docMk/>
          <pc:sldMk cId="238918795" sldId="1121"/>
        </pc:sldMkLst>
        <pc:spChg chg="mod">
          <ac:chgData name="Fajdek Bartłomiej" userId="c3d554c6-c3b5-4180-b4b1-0a992a7fbbb9" providerId="ADAL" clId="{CE28DAB4-049A-4300-B469-BBFD89FED8CC}" dt="2021-11-13T14:37:02.569" v="13384" actId="20577"/>
          <ac:spMkLst>
            <pc:docMk/>
            <pc:sldMk cId="238918795" sldId="1121"/>
            <ac:spMk id="29701" creationId="{00000000-0000-0000-0000-000000000000}"/>
          </ac:spMkLst>
        </pc:spChg>
      </pc:sldChg>
      <pc:sldChg chg="modSp add mod">
        <pc:chgData name="Fajdek Bartłomiej" userId="c3d554c6-c3b5-4180-b4b1-0a992a7fbbb9" providerId="ADAL" clId="{CE28DAB4-049A-4300-B469-BBFD89FED8CC}" dt="2021-11-13T14:40:26.441" v="13494" actId="20577"/>
        <pc:sldMkLst>
          <pc:docMk/>
          <pc:sldMk cId="3579403791" sldId="1122"/>
        </pc:sldMkLst>
        <pc:spChg chg="mod">
          <ac:chgData name="Fajdek Bartłomiej" userId="c3d554c6-c3b5-4180-b4b1-0a992a7fbbb9" providerId="ADAL" clId="{CE28DAB4-049A-4300-B469-BBFD89FED8CC}" dt="2021-11-13T14:40:26.441" v="13494" actId="20577"/>
          <ac:spMkLst>
            <pc:docMk/>
            <pc:sldMk cId="3579403791" sldId="1122"/>
            <ac:spMk id="29701" creationId="{00000000-0000-0000-0000-000000000000}"/>
          </ac:spMkLst>
        </pc:spChg>
      </pc:sldChg>
      <pc:sldChg chg="delSp modSp add mod">
        <pc:chgData name="Fajdek Bartłomiej" userId="c3d554c6-c3b5-4180-b4b1-0a992a7fbbb9" providerId="ADAL" clId="{CE28DAB4-049A-4300-B469-BBFD89FED8CC}" dt="2021-11-13T17:53:01.821" v="18255" actId="108"/>
        <pc:sldMkLst>
          <pc:docMk/>
          <pc:sldMk cId="796556544" sldId="1123"/>
        </pc:sldMkLst>
        <pc:spChg chg="del">
          <ac:chgData name="Fajdek Bartłomiej" userId="c3d554c6-c3b5-4180-b4b1-0a992a7fbbb9" providerId="ADAL" clId="{CE28DAB4-049A-4300-B469-BBFD89FED8CC}" dt="2021-11-13T15:11:34.433" v="13757" actId="478"/>
          <ac:spMkLst>
            <pc:docMk/>
            <pc:sldMk cId="796556544" sldId="1123"/>
            <ac:spMk id="7" creationId="{80FB6D35-B455-486A-B243-F72F3B27EA3A}"/>
          </ac:spMkLst>
        </pc:spChg>
        <pc:spChg chg="mod">
          <ac:chgData name="Fajdek Bartłomiej" userId="c3d554c6-c3b5-4180-b4b1-0a992a7fbbb9" providerId="ADAL" clId="{CE28DAB4-049A-4300-B469-BBFD89FED8CC}" dt="2021-11-13T17:53:01.821" v="18255" actId="108"/>
          <ac:spMkLst>
            <pc:docMk/>
            <pc:sldMk cId="796556544" sldId="1123"/>
            <ac:spMk id="29701" creationId="{00000000-0000-0000-0000-000000000000}"/>
          </ac:spMkLst>
        </pc:spChg>
        <pc:picChg chg="del">
          <ac:chgData name="Fajdek Bartłomiej" userId="c3d554c6-c3b5-4180-b4b1-0a992a7fbbb9" providerId="ADAL" clId="{CE28DAB4-049A-4300-B469-BBFD89FED8CC}" dt="2021-11-13T15:11:31.119" v="13756" actId="478"/>
          <ac:picMkLst>
            <pc:docMk/>
            <pc:sldMk cId="796556544" sldId="1123"/>
            <ac:picMk id="5122" creationId="{6F59DCFC-4493-40B5-AD91-B34E205E0996}"/>
          </ac:picMkLst>
        </pc:picChg>
      </pc:sldChg>
      <pc:sldChg chg="modSp add mod">
        <pc:chgData name="Fajdek Bartłomiej" userId="c3d554c6-c3b5-4180-b4b1-0a992a7fbbb9" providerId="ADAL" clId="{CE28DAB4-049A-4300-B469-BBFD89FED8CC}" dt="2021-11-13T17:53:10.579" v="18257" actId="108"/>
        <pc:sldMkLst>
          <pc:docMk/>
          <pc:sldMk cId="453963808" sldId="1124"/>
        </pc:sldMkLst>
        <pc:spChg chg="mod">
          <ac:chgData name="Fajdek Bartłomiej" userId="c3d554c6-c3b5-4180-b4b1-0a992a7fbbb9" providerId="ADAL" clId="{CE28DAB4-049A-4300-B469-BBFD89FED8CC}" dt="2021-11-13T17:53:10.579" v="18257" actId="108"/>
          <ac:spMkLst>
            <pc:docMk/>
            <pc:sldMk cId="453963808" sldId="1124"/>
            <ac:spMk id="29701" creationId="{00000000-0000-0000-0000-000000000000}"/>
          </ac:spMkLst>
        </pc:spChg>
      </pc:sldChg>
      <pc:sldChg chg="addSp modSp add mod">
        <pc:chgData name="Fajdek Bartłomiej" userId="c3d554c6-c3b5-4180-b4b1-0a992a7fbbb9" providerId="ADAL" clId="{CE28DAB4-049A-4300-B469-BBFD89FED8CC}" dt="2021-11-13T16:42:28.314" v="16643" actId="20577"/>
        <pc:sldMkLst>
          <pc:docMk/>
          <pc:sldMk cId="3776154600" sldId="1125"/>
        </pc:sldMkLst>
        <pc:spChg chg="mod">
          <ac:chgData name="Fajdek Bartłomiej" userId="c3d554c6-c3b5-4180-b4b1-0a992a7fbbb9" providerId="ADAL" clId="{CE28DAB4-049A-4300-B469-BBFD89FED8CC}" dt="2021-11-13T16:42:28.314" v="16643" actId="20577"/>
          <ac:spMkLst>
            <pc:docMk/>
            <pc:sldMk cId="3776154600" sldId="1125"/>
            <ac:spMk id="2" creationId="{00000000-0000-0000-0000-000000000000}"/>
          </ac:spMkLst>
        </pc:spChg>
        <pc:picChg chg="add mod">
          <ac:chgData name="Fajdek Bartłomiej" userId="c3d554c6-c3b5-4180-b4b1-0a992a7fbbb9" providerId="ADAL" clId="{CE28DAB4-049A-4300-B469-BBFD89FED8CC}" dt="2021-11-13T16:41:02.692" v="16606" actId="1076"/>
          <ac:picMkLst>
            <pc:docMk/>
            <pc:sldMk cId="3776154600" sldId="1125"/>
            <ac:picMk id="9218" creationId="{E74D3AD2-9AC8-48FE-A6C1-7E30BCB53E9F}"/>
          </ac:picMkLst>
        </pc:picChg>
      </pc:sldChg>
      <pc:sldChg chg="modSp add mod">
        <pc:chgData name="Fajdek Bartłomiej" userId="c3d554c6-c3b5-4180-b4b1-0a992a7fbbb9" providerId="ADAL" clId="{CE28DAB4-049A-4300-B469-BBFD89FED8CC}" dt="2021-11-13T16:42:59.461" v="16662" actId="20577"/>
        <pc:sldMkLst>
          <pc:docMk/>
          <pc:sldMk cId="463518534" sldId="1126"/>
        </pc:sldMkLst>
        <pc:spChg chg="mod">
          <ac:chgData name="Fajdek Bartłomiej" userId="c3d554c6-c3b5-4180-b4b1-0a992a7fbbb9" providerId="ADAL" clId="{CE28DAB4-049A-4300-B469-BBFD89FED8CC}" dt="2021-11-13T16:42:59.461" v="16662" actId="20577"/>
          <ac:spMkLst>
            <pc:docMk/>
            <pc:sldMk cId="463518534" sldId="1126"/>
            <ac:spMk id="2" creationId="{00000000-0000-0000-0000-000000000000}"/>
          </ac:spMkLst>
        </pc:spChg>
      </pc:sldChg>
      <pc:sldChg chg="add del">
        <pc:chgData name="Fajdek Bartłomiej" userId="c3d554c6-c3b5-4180-b4b1-0a992a7fbbb9" providerId="ADAL" clId="{CE28DAB4-049A-4300-B469-BBFD89FED8CC}" dt="2021-11-13T16:46:33.204" v="16664"/>
        <pc:sldMkLst>
          <pc:docMk/>
          <pc:sldMk cId="829403954" sldId="1127"/>
        </pc:sldMkLst>
      </pc:sldChg>
      <pc:sldChg chg="modSp add mod">
        <pc:chgData name="Fajdek Bartłomiej" userId="c3d554c6-c3b5-4180-b4b1-0a992a7fbbb9" providerId="ADAL" clId="{CE28DAB4-049A-4300-B469-BBFD89FED8CC}" dt="2021-11-13T17:43:14.176" v="18024" actId="20577"/>
        <pc:sldMkLst>
          <pc:docMk/>
          <pc:sldMk cId="3346538061" sldId="1127"/>
        </pc:sldMkLst>
        <pc:spChg chg="mod">
          <ac:chgData name="Fajdek Bartłomiej" userId="c3d554c6-c3b5-4180-b4b1-0a992a7fbbb9" providerId="ADAL" clId="{CE28DAB4-049A-4300-B469-BBFD89FED8CC}" dt="2021-11-13T17:43:14.176" v="18024" actId="20577"/>
          <ac:spMkLst>
            <pc:docMk/>
            <pc:sldMk cId="3346538061" sldId="1127"/>
            <ac:spMk id="2" creationId="{00000000-0000-0000-0000-000000000000}"/>
          </ac:spMkLst>
        </pc:spChg>
      </pc:sldChg>
      <pc:sldChg chg="modSp add mod">
        <pc:chgData name="Fajdek Bartłomiej" userId="c3d554c6-c3b5-4180-b4b1-0a992a7fbbb9" providerId="ADAL" clId="{CE28DAB4-049A-4300-B469-BBFD89FED8CC}" dt="2021-11-13T17:39:31.629" v="18000" actId="27636"/>
        <pc:sldMkLst>
          <pc:docMk/>
          <pc:sldMk cId="3516825504" sldId="1128"/>
        </pc:sldMkLst>
        <pc:spChg chg="mod">
          <ac:chgData name="Fajdek Bartłomiej" userId="c3d554c6-c3b5-4180-b4b1-0a992a7fbbb9" providerId="ADAL" clId="{CE28DAB4-049A-4300-B469-BBFD89FED8CC}" dt="2021-11-13T17:39:31.629" v="18000" actId="27636"/>
          <ac:spMkLst>
            <pc:docMk/>
            <pc:sldMk cId="3516825504" sldId="1128"/>
            <ac:spMk id="2" creationId="{00000000-0000-0000-0000-000000000000}"/>
          </ac:spMkLst>
        </pc:spChg>
      </pc:sldChg>
      <pc:sldChg chg="modSp add del mod">
        <pc:chgData name="Fajdek Bartłomiej" userId="c3d554c6-c3b5-4180-b4b1-0a992a7fbbb9" providerId="ADAL" clId="{CE28DAB4-049A-4300-B469-BBFD89FED8CC}" dt="2021-11-13T17:47:18.728" v="18163" actId="47"/>
        <pc:sldMkLst>
          <pc:docMk/>
          <pc:sldMk cId="1628457874" sldId="1129"/>
        </pc:sldMkLst>
        <pc:spChg chg="mod">
          <ac:chgData name="Fajdek Bartłomiej" userId="c3d554c6-c3b5-4180-b4b1-0a992a7fbbb9" providerId="ADAL" clId="{CE28DAB4-049A-4300-B469-BBFD89FED8CC}" dt="2021-11-13T17:45:34.721" v="18126" actId="5793"/>
          <ac:spMkLst>
            <pc:docMk/>
            <pc:sldMk cId="1628457874" sldId="1129"/>
            <ac:spMk id="2" creationId="{00000000-0000-0000-0000-000000000000}"/>
          </ac:spMkLst>
        </pc:spChg>
      </pc:sldChg>
      <pc:sldChg chg="modSp add mod">
        <pc:chgData name="Fajdek Bartłomiej" userId="c3d554c6-c3b5-4180-b4b1-0a992a7fbbb9" providerId="ADAL" clId="{CE28DAB4-049A-4300-B469-BBFD89FED8CC}" dt="2021-11-13T17:46:50.549" v="18146" actId="113"/>
        <pc:sldMkLst>
          <pc:docMk/>
          <pc:sldMk cId="1786927231" sldId="1130"/>
        </pc:sldMkLst>
        <pc:spChg chg="mod">
          <ac:chgData name="Fajdek Bartłomiej" userId="c3d554c6-c3b5-4180-b4b1-0a992a7fbbb9" providerId="ADAL" clId="{CE28DAB4-049A-4300-B469-BBFD89FED8CC}" dt="2021-11-13T17:46:50.549" v="18146" actId="113"/>
          <ac:spMkLst>
            <pc:docMk/>
            <pc:sldMk cId="1786927231" sldId="1130"/>
            <ac:spMk id="2" creationId="{00000000-0000-0000-0000-000000000000}"/>
          </ac:spMkLst>
        </pc:spChg>
        <pc:spChg chg="mod">
          <ac:chgData name="Fajdek Bartłomiej" userId="c3d554c6-c3b5-4180-b4b1-0a992a7fbbb9" providerId="ADAL" clId="{CE28DAB4-049A-4300-B469-BBFD89FED8CC}" dt="2021-11-13T17:46:22.252" v="18129" actId="27636"/>
          <ac:spMkLst>
            <pc:docMk/>
            <pc:sldMk cId="1786927231" sldId="1130"/>
            <ac:spMk id="4" creationId="{00000000-0000-0000-0000-000000000000}"/>
          </ac:spMkLst>
        </pc:spChg>
      </pc:sldChg>
      <pc:sldChg chg="modSp add mod">
        <pc:chgData name="Fajdek Bartłomiej" userId="c3d554c6-c3b5-4180-b4b1-0a992a7fbbb9" providerId="ADAL" clId="{CE28DAB4-049A-4300-B469-BBFD89FED8CC}" dt="2021-11-13T17:47:33.141" v="18165" actId="27636"/>
        <pc:sldMkLst>
          <pc:docMk/>
          <pc:sldMk cId="3573597408" sldId="1131"/>
        </pc:sldMkLst>
        <pc:spChg chg="mod">
          <ac:chgData name="Fajdek Bartłomiej" userId="c3d554c6-c3b5-4180-b4b1-0a992a7fbbb9" providerId="ADAL" clId="{CE28DAB4-049A-4300-B469-BBFD89FED8CC}" dt="2021-11-13T17:47:08.690" v="18161" actId="113"/>
          <ac:spMkLst>
            <pc:docMk/>
            <pc:sldMk cId="3573597408" sldId="1131"/>
            <ac:spMk id="2" creationId="{00000000-0000-0000-0000-000000000000}"/>
          </ac:spMkLst>
        </pc:spChg>
        <pc:spChg chg="mod">
          <ac:chgData name="Fajdek Bartłomiej" userId="c3d554c6-c3b5-4180-b4b1-0a992a7fbbb9" providerId="ADAL" clId="{CE28DAB4-049A-4300-B469-BBFD89FED8CC}" dt="2021-11-13T17:47:33.141" v="18165" actId="27636"/>
          <ac:spMkLst>
            <pc:docMk/>
            <pc:sldMk cId="3573597408" sldId="1131"/>
            <ac:spMk id="4" creationId="{00000000-0000-0000-0000-000000000000}"/>
          </ac:spMkLst>
        </pc:spChg>
        <pc:picChg chg="mod">
          <ac:chgData name="Fajdek Bartłomiej" userId="c3d554c6-c3b5-4180-b4b1-0a992a7fbbb9" providerId="ADAL" clId="{CE28DAB4-049A-4300-B469-BBFD89FED8CC}" dt="2021-11-13T17:47:13.671" v="18162" actId="1076"/>
          <ac:picMkLst>
            <pc:docMk/>
            <pc:sldMk cId="3573597408" sldId="1131"/>
            <ac:picMk id="9218" creationId="{E74D3AD2-9AC8-48FE-A6C1-7E30BCB53E9F}"/>
          </ac:picMkLst>
        </pc:picChg>
      </pc:sldChg>
      <pc:sldChg chg="modSp add mod">
        <pc:chgData name="Fajdek Bartłomiej" userId="c3d554c6-c3b5-4180-b4b1-0a992a7fbbb9" providerId="ADAL" clId="{CE28DAB4-049A-4300-B469-BBFD89FED8CC}" dt="2021-11-13T17:51:01.960" v="18223" actId="20577"/>
        <pc:sldMkLst>
          <pc:docMk/>
          <pc:sldMk cId="2459976164" sldId="1132"/>
        </pc:sldMkLst>
        <pc:spChg chg="mod">
          <ac:chgData name="Fajdek Bartłomiej" userId="c3d554c6-c3b5-4180-b4b1-0a992a7fbbb9" providerId="ADAL" clId="{CE28DAB4-049A-4300-B469-BBFD89FED8CC}" dt="2021-11-13T17:51:01.960" v="18223" actId="20577"/>
          <ac:spMkLst>
            <pc:docMk/>
            <pc:sldMk cId="2459976164" sldId="1132"/>
            <ac:spMk id="2" creationId="{00000000-0000-0000-0000-000000000000}"/>
          </ac:spMkLst>
        </pc:spChg>
      </pc:sldChg>
      <pc:sldChg chg="modSp add mod">
        <pc:chgData name="Fajdek Bartłomiej" userId="c3d554c6-c3b5-4180-b4b1-0a992a7fbbb9" providerId="ADAL" clId="{CE28DAB4-049A-4300-B469-BBFD89FED8CC}" dt="2021-11-13T17:50:30.397" v="18214" actId="255"/>
        <pc:sldMkLst>
          <pc:docMk/>
          <pc:sldMk cId="3783676570" sldId="1133"/>
        </pc:sldMkLst>
        <pc:spChg chg="mod">
          <ac:chgData name="Fajdek Bartłomiej" userId="c3d554c6-c3b5-4180-b4b1-0a992a7fbbb9" providerId="ADAL" clId="{CE28DAB4-049A-4300-B469-BBFD89FED8CC}" dt="2021-11-13T17:50:30.397" v="18214" actId="255"/>
          <ac:spMkLst>
            <pc:docMk/>
            <pc:sldMk cId="3783676570" sldId="1133"/>
            <ac:spMk id="2" creationId="{00000000-0000-0000-0000-000000000000}"/>
          </ac:spMkLst>
        </pc:spChg>
      </pc:sldChg>
      <pc:sldChg chg="modSp add mod">
        <pc:chgData name="Fajdek Bartłomiej" userId="c3d554c6-c3b5-4180-b4b1-0a992a7fbbb9" providerId="ADAL" clId="{CE28DAB4-049A-4300-B469-BBFD89FED8CC}" dt="2021-11-13T17:51:14.187" v="18234" actId="113"/>
        <pc:sldMkLst>
          <pc:docMk/>
          <pc:sldMk cId="4114055083" sldId="1134"/>
        </pc:sldMkLst>
        <pc:spChg chg="mod">
          <ac:chgData name="Fajdek Bartłomiej" userId="c3d554c6-c3b5-4180-b4b1-0a992a7fbbb9" providerId="ADAL" clId="{CE28DAB4-049A-4300-B469-BBFD89FED8CC}" dt="2021-11-13T17:51:14.187" v="18234" actId="113"/>
          <ac:spMkLst>
            <pc:docMk/>
            <pc:sldMk cId="4114055083" sldId="1134"/>
            <ac:spMk id="2" creationId="{00000000-0000-0000-0000-000000000000}"/>
          </ac:spMkLst>
        </pc:spChg>
        <pc:picChg chg="mod">
          <ac:chgData name="Fajdek Bartłomiej" userId="c3d554c6-c3b5-4180-b4b1-0a992a7fbbb9" providerId="ADAL" clId="{CE28DAB4-049A-4300-B469-BBFD89FED8CC}" dt="2021-11-13T17:50:39.816" v="18217" actId="1076"/>
          <ac:picMkLst>
            <pc:docMk/>
            <pc:sldMk cId="4114055083" sldId="1134"/>
            <ac:picMk id="9218" creationId="{E74D3AD2-9AC8-48FE-A6C1-7E30BCB53E9F}"/>
          </ac:picMkLst>
        </pc:picChg>
      </pc:sldChg>
      <pc:sldChg chg="modSp add mod">
        <pc:chgData name="Fajdek Bartłomiej" userId="c3d554c6-c3b5-4180-b4b1-0a992a7fbbb9" providerId="ADAL" clId="{CE28DAB4-049A-4300-B469-BBFD89FED8CC}" dt="2021-11-13T17:55:02.004" v="18300" actId="6549"/>
        <pc:sldMkLst>
          <pc:docMk/>
          <pc:sldMk cId="1296453473" sldId="1135"/>
        </pc:sldMkLst>
        <pc:spChg chg="mod">
          <ac:chgData name="Fajdek Bartłomiej" userId="c3d554c6-c3b5-4180-b4b1-0a992a7fbbb9" providerId="ADAL" clId="{CE28DAB4-049A-4300-B469-BBFD89FED8CC}" dt="2021-11-13T17:55:02.004" v="18300" actId="6549"/>
          <ac:spMkLst>
            <pc:docMk/>
            <pc:sldMk cId="1296453473" sldId="1135"/>
            <ac:spMk id="2" creationId="{00000000-0000-0000-0000-000000000000}"/>
          </ac:spMkLst>
        </pc:spChg>
      </pc:sldChg>
    </pc:docChg>
  </pc:docChgLst>
  <pc:docChgLst>
    <pc:chgData name="Suski Damian" userId="S::damian.suski@pw.edu.pl::db14ced7-949b-4bf0-b58a-0a7a9c032729" providerId="AD" clId="Web-{79A192BC-D25E-45D9-B6CA-0D3C7EA6C402}"/>
    <pc:docChg chg="modSld">
      <pc:chgData name="Suski Damian" userId="S::damian.suski@pw.edu.pl::db14ced7-949b-4bf0-b58a-0a7a9c032729" providerId="AD" clId="Web-{79A192BC-D25E-45D9-B6CA-0D3C7EA6C402}" dt="2020-07-10T06:58:46.729" v="10" actId="20577"/>
      <pc:docMkLst>
        <pc:docMk/>
      </pc:docMkLst>
      <pc:sldChg chg="modSp">
        <pc:chgData name="Suski Damian" userId="S::damian.suski@pw.edu.pl::db14ced7-949b-4bf0-b58a-0a7a9c032729" providerId="AD" clId="Web-{79A192BC-D25E-45D9-B6CA-0D3C7EA6C402}" dt="2020-07-10T06:58:46.729" v="10" actId="20577"/>
        <pc:sldMkLst>
          <pc:docMk/>
          <pc:sldMk cId="2392850544" sldId="866"/>
        </pc:sldMkLst>
        <pc:spChg chg="mod">
          <ac:chgData name="Suski Damian" userId="S::damian.suski@pw.edu.pl::db14ced7-949b-4bf0-b58a-0a7a9c032729" providerId="AD" clId="Web-{79A192BC-D25E-45D9-B6CA-0D3C7EA6C402}" dt="2020-07-10T06:58:46.729" v="10" actId="20577"/>
          <ac:spMkLst>
            <pc:docMk/>
            <pc:sldMk cId="2392850544" sldId="866"/>
            <ac:spMk id="2970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CEA6A-3F7A-4E1B-8784-6994D20CB76E}" type="datetimeFigureOut">
              <a:rPr lang="pl-PL" smtClean="0"/>
              <a:t>13.11.2021</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AC155-0238-415B-80FF-8DBFDF9164C3}" type="slidenum">
              <a:rPr lang="pl-PL" smtClean="0"/>
              <a:t>‹#›</a:t>
            </a:fld>
            <a:endParaRPr lang="pl-PL"/>
          </a:p>
        </p:txBody>
      </p:sp>
    </p:spTree>
    <p:extLst>
      <p:ext uri="{BB962C8B-B14F-4D97-AF65-F5344CB8AC3E}">
        <p14:creationId xmlns:p14="http://schemas.microsoft.com/office/powerpoint/2010/main" val="1106260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50000"/>
              </a:spcBef>
            </a:pPr>
            <a:fld id="{EDA2AA3C-6B1A-4253-BF29-963E686B76A0}" type="slidenum">
              <a:rPr lang="pl-PL" altLang="pl-PL" sz="1300">
                <a:latin typeface="Tahoma" panose="020B0604030504040204" pitchFamily="34" charset="0"/>
              </a:rPr>
              <a:pPr>
                <a:spcBef>
                  <a:spcPct val="50000"/>
                </a:spcBef>
              </a:pPr>
              <a:t>1</a:t>
            </a:fld>
            <a:endParaRPr lang="pl-PL" altLang="pl-PL" sz="1300">
              <a:latin typeface="Tahoma" panose="020B0604030504040204" pitchFamily="34" charset="0"/>
            </a:endParaRPr>
          </a:p>
        </p:txBody>
      </p:sp>
      <p:sp>
        <p:nvSpPr>
          <p:cNvPr id="12291" name="Rectangle 2"/>
          <p:cNvSpPr>
            <a:spLocks noGrp="1" noRot="1" noChangeAspect="1" noChangeArrowheads="1" noTextEdit="1"/>
          </p:cNvSpPr>
          <p:nvPr>
            <p:ph type="sldImg"/>
          </p:nvPr>
        </p:nvSpPr>
        <p:spPr>
          <a:xfrm>
            <a:off x="139700" y="768350"/>
            <a:ext cx="6819900" cy="3836988"/>
          </a:xfrm>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l-PL"/>
          </a:p>
        </p:txBody>
      </p:sp>
    </p:spTree>
    <p:extLst>
      <p:ext uri="{BB962C8B-B14F-4D97-AF65-F5344CB8AC3E}">
        <p14:creationId xmlns:p14="http://schemas.microsoft.com/office/powerpoint/2010/main" val="29300777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BC8C69A4-95EF-4F8C-B8EA-F5C8BA412C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99" y="0"/>
            <a:ext cx="12184602" cy="6858000"/>
          </a:xfrm>
          <a:prstGeom prst="rect">
            <a:avLst/>
          </a:prstGeom>
        </p:spPr>
      </p:pic>
      <p:pic>
        <p:nvPicPr>
          <p:cNvPr id="9" name="Obraz 8">
            <a:extLst>
              <a:ext uri="{FF2B5EF4-FFF2-40B4-BE49-F238E27FC236}">
                <a16:creationId xmlns:a16="http://schemas.microsoft.com/office/drawing/2014/main" id="{E7B1207E-9290-42BA-B963-5FAFD55FA3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4949" y="283113"/>
            <a:ext cx="2106717" cy="1809158"/>
          </a:xfrm>
          <a:prstGeom prst="rect">
            <a:avLst/>
          </a:prstGeom>
        </p:spPr>
      </p:pic>
      <p:sp>
        <p:nvSpPr>
          <p:cNvPr id="2" name="Tytuł 1">
            <a:extLst>
              <a:ext uri="{FF2B5EF4-FFF2-40B4-BE49-F238E27FC236}">
                <a16:creationId xmlns:a16="http://schemas.microsoft.com/office/drawing/2014/main" id="{02441CC2-47DD-443C-8E15-95F244A61449}"/>
              </a:ext>
            </a:extLst>
          </p:cNvPr>
          <p:cNvSpPr>
            <a:spLocks noGrp="1"/>
          </p:cNvSpPr>
          <p:nvPr>
            <p:ph type="ctrTitle"/>
          </p:nvPr>
        </p:nvSpPr>
        <p:spPr>
          <a:xfrm>
            <a:off x="278969" y="3611102"/>
            <a:ext cx="7082726" cy="1340200"/>
          </a:xfrm>
        </p:spPr>
        <p:txBody>
          <a:bodyPr anchor="b">
            <a:normAutofit/>
          </a:bodyPr>
          <a:lstStyle>
            <a:lvl1pPr algn="l">
              <a:defRPr sz="3200">
                <a:latin typeface="Arial Black" panose="020B0A04020102020204" pitchFamily="34" charset="0"/>
              </a:defRPr>
            </a:lvl1pPr>
          </a:lstStyle>
          <a:p>
            <a:r>
              <a:rPr lang="pl-PL"/>
              <a:t>Kliknij, aby edytować styl</a:t>
            </a:r>
          </a:p>
        </p:txBody>
      </p:sp>
      <p:sp>
        <p:nvSpPr>
          <p:cNvPr id="3" name="Podtytuł 2">
            <a:extLst>
              <a:ext uri="{FF2B5EF4-FFF2-40B4-BE49-F238E27FC236}">
                <a16:creationId xmlns:a16="http://schemas.microsoft.com/office/drawing/2014/main" id="{1C6CD016-7153-4CDF-9040-535D390EE9D8}"/>
              </a:ext>
            </a:extLst>
          </p:cNvPr>
          <p:cNvSpPr>
            <a:spLocks noGrp="1"/>
          </p:cNvSpPr>
          <p:nvPr>
            <p:ph type="subTitle" idx="1"/>
          </p:nvPr>
        </p:nvSpPr>
        <p:spPr>
          <a:xfrm>
            <a:off x="278969" y="5114437"/>
            <a:ext cx="7082726" cy="821411"/>
          </a:xfrm>
        </p:spPr>
        <p:txBody>
          <a:bodyPr>
            <a:normAutofit/>
          </a:bodyPr>
          <a:lstStyle>
            <a:lvl1pPr marL="0" indent="0" algn="l">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Tree>
    <p:extLst>
      <p:ext uri="{BB962C8B-B14F-4D97-AF65-F5344CB8AC3E}">
        <p14:creationId xmlns:p14="http://schemas.microsoft.com/office/powerpoint/2010/main" val="3934511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400C44-DA11-4DC4-B250-1A6A10B90533}"/>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94767600-3B43-4992-B04A-F093240AAB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5869F989-6E1F-423C-A47C-ACB684253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a:extLst>
              <a:ext uri="{FF2B5EF4-FFF2-40B4-BE49-F238E27FC236}">
                <a16:creationId xmlns:a16="http://schemas.microsoft.com/office/drawing/2014/main" id="{0D020B58-526B-43EC-816E-A642293BB2CE}"/>
              </a:ext>
            </a:extLst>
          </p:cNvPr>
          <p:cNvSpPr>
            <a:spLocks noGrp="1"/>
          </p:cNvSpPr>
          <p:nvPr>
            <p:ph type="dt" sz="half" idx="10"/>
          </p:nvPr>
        </p:nvSpPr>
        <p:spPr>
          <a:xfrm>
            <a:off x="838200" y="6356350"/>
            <a:ext cx="2743200" cy="365125"/>
          </a:xfrm>
          <a:prstGeom prst="rect">
            <a:avLst/>
          </a:prstGeom>
        </p:spPr>
        <p:txBody>
          <a:bodyPr/>
          <a:lstStyle/>
          <a:p>
            <a:endParaRPr lang="pl-PL"/>
          </a:p>
        </p:txBody>
      </p:sp>
      <p:sp>
        <p:nvSpPr>
          <p:cNvPr id="6" name="Symbol zastępczy stopki 5">
            <a:extLst>
              <a:ext uri="{FF2B5EF4-FFF2-40B4-BE49-F238E27FC236}">
                <a16:creationId xmlns:a16="http://schemas.microsoft.com/office/drawing/2014/main" id="{F446713D-8ED6-4EBD-BA6F-BFF14F896D9A}"/>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7" name="Symbol zastępczy numeru slajdu 6">
            <a:extLst>
              <a:ext uri="{FF2B5EF4-FFF2-40B4-BE49-F238E27FC236}">
                <a16:creationId xmlns:a16="http://schemas.microsoft.com/office/drawing/2014/main" id="{30E2A46B-30B8-4926-9D01-EC0CD91A8F9C}"/>
              </a:ext>
            </a:extLst>
          </p:cNvPr>
          <p:cNvSpPr>
            <a:spLocks noGrp="1"/>
          </p:cNvSpPr>
          <p:nvPr>
            <p:ph type="sldNum" sz="quarter" idx="12"/>
          </p:nvPr>
        </p:nvSpPr>
        <p:spPr>
          <a:xfrm>
            <a:off x="8610600" y="6356350"/>
            <a:ext cx="2743200" cy="365125"/>
          </a:xfrm>
          <a:prstGeom prst="rect">
            <a:avLst/>
          </a:prstGeom>
        </p:spPr>
        <p:txBody>
          <a:bodyPr/>
          <a:lstStyle/>
          <a:p>
            <a:fld id="{8FDE72CB-069D-4F61-A85C-EB6001E6ABBA}" type="slidenum">
              <a:rPr lang="pl-PL" smtClean="0"/>
              <a:t>‹#›</a:t>
            </a:fld>
            <a:endParaRPr lang="pl-PL"/>
          </a:p>
        </p:txBody>
      </p:sp>
    </p:spTree>
    <p:extLst>
      <p:ext uri="{BB962C8B-B14F-4D97-AF65-F5344CB8AC3E}">
        <p14:creationId xmlns:p14="http://schemas.microsoft.com/office/powerpoint/2010/main" val="201801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FFC6788-15D8-4552-A419-19F2C3413A13}"/>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3AD7F7B4-1CF1-427E-BF01-0E18722CDA9B}"/>
              </a:ext>
            </a:extLst>
          </p:cNvPr>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C46AA9C-4795-4890-B0D5-E47AA09A676C}"/>
              </a:ext>
            </a:extLst>
          </p:cNvPr>
          <p:cNvSpPr>
            <a:spLocks noGrp="1"/>
          </p:cNvSpPr>
          <p:nvPr>
            <p:ph type="dt" sz="half" idx="10"/>
          </p:nvPr>
        </p:nvSpPr>
        <p:spPr>
          <a:xfrm>
            <a:off x="838200" y="6356350"/>
            <a:ext cx="2743200" cy="365125"/>
          </a:xfrm>
          <a:prstGeom prst="rect">
            <a:avLst/>
          </a:prstGeom>
        </p:spPr>
        <p:txBody>
          <a:bodyPr/>
          <a:lstStyle/>
          <a:p>
            <a:endParaRPr lang="pl-PL"/>
          </a:p>
        </p:txBody>
      </p:sp>
      <p:sp>
        <p:nvSpPr>
          <p:cNvPr id="5" name="Symbol zastępczy stopki 4">
            <a:extLst>
              <a:ext uri="{FF2B5EF4-FFF2-40B4-BE49-F238E27FC236}">
                <a16:creationId xmlns:a16="http://schemas.microsoft.com/office/drawing/2014/main" id="{91A7564F-CCCF-44D5-9A4B-B827D9625A06}"/>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71677DFB-FC43-445D-8C74-830BFCB3E4BC}"/>
              </a:ext>
            </a:extLst>
          </p:cNvPr>
          <p:cNvSpPr>
            <a:spLocks noGrp="1"/>
          </p:cNvSpPr>
          <p:nvPr>
            <p:ph type="sldNum" sz="quarter" idx="12"/>
          </p:nvPr>
        </p:nvSpPr>
        <p:spPr>
          <a:xfrm>
            <a:off x="8610600" y="6356350"/>
            <a:ext cx="2743200" cy="365125"/>
          </a:xfrm>
          <a:prstGeom prst="rect">
            <a:avLst/>
          </a:prstGeom>
        </p:spPr>
        <p:txBody>
          <a:bodyPr/>
          <a:lstStyle/>
          <a:p>
            <a:fld id="{8FDE72CB-069D-4F61-A85C-EB6001E6ABBA}" type="slidenum">
              <a:rPr lang="pl-PL" smtClean="0"/>
              <a:t>‹#›</a:t>
            </a:fld>
            <a:endParaRPr lang="pl-PL"/>
          </a:p>
        </p:txBody>
      </p:sp>
    </p:spTree>
    <p:extLst>
      <p:ext uri="{BB962C8B-B14F-4D97-AF65-F5344CB8AC3E}">
        <p14:creationId xmlns:p14="http://schemas.microsoft.com/office/powerpoint/2010/main" val="1509524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BBF45D95-17FE-4224-BAF6-D5D863FB8DAA}"/>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C0A4C57-6DF4-40F7-A95F-C999F7C47685}"/>
              </a:ext>
            </a:extLst>
          </p:cNvPr>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3D52F649-4F21-41B8-BB08-D5CB4A1E0136}"/>
              </a:ext>
            </a:extLst>
          </p:cNvPr>
          <p:cNvSpPr>
            <a:spLocks noGrp="1"/>
          </p:cNvSpPr>
          <p:nvPr>
            <p:ph type="dt" sz="half" idx="10"/>
          </p:nvPr>
        </p:nvSpPr>
        <p:spPr>
          <a:xfrm>
            <a:off x="838200" y="6356350"/>
            <a:ext cx="2743200" cy="365125"/>
          </a:xfrm>
          <a:prstGeom prst="rect">
            <a:avLst/>
          </a:prstGeom>
        </p:spPr>
        <p:txBody>
          <a:bodyPr/>
          <a:lstStyle/>
          <a:p>
            <a:endParaRPr lang="pl-PL"/>
          </a:p>
        </p:txBody>
      </p:sp>
      <p:sp>
        <p:nvSpPr>
          <p:cNvPr id="5" name="Symbol zastępczy stopki 4">
            <a:extLst>
              <a:ext uri="{FF2B5EF4-FFF2-40B4-BE49-F238E27FC236}">
                <a16:creationId xmlns:a16="http://schemas.microsoft.com/office/drawing/2014/main" id="{FC373F43-A4DA-4D31-BB4C-BEF8305DE358}"/>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8302E5E5-5340-4CE1-AB9F-65A5DA9F605B}"/>
              </a:ext>
            </a:extLst>
          </p:cNvPr>
          <p:cNvSpPr>
            <a:spLocks noGrp="1"/>
          </p:cNvSpPr>
          <p:nvPr>
            <p:ph type="sldNum" sz="quarter" idx="12"/>
          </p:nvPr>
        </p:nvSpPr>
        <p:spPr>
          <a:xfrm>
            <a:off x="8610600" y="6356350"/>
            <a:ext cx="2743200" cy="365125"/>
          </a:xfrm>
          <a:prstGeom prst="rect">
            <a:avLst/>
          </a:prstGeom>
        </p:spPr>
        <p:txBody>
          <a:bodyPr/>
          <a:lstStyle/>
          <a:p>
            <a:fld id="{8FDE72CB-069D-4F61-A85C-EB6001E6ABBA}" type="slidenum">
              <a:rPr lang="pl-PL" smtClean="0"/>
              <a:t>‹#›</a:t>
            </a:fld>
            <a:endParaRPr lang="pl-PL"/>
          </a:p>
        </p:txBody>
      </p:sp>
    </p:spTree>
    <p:extLst>
      <p:ext uri="{BB962C8B-B14F-4D97-AF65-F5344CB8AC3E}">
        <p14:creationId xmlns:p14="http://schemas.microsoft.com/office/powerpoint/2010/main" val="688403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44D47415-C673-4C3F-8EDD-1A09656CE301}"/>
              </a:ext>
            </a:extLst>
          </p:cNvPr>
          <p:cNvSpPr>
            <a:spLocks noGrp="1"/>
          </p:cNvSpPr>
          <p:nvPr>
            <p:ph idx="1"/>
          </p:nvPr>
        </p:nvSpPr>
        <p:spPr>
          <a:xfrm>
            <a:off x="683217" y="1437145"/>
            <a:ext cx="10515600" cy="4088883"/>
          </a:xfrm>
        </p:spPr>
        <p:txBody>
          <a:bodyPr/>
          <a:lstStyle>
            <a:lvl1pPr marL="228600" indent="-228600">
              <a:buClr>
                <a:srgbClr val="EC5939"/>
              </a:buClr>
              <a:buFont typeface="Wingdings" panose="05000000000000000000" pitchFamily="2" charset="2"/>
              <a:buChar char="q"/>
              <a:defRPr sz="2400"/>
            </a:lvl1pPr>
            <a:lvl2pPr marL="685800" indent="-228600">
              <a:buClr>
                <a:srgbClr val="EC5939"/>
              </a:buClr>
              <a:buFont typeface="Wingdings" panose="05000000000000000000" pitchFamily="2" charset="2"/>
              <a:buChar char="§"/>
              <a:defRPr sz="2000"/>
            </a:lvl2pPr>
            <a:lvl3pPr marL="1143000" indent="-228600">
              <a:buClr>
                <a:srgbClr val="EC5939"/>
              </a:buClr>
              <a:buSzPct val="100000"/>
              <a:buFont typeface="Wingdings" panose="05000000000000000000" pitchFamily="2" charset="2"/>
              <a:buChar char="§"/>
              <a:defRPr/>
            </a:lvl3pPr>
            <a:lvl4pPr marL="1600200" indent="-228600">
              <a:buClr>
                <a:srgbClr val="EC5939"/>
              </a:buClr>
              <a:buFont typeface="Wingdings" panose="05000000000000000000" pitchFamily="2" charset="2"/>
              <a:buChar char="§"/>
              <a:defRPr/>
            </a:lvl4pPr>
            <a:lvl5pPr marL="2057400" indent="-228600">
              <a:buClr>
                <a:srgbClr val="EC5939"/>
              </a:buClr>
              <a:buFont typeface="Wingdings" panose="05000000000000000000" pitchFamily="2" charset="2"/>
              <a:buChar char="§"/>
              <a:defRPr/>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numeru slajdu 5">
            <a:extLst>
              <a:ext uri="{FF2B5EF4-FFF2-40B4-BE49-F238E27FC236}">
                <a16:creationId xmlns:a16="http://schemas.microsoft.com/office/drawing/2014/main" id="{1135CE23-1596-4B47-AED0-F42924777377}"/>
              </a:ext>
            </a:extLst>
          </p:cNvPr>
          <p:cNvSpPr>
            <a:spLocks noGrp="1"/>
          </p:cNvSpPr>
          <p:nvPr>
            <p:ph type="sldNum" sz="quarter" idx="12"/>
          </p:nvPr>
        </p:nvSpPr>
        <p:spPr>
          <a:xfrm>
            <a:off x="10864312" y="6356351"/>
            <a:ext cx="1066020" cy="365123"/>
          </a:xfrm>
          <a:prstGeom prst="rect">
            <a:avLst/>
          </a:prstGeom>
        </p:spPr>
        <p:txBody>
          <a:bodyPr/>
          <a:lstStyle/>
          <a:p>
            <a:fld id="{8FDE72CB-069D-4F61-A85C-EB6001E6ABBA}" type="slidenum">
              <a:rPr lang="pl-PL" smtClean="0"/>
              <a:t>‹#›</a:t>
            </a:fld>
            <a:endParaRPr lang="pl-PL"/>
          </a:p>
        </p:txBody>
      </p:sp>
      <p:pic>
        <p:nvPicPr>
          <p:cNvPr id="7" name="Obraz 6">
            <a:extLst>
              <a:ext uri="{FF2B5EF4-FFF2-40B4-BE49-F238E27FC236}">
                <a16:creationId xmlns:a16="http://schemas.microsoft.com/office/drawing/2014/main" id="{16F487C2-6467-43EA-80B1-016D15F1D4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684" y="172113"/>
            <a:ext cx="914400" cy="785247"/>
          </a:xfrm>
          <a:prstGeom prst="rect">
            <a:avLst/>
          </a:prstGeom>
        </p:spPr>
      </p:pic>
      <p:sp>
        <p:nvSpPr>
          <p:cNvPr id="8" name="Prostokąt 7">
            <a:extLst>
              <a:ext uri="{FF2B5EF4-FFF2-40B4-BE49-F238E27FC236}">
                <a16:creationId xmlns:a16="http://schemas.microsoft.com/office/drawing/2014/main" id="{4D79E571-F545-4FC7-A2FF-2A3D7B617F9A}"/>
              </a:ext>
            </a:extLst>
          </p:cNvPr>
          <p:cNvSpPr/>
          <p:nvPr userDrawn="1"/>
        </p:nvSpPr>
        <p:spPr>
          <a:xfrm>
            <a:off x="1509623" y="911641"/>
            <a:ext cx="1042070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Symbol zastępczy stopki 4">
            <a:extLst>
              <a:ext uri="{FF2B5EF4-FFF2-40B4-BE49-F238E27FC236}">
                <a16:creationId xmlns:a16="http://schemas.microsoft.com/office/drawing/2014/main" id="{6893B5D9-678F-4E0D-B3A8-46DBD0715E79}"/>
              </a:ext>
            </a:extLst>
          </p:cNvPr>
          <p:cNvSpPr txBox="1">
            <a:spLocks/>
          </p:cNvSpPr>
          <p:nvPr userDrawn="1"/>
        </p:nvSpPr>
        <p:spPr>
          <a:xfrm>
            <a:off x="5105401" y="6294357"/>
            <a:ext cx="5324958" cy="365125"/>
          </a:xfrm>
          <a:prstGeom prst="rect">
            <a:avLst/>
          </a:prstGeom>
        </p:spPr>
        <p:txBody>
          <a:bodyPr/>
          <a:lstStyle>
            <a:defPPr>
              <a:defRPr lang="pl-PL"/>
            </a:defPPr>
            <a:lvl1pPr marL="0" algn="l" defTabSz="914400" rtl="0" eaLnBrk="1" latinLnBrk="0" hangingPunct="1">
              <a:defRPr sz="1800" b="1" kern="1200">
                <a:solidFill>
                  <a:srgbClr val="EC593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sz="1600"/>
              <a:t>Politechnika Warszawska, Wydział</a:t>
            </a:r>
            <a:r>
              <a:rPr lang="pl-PL" sz="1600" baseline="0"/>
              <a:t> Mechatroniki,</a:t>
            </a:r>
          </a:p>
          <a:p>
            <a:r>
              <a:rPr lang="pl-PL" sz="1600" baseline="0"/>
              <a:t>Instytut Automatyki i Robotyki</a:t>
            </a:r>
            <a:endParaRPr lang="pl-PL" sz="1600"/>
          </a:p>
        </p:txBody>
      </p:sp>
      <p:sp>
        <p:nvSpPr>
          <p:cNvPr id="13" name="Prostokąt 12">
            <a:extLst>
              <a:ext uri="{FF2B5EF4-FFF2-40B4-BE49-F238E27FC236}">
                <a16:creationId xmlns:a16="http://schemas.microsoft.com/office/drawing/2014/main" id="{4D79E571-F545-4FC7-A2FF-2A3D7B617F9A}"/>
              </a:ext>
            </a:extLst>
          </p:cNvPr>
          <p:cNvSpPr/>
          <p:nvPr userDrawn="1"/>
        </p:nvSpPr>
        <p:spPr>
          <a:xfrm flipV="1">
            <a:off x="226018" y="6238284"/>
            <a:ext cx="11847162" cy="58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Tytuł 1">
            <a:extLst>
              <a:ext uri="{FF2B5EF4-FFF2-40B4-BE49-F238E27FC236}">
                <a16:creationId xmlns:a16="http://schemas.microsoft.com/office/drawing/2014/main" id="{02441CC2-47DD-443C-8E15-95F244A61449}"/>
              </a:ext>
            </a:extLst>
          </p:cNvPr>
          <p:cNvSpPr>
            <a:spLocks noGrp="1"/>
          </p:cNvSpPr>
          <p:nvPr>
            <p:ph type="ctrTitle"/>
          </p:nvPr>
        </p:nvSpPr>
        <p:spPr>
          <a:xfrm>
            <a:off x="1509622" y="163347"/>
            <a:ext cx="10420709" cy="611780"/>
          </a:xfrm>
        </p:spPr>
        <p:txBody>
          <a:bodyPr anchor="b">
            <a:normAutofit/>
          </a:bodyPr>
          <a:lstStyle>
            <a:lvl1pPr algn="l">
              <a:defRPr sz="2400">
                <a:latin typeface="Arial Black" panose="020B0A04020102020204" pitchFamily="34" charset="0"/>
              </a:defRPr>
            </a:lvl1pPr>
          </a:lstStyle>
          <a:p>
            <a:r>
              <a:rPr lang="pl-PL"/>
              <a:t>Kliknij, aby edytować styl</a:t>
            </a:r>
          </a:p>
        </p:txBody>
      </p:sp>
      <p:sp>
        <p:nvSpPr>
          <p:cNvPr id="15" name="Symbol zastępczy stopki 4">
            <a:extLst>
              <a:ext uri="{FF2B5EF4-FFF2-40B4-BE49-F238E27FC236}">
                <a16:creationId xmlns:a16="http://schemas.microsoft.com/office/drawing/2014/main" id="{6893B5D9-678F-4E0D-B3A8-46DBD0715E79}"/>
              </a:ext>
            </a:extLst>
          </p:cNvPr>
          <p:cNvSpPr txBox="1">
            <a:spLocks/>
          </p:cNvSpPr>
          <p:nvPr userDrawn="1"/>
        </p:nvSpPr>
        <p:spPr>
          <a:xfrm>
            <a:off x="195022" y="6365428"/>
            <a:ext cx="3267558" cy="423712"/>
          </a:xfrm>
          <a:prstGeom prst="rect">
            <a:avLst/>
          </a:prstGeom>
        </p:spPr>
        <p:txBody>
          <a:bodyPr/>
          <a:lstStyle>
            <a:defPPr>
              <a:defRPr lang="pl-PL"/>
            </a:defPPr>
            <a:lvl1pPr marL="0" algn="l" defTabSz="914400" rtl="0" eaLnBrk="1" latinLnBrk="0" hangingPunct="1">
              <a:defRPr sz="1800" b="1" kern="1200">
                <a:solidFill>
                  <a:srgbClr val="EC593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sz="1800"/>
              <a:t>Bartłomiej </a:t>
            </a:r>
            <a:r>
              <a:rPr lang="pl-PL" sz="1800" err="1"/>
              <a:t>Fajdek</a:t>
            </a:r>
            <a:r>
              <a:rPr lang="pl-PL" sz="1800"/>
              <a:t>, Damian Suski</a:t>
            </a:r>
          </a:p>
        </p:txBody>
      </p:sp>
    </p:spTree>
    <p:extLst>
      <p:ext uri="{BB962C8B-B14F-4D97-AF65-F5344CB8AC3E}">
        <p14:creationId xmlns:p14="http://schemas.microsoft.com/office/powerpoint/2010/main" val="1359250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agłówek sekcji">
    <p:spTree>
      <p:nvGrpSpPr>
        <p:cNvPr id="1" name=""/>
        <p:cNvGrpSpPr/>
        <p:nvPr/>
      </p:nvGrpSpPr>
      <p:grpSpPr>
        <a:xfrm>
          <a:off x="0" y="0"/>
          <a:ext cx="0" cy="0"/>
          <a:chOff x="0" y="0"/>
          <a:chExt cx="0" cy="0"/>
        </a:xfrm>
      </p:grpSpPr>
      <p:pic>
        <p:nvPicPr>
          <p:cNvPr id="9" name="Obraz 8">
            <a:extLst>
              <a:ext uri="{FF2B5EF4-FFF2-40B4-BE49-F238E27FC236}">
                <a16:creationId xmlns:a16="http://schemas.microsoft.com/office/drawing/2014/main" id="{BC8C69A4-95EF-4F8C-B8EA-F5C8BA412C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99" y="0"/>
            <a:ext cx="12184602" cy="6858000"/>
          </a:xfrm>
          <a:prstGeom prst="rect">
            <a:avLst/>
          </a:prstGeom>
        </p:spPr>
      </p:pic>
      <p:pic>
        <p:nvPicPr>
          <p:cNvPr id="8" name="Obraz 7">
            <a:extLst>
              <a:ext uri="{FF2B5EF4-FFF2-40B4-BE49-F238E27FC236}">
                <a16:creationId xmlns:a16="http://schemas.microsoft.com/office/drawing/2014/main" id="{E7B1207E-9290-42BA-B963-5FAFD55FA3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7366" y="491290"/>
            <a:ext cx="1685925" cy="1447800"/>
          </a:xfrm>
          <a:prstGeom prst="rect">
            <a:avLst/>
          </a:prstGeom>
        </p:spPr>
      </p:pic>
      <p:sp>
        <p:nvSpPr>
          <p:cNvPr id="10" name="Tytuł 1">
            <a:extLst>
              <a:ext uri="{FF2B5EF4-FFF2-40B4-BE49-F238E27FC236}">
                <a16:creationId xmlns:a16="http://schemas.microsoft.com/office/drawing/2014/main" id="{02441CC2-47DD-443C-8E15-95F244A61449}"/>
              </a:ext>
            </a:extLst>
          </p:cNvPr>
          <p:cNvSpPr>
            <a:spLocks noGrp="1"/>
          </p:cNvSpPr>
          <p:nvPr>
            <p:ph type="ctrTitle"/>
          </p:nvPr>
        </p:nvSpPr>
        <p:spPr>
          <a:xfrm>
            <a:off x="707366" y="4876193"/>
            <a:ext cx="6607834" cy="611780"/>
          </a:xfrm>
        </p:spPr>
        <p:txBody>
          <a:bodyPr anchor="b">
            <a:normAutofit/>
          </a:bodyPr>
          <a:lstStyle>
            <a:lvl1pPr algn="l">
              <a:defRPr sz="2500">
                <a:latin typeface="Arial Black" panose="020B0A04020102020204" pitchFamily="34" charset="0"/>
              </a:defRPr>
            </a:lvl1pPr>
          </a:lstStyle>
          <a:p>
            <a:r>
              <a:rPr lang="pl-PL"/>
              <a:t>Kliknij, aby edytować styl</a:t>
            </a:r>
          </a:p>
        </p:txBody>
      </p:sp>
    </p:spTree>
    <p:extLst>
      <p:ext uri="{BB962C8B-B14F-4D97-AF65-F5344CB8AC3E}">
        <p14:creationId xmlns:p14="http://schemas.microsoft.com/office/powerpoint/2010/main" val="397670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agłówek sekcji">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7B19C085-A330-48E8-A5F0-32D3689E5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4634" y="0"/>
            <a:ext cx="12184602" cy="6858000"/>
          </a:xfrm>
          <a:prstGeom prst="rect">
            <a:avLst/>
          </a:prstGeom>
        </p:spPr>
      </p:pic>
      <p:sp>
        <p:nvSpPr>
          <p:cNvPr id="11" name="Symbol zastępczy zawartości 2">
            <a:extLst>
              <a:ext uri="{FF2B5EF4-FFF2-40B4-BE49-F238E27FC236}">
                <a16:creationId xmlns:a16="http://schemas.microsoft.com/office/drawing/2014/main" id="{44D47415-C673-4C3F-8EDD-1A09656CE301}"/>
              </a:ext>
            </a:extLst>
          </p:cNvPr>
          <p:cNvSpPr>
            <a:spLocks noGrp="1"/>
          </p:cNvSpPr>
          <p:nvPr>
            <p:ph idx="1"/>
          </p:nvPr>
        </p:nvSpPr>
        <p:spPr>
          <a:xfrm>
            <a:off x="5013275" y="1437145"/>
            <a:ext cx="6185542" cy="4088883"/>
          </a:xfrm>
        </p:spPr>
        <p:txBody>
          <a:bodyPr/>
          <a:lstStyle>
            <a:lvl1pPr marL="228600" indent="-228600">
              <a:buClr>
                <a:srgbClr val="EC5939"/>
              </a:buClr>
              <a:buFont typeface="Wingdings" panose="05000000000000000000" pitchFamily="2" charset="2"/>
              <a:buChar char="q"/>
              <a:defRPr sz="2400"/>
            </a:lvl1pPr>
            <a:lvl2pPr marL="685800" indent="-228600">
              <a:buClr>
                <a:srgbClr val="EC5939"/>
              </a:buClr>
              <a:buFont typeface="Wingdings" panose="05000000000000000000" pitchFamily="2" charset="2"/>
              <a:buChar char="§"/>
              <a:defRPr sz="2000"/>
            </a:lvl2pPr>
            <a:lvl3pPr marL="1143000" indent="-228600">
              <a:buClr>
                <a:srgbClr val="EC5939"/>
              </a:buClr>
              <a:buSzPct val="100000"/>
              <a:buFont typeface="Wingdings" panose="05000000000000000000" pitchFamily="2" charset="2"/>
              <a:buChar char="§"/>
              <a:defRPr/>
            </a:lvl3pPr>
            <a:lvl4pPr marL="1600200" indent="-228600">
              <a:buClr>
                <a:srgbClr val="EC5939"/>
              </a:buClr>
              <a:buFont typeface="Wingdings" panose="05000000000000000000" pitchFamily="2" charset="2"/>
              <a:buChar char="§"/>
              <a:defRPr/>
            </a:lvl4pPr>
            <a:lvl5pPr marL="2057400" indent="-228600">
              <a:buClr>
                <a:srgbClr val="EC5939"/>
              </a:buClr>
              <a:buFont typeface="Wingdings" panose="05000000000000000000" pitchFamily="2" charset="2"/>
              <a:buChar char="§"/>
              <a:defRPr/>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13" name="Tytuł 1">
            <a:extLst>
              <a:ext uri="{FF2B5EF4-FFF2-40B4-BE49-F238E27FC236}">
                <a16:creationId xmlns:a16="http://schemas.microsoft.com/office/drawing/2014/main" id="{02441CC2-47DD-443C-8E15-95F244A61449}"/>
              </a:ext>
            </a:extLst>
          </p:cNvPr>
          <p:cNvSpPr>
            <a:spLocks noGrp="1"/>
          </p:cNvSpPr>
          <p:nvPr>
            <p:ph type="ctrTitle"/>
          </p:nvPr>
        </p:nvSpPr>
        <p:spPr>
          <a:xfrm>
            <a:off x="5013275" y="412682"/>
            <a:ext cx="7082726" cy="611780"/>
          </a:xfrm>
        </p:spPr>
        <p:txBody>
          <a:bodyPr anchor="b">
            <a:normAutofit/>
          </a:bodyPr>
          <a:lstStyle>
            <a:lvl1pPr algn="l">
              <a:defRPr sz="2500">
                <a:latin typeface="Arial Black" panose="020B0A04020102020204" pitchFamily="34" charset="0"/>
              </a:defRPr>
            </a:lvl1pPr>
          </a:lstStyle>
          <a:p>
            <a:r>
              <a:rPr lang="pl-PL"/>
              <a:t>Kliknij, aby edytować styl</a:t>
            </a:r>
          </a:p>
        </p:txBody>
      </p:sp>
    </p:spTree>
    <p:extLst>
      <p:ext uri="{BB962C8B-B14F-4D97-AF65-F5344CB8AC3E}">
        <p14:creationId xmlns:p14="http://schemas.microsoft.com/office/powerpoint/2010/main" val="161250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ylko tytuł">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D6230C5E-6FC5-45B5-AD64-8454F986870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793" r="6297"/>
          <a:stretch/>
        </p:blipFill>
        <p:spPr>
          <a:xfrm>
            <a:off x="5823284" y="0"/>
            <a:ext cx="6368716" cy="6858000"/>
          </a:xfrm>
          <a:prstGeom prst="rect">
            <a:avLst/>
          </a:prstGeom>
        </p:spPr>
      </p:pic>
      <p:pic>
        <p:nvPicPr>
          <p:cNvPr id="7" name="Obraz 6">
            <a:extLst>
              <a:ext uri="{FF2B5EF4-FFF2-40B4-BE49-F238E27FC236}">
                <a16:creationId xmlns:a16="http://schemas.microsoft.com/office/drawing/2014/main" id="{9C045E88-D0D2-42F9-A99A-B1FB236A8C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3094" y="2793575"/>
            <a:ext cx="7424317" cy="3137993"/>
          </a:xfrm>
          <a:prstGeom prst="rect">
            <a:avLst/>
          </a:prstGeom>
        </p:spPr>
      </p:pic>
      <p:sp>
        <p:nvSpPr>
          <p:cNvPr id="10" name="Symbol zastępczy zawartości 2">
            <a:extLst>
              <a:ext uri="{FF2B5EF4-FFF2-40B4-BE49-F238E27FC236}">
                <a16:creationId xmlns:a16="http://schemas.microsoft.com/office/drawing/2014/main" id="{44D47415-C673-4C3F-8EDD-1A09656CE301}"/>
              </a:ext>
            </a:extLst>
          </p:cNvPr>
          <p:cNvSpPr>
            <a:spLocks noGrp="1"/>
          </p:cNvSpPr>
          <p:nvPr>
            <p:ph idx="1"/>
          </p:nvPr>
        </p:nvSpPr>
        <p:spPr>
          <a:xfrm>
            <a:off x="883998" y="4240356"/>
            <a:ext cx="4939286" cy="429998"/>
          </a:xfrm>
        </p:spPr>
        <p:txBody>
          <a:bodyPr>
            <a:normAutofit/>
          </a:bodyPr>
          <a:lstStyle>
            <a:lvl1pPr marL="0" indent="0">
              <a:buClr>
                <a:srgbClr val="EC5939"/>
              </a:buClr>
              <a:buFontTx/>
              <a:buNone/>
              <a:defRPr sz="1800">
                <a:latin typeface="+mn-lt"/>
              </a:defRPr>
            </a:lvl1pPr>
            <a:lvl2pPr marL="685800" indent="-228600">
              <a:buClr>
                <a:srgbClr val="EC5939"/>
              </a:buClr>
              <a:buFont typeface="Wingdings" panose="05000000000000000000" pitchFamily="2" charset="2"/>
              <a:buChar char="§"/>
              <a:defRPr sz="2000"/>
            </a:lvl2pPr>
            <a:lvl3pPr marL="1143000" indent="-228600">
              <a:buClr>
                <a:srgbClr val="EC5939"/>
              </a:buClr>
              <a:buSzPct val="100000"/>
              <a:buFont typeface="Wingdings" panose="05000000000000000000" pitchFamily="2" charset="2"/>
              <a:buChar char="§"/>
              <a:defRPr/>
            </a:lvl3pPr>
            <a:lvl4pPr marL="1600200" indent="-228600">
              <a:buClr>
                <a:srgbClr val="EC5939"/>
              </a:buClr>
              <a:buFont typeface="Wingdings" panose="05000000000000000000" pitchFamily="2" charset="2"/>
              <a:buChar char="§"/>
              <a:defRPr/>
            </a:lvl4pPr>
            <a:lvl5pPr marL="2057400" indent="-228600">
              <a:buClr>
                <a:srgbClr val="EC5939"/>
              </a:buClr>
              <a:buFont typeface="Wingdings" panose="05000000000000000000" pitchFamily="2" charset="2"/>
              <a:buChar char="§"/>
              <a:defRPr/>
            </a:lvl5pPr>
          </a:lstStyle>
          <a:p>
            <a:pPr lvl="0"/>
            <a:r>
              <a:rPr lang="pl-PL"/>
              <a:t>Edytuj style wzorca tekstu</a:t>
            </a:r>
          </a:p>
        </p:txBody>
      </p:sp>
      <p:sp>
        <p:nvSpPr>
          <p:cNvPr id="11" name="Symbol zastępczy zawartości 2">
            <a:extLst>
              <a:ext uri="{FF2B5EF4-FFF2-40B4-BE49-F238E27FC236}">
                <a16:creationId xmlns:a16="http://schemas.microsoft.com/office/drawing/2014/main" id="{44D47415-C673-4C3F-8EDD-1A09656CE301}"/>
              </a:ext>
            </a:extLst>
          </p:cNvPr>
          <p:cNvSpPr>
            <a:spLocks noGrp="1"/>
          </p:cNvSpPr>
          <p:nvPr>
            <p:ph idx="10"/>
          </p:nvPr>
        </p:nvSpPr>
        <p:spPr>
          <a:xfrm>
            <a:off x="883998" y="3192370"/>
            <a:ext cx="4753306" cy="697704"/>
          </a:xfrm>
        </p:spPr>
        <p:txBody>
          <a:bodyPr>
            <a:noAutofit/>
          </a:bodyPr>
          <a:lstStyle>
            <a:lvl1pPr marL="0" indent="0">
              <a:buClr>
                <a:srgbClr val="EC5939"/>
              </a:buClr>
              <a:buFontTx/>
              <a:buNone/>
              <a:defRPr sz="2500">
                <a:latin typeface="Arial Black" panose="020B0A04020102020204" pitchFamily="34" charset="0"/>
              </a:defRPr>
            </a:lvl1pPr>
            <a:lvl2pPr marL="685800" indent="-228600">
              <a:buClr>
                <a:srgbClr val="EC5939"/>
              </a:buClr>
              <a:buFont typeface="Wingdings" panose="05000000000000000000" pitchFamily="2" charset="2"/>
              <a:buChar char="§"/>
              <a:defRPr sz="2000"/>
            </a:lvl2pPr>
            <a:lvl3pPr marL="1143000" indent="-228600">
              <a:buClr>
                <a:srgbClr val="EC5939"/>
              </a:buClr>
              <a:buSzPct val="100000"/>
              <a:buFont typeface="Wingdings" panose="05000000000000000000" pitchFamily="2" charset="2"/>
              <a:buChar char="§"/>
              <a:defRPr/>
            </a:lvl3pPr>
            <a:lvl4pPr marL="1600200" indent="-228600">
              <a:buClr>
                <a:srgbClr val="EC5939"/>
              </a:buClr>
              <a:buFont typeface="Wingdings" panose="05000000000000000000" pitchFamily="2" charset="2"/>
              <a:buChar char="§"/>
              <a:defRPr/>
            </a:lvl4pPr>
            <a:lvl5pPr marL="2057400" indent="-228600">
              <a:buClr>
                <a:srgbClr val="EC5939"/>
              </a:buClr>
              <a:buFont typeface="Wingdings" panose="05000000000000000000" pitchFamily="2" charset="2"/>
              <a:buChar char="§"/>
              <a:defRPr/>
            </a:lvl5pPr>
          </a:lstStyle>
          <a:p>
            <a:pPr lvl="0"/>
            <a:r>
              <a:rPr lang="pl-PL"/>
              <a:t>Edytuj style wzorca tekstu</a:t>
            </a:r>
          </a:p>
        </p:txBody>
      </p:sp>
    </p:spTree>
    <p:extLst>
      <p:ext uri="{BB962C8B-B14F-4D97-AF65-F5344CB8AC3E}">
        <p14:creationId xmlns:p14="http://schemas.microsoft.com/office/powerpoint/2010/main" val="410120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597003-F812-4F25-8E3B-28B4C18E040E}"/>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F47EB63-37A1-4604-9B49-5E204C79D757}"/>
              </a:ext>
            </a:extLst>
          </p:cNvPr>
          <p:cNvSpPr>
            <a:spLocks noGrp="1"/>
          </p:cNvSpPr>
          <p:nvPr>
            <p:ph sz="half" idx="1"/>
          </p:nvPr>
        </p:nvSpPr>
        <p:spPr>
          <a:xfrm>
            <a:off x="838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1B4FB2AB-A704-422C-911D-CD670E041515}"/>
              </a:ext>
            </a:extLst>
          </p:cNvPr>
          <p:cNvSpPr>
            <a:spLocks noGrp="1"/>
          </p:cNvSpPr>
          <p:nvPr>
            <p:ph sz="half" idx="2"/>
          </p:nvPr>
        </p:nvSpPr>
        <p:spPr>
          <a:xfrm>
            <a:off x="6172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F420AF9A-A8BF-4D67-A330-839659299254}"/>
              </a:ext>
            </a:extLst>
          </p:cNvPr>
          <p:cNvSpPr>
            <a:spLocks noGrp="1"/>
          </p:cNvSpPr>
          <p:nvPr>
            <p:ph type="dt" sz="half" idx="10"/>
          </p:nvPr>
        </p:nvSpPr>
        <p:spPr>
          <a:xfrm>
            <a:off x="838200" y="6356350"/>
            <a:ext cx="2743200" cy="365125"/>
          </a:xfrm>
          <a:prstGeom prst="rect">
            <a:avLst/>
          </a:prstGeom>
        </p:spPr>
        <p:txBody>
          <a:bodyPr/>
          <a:lstStyle/>
          <a:p>
            <a:endParaRPr lang="pl-PL"/>
          </a:p>
        </p:txBody>
      </p:sp>
      <p:sp>
        <p:nvSpPr>
          <p:cNvPr id="6" name="Symbol zastępczy stopki 5">
            <a:extLst>
              <a:ext uri="{FF2B5EF4-FFF2-40B4-BE49-F238E27FC236}">
                <a16:creationId xmlns:a16="http://schemas.microsoft.com/office/drawing/2014/main" id="{64A06C6B-7ACF-4562-8F3C-ACA59EBD7FF7}"/>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7" name="Symbol zastępczy numeru slajdu 6">
            <a:extLst>
              <a:ext uri="{FF2B5EF4-FFF2-40B4-BE49-F238E27FC236}">
                <a16:creationId xmlns:a16="http://schemas.microsoft.com/office/drawing/2014/main" id="{5A337A0E-38F8-4286-8601-A6D50792B179}"/>
              </a:ext>
            </a:extLst>
          </p:cNvPr>
          <p:cNvSpPr>
            <a:spLocks noGrp="1"/>
          </p:cNvSpPr>
          <p:nvPr>
            <p:ph type="sldNum" sz="quarter" idx="12"/>
          </p:nvPr>
        </p:nvSpPr>
        <p:spPr>
          <a:xfrm>
            <a:off x="8610600" y="6356350"/>
            <a:ext cx="2743200" cy="365125"/>
          </a:xfrm>
          <a:prstGeom prst="rect">
            <a:avLst/>
          </a:prstGeom>
        </p:spPr>
        <p:txBody>
          <a:bodyPr/>
          <a:lstStyle/>
          <a:p>
            <a:fld id="{8FDE72CB-069D-4F61-A85C-EB6001E6ABBA}" type="slidenum">
              <a:rPr lang="pl-PL" smtClean="0"/>
              <a:t>‹#›</a:t>
            </a:fld>
            <a:endParaRPr lang="pl-PL"/>
          </a:p>
        </p:txBody>
      </p:sp>
    </p:spTree>
    <p:extLst>
      <p:ext uri="{BB962C8B-B14F-4D97-AF65-F5344CB8AC3E}">
        <p14:creationId xmlns:p14="http://schemas.microsoft.com/office/powerpoint/2010/main" val="356829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D09B3A0-F80F-49C4-B275-309D77FF7B34}"/>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6B16C3AB-3427-42BB-95F3-DE4D3A204C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a:extLst>
              <a:ext uri="{FF2B5EF4-FFF2-40B4-BE49-F238E27FC236}">
                <a16:creationId xmlns:a16="http://schemas.microsoft.com/office/drawing/2014/main" id="{00D24A34-E1BF-4C1D-9D3C-0599BACCC863}"/>
              </a:ext>
            </a:extLst>
          </p:cNvPr>
          <p:cNvSpPr>
            <a:spLocks noGrp="1"/>
          </p:cNvSpPr>
          <p:nvPr>
            <p:ph sz="half" idx="2"/>
          </p:nvPr>
        </p:nvSpPr>
        <p:spPr>
          <a:xfrm>
            <a:off x="839788" y="2505075"/>
            <a:ext cx="5157787"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535A47E8-867E-42D6-BA51-0877C487FB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a:extLst>
              <a:ext uri="{FF2B5EF4-FFF2-40B4-BE49-F238E27FC236}">
                <a16:creationId xmlns:a16="http://schemas.microsoft.com/office/drawing/2014/main" id="{A7C40357-1F43-499B-89F1-4438D744E8C3}"/>
              </a:ext>
            </a:extLst>
          </p:cNvPr>
          <p:cNvSpPr>
            <a:spLocks noGrp="1"/>
          </p:cNvSpPr>
          <p:nvPr>
            <p:ph sz="quarter" idx="4"/>
          </p:nvPr>
        </p:nvSpPr>
        <p:spPr>
          <a:xfrm>
            <a:off x="6172200" y="2505075"/>
            <a:ext cx="5183188"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22EFE69E-71B6-49FC-BD12-DBA88E7B94E7}"/>
              </a:ext>
            </a:extLst>
          </p:cNvPr>
          <p:cNvSpPr>
            <a:spLocks noGrp="1"/>
          </p:cNvSpPr>
          <p:nvPr>
            <p:ph type="dt" sz="half" idx="10"/>
          </p:nvPr>
        </p:nvSpPr>
        <p:spPr>
          <a:xfrm>
            <a:off x="838200" y="6356350"/>
            <a:ext cx="2743200" cy="365125"/>
          </a:xfrm>
          <a:prstGeom prst="rect">
            <a:avLst/>
          </a:prstGeom>
        </p:spPr>
        <p:txBody>
          <a:bodyPr/>
          <a:lstStyle/>
          <a:p>
            <a:endParaRPr lang="pl-PL"/>
          </a:p>
        </p:txBody>
      </p:sp>
      <p:sp>
        <p:nvSpPr>
          <p:cNvPr id="8" name="Symbol zastępczy stopki 7">
            <a:extLst>
              <a:ext uri="{FF2B5EF4-FFF2-40B4-BE49-F238E27FC236}">
                <a16:creationId xmlns:a16="http://schemas.microsoft.com/office/drawing/2014/main" id="{F3E2CC62-C4D5-4810-B940-CC07A57388EF}"/>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9" name="Symbol zastępczy numeru slajdu 8">
            <a:extLst>
              <a:ext uri="{FF2B5EF4-FFF2-40B4-BE49-F238E27FC236}">
                <a16:creationId xmlns:a16="http://schemas.microsoft.com/office/drawing/2014/main" id="{77D23AE4-2287-43B4-BA7E-DCCE10208014}"/>
              </a:ext>
            </a:extLst>
          </p:cNvPr>
          <p:cNvSpPr>
            <a:spLocks noGrp="1"/>
          </p:cNvSpPr>
          <p:nvPr>
            <p:ph type="sldNum" sz="quarter" idx="12"/>
          </p:nvPr>
        </p:nvSpPr>
        <p:spPr>
          <a:xfrm>
            <a:off x="8610600" y="6356350"/>
            <a:ext cx="2743200" cy="365125"/>
          </a:xfrm>
          <a:prstGeom prst="rect">
            <a:avLst/>
          </a:prstGeom>
        </p:spPr>
        <p:txBody>
          <a:bodyPr/>
          <a:lstStyle/>
          <a:p>
            <a:fld id="{8FDE72CB-069D-4F61-A85C-EB6001E6ABBA}" type="slidenum">
              <a:rPr lang="pl-PL" smtClean="0"/>
              <a:t>‹#›</a:t>
            </a:fld>
            <a:endParaRPr lang="pl-PL"/>
          </a:p>
        </p:txBody>
      </p:sp>
    </p:spTree>
    <p:extLst>
      <p:ext uri="{BB962C8B-B14F-4D97-AF65-F5344CB8AC3E}">
        <p14:creationId xmlns:p14="http://schemas.microsoft.com/office/powerpoint/2010/main" val="3613450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327D44E-8CE1-4A2B-A4CE-BADF67605B7F}"/>
              </a:ext>
            </a:extLst>
          </p:cNvPr>
          <p:cNvSpPr>
            <a:spLocks noGrp="1"/>
          </p:cNvSpPr>
          <p:nvPr>
            <p:ph type="dt" sz="half" idx="10"/>
          </p:nvPr>
        </p:nvSpPr>
        <p:spPr>
          <a:xfrm>
            <a:off x="838200" y="6356350"/>
            <a:ext cx="2743200" cy="365125"/>
          </a:xfrm>
          <a:prstGeom prst="rect">
            <a:avLst/>
          </a:prstGeom>
        </p:spPr>
        <p:txBody>
          <a:bodyPr/>
          <a:lstStyle/>
          <a:p>
            <a:endParaRPr lang="pl-PL"/>
          </a:p>
        </p:txBody>
      </p:sp>
      <p:sp>
        <p:nvSpPr>
          <p:cNvPr id="3" name="Symbol zastępczy stopki 2">
            <a:extLst>
              <a:ext uri="{FF2B5EF4-FFF2-40B4-BE49-F238E27FC236}">
                <a16:creationId xmlns:a16="http://schemas.microsoft.com/office/drawing/2014/main" id="{6A4F151D-D155-4D6A-9C9D-16A1B099FA42}"/>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4" name="Symbol zastępczy numeru slajdu 3">
            <a:extLst>
              <a:ext uri="{FF2B5EF4-FFF2-40B4-BE49-F238E27FC236}">
                <a16:creationId xmlns:a16="http://schemas.microsoft.com/office/drawing/2014/main" id="{AFF072C0-DC69-4448-809C-8071D917C863}"/>
              </a:ext>
            </a:extLst>
          </p:cNvPr>
          <p:cNvSpPr>
            <a:spLocks noGrp="1"/>
          </p:cNvSpPr>
          <p:nvPr>
            <p:ph type="sldNum" sz="quarter" idx="12"/>
          </p:nvPr>
        </p:nvSpPr>
        <p:spPr>
          <a:xfrm>
            <a:off x="8610600" y="6356350"/>
            <a:ext cx="2743200" cy="365125"/>
          </a:xfrm>
          <a:prstGeom prst="rect">
            <a:avLst/>
          </a:prstGeom>
        </p:spPr>
        <p:txBody>
          <a:bodyPr/>
          <a:lstStyle/>
          <a:p>
            <a:fld id="{8FDE72CB-069D-4F61-A85C-EB6001E6ABBA}" type="slidenum">
              <a:rPr lang="pl-PL" smtClean="0"/>
              <a:t>‹#›</a:t>
            </a:fld>
            <a:endParaRPr lang="pl-PL"/>
          </a:p>
        </p:txBody>
      </p:sp>
    </p:spTree>
    <p:extLst>
      <p:ext uri="{BB962C8B-B14F-4D97-AF65-F5344CB8AC3E}">
        <p14:creationId xmlns:p14="http://schemas.microsoft.com/office/powerpoint/2010/main" val="3370997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4EC77-DA5D-4572-ADF7-18A85A68302B}"/>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9FEC69E4-9E32-46A2-87AC-B4EE285D94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A714A0FA-B142-456A-84EE-50BF9DCDC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a:extLst>
              <a:ext uri="{FF2B5EF4-FFF2-40B4-BE49-F238E27FC236}">
                <a16:creationId xmlns:a16="http://schemas.microsoft.com/office/drawing/2014/main" id="{90EEE9E5-8232-4399-8AD8-40E9A10AD906}"/>
              </a:ext>
            </a:extLst>
          </p:cNvPr>
          <p:cNvSpPr>
            <a:spLocks noGrp="1"/>
          </p:cNvSpPr>
          <p:nvPr>
            <p:ph type="dt" sz="half" idx="10"/>
          </p:nvPr>
        </p:nvSpPr>
        <p:spPr>
          <a:xfrm>
            <a:off x="838200" y="6356350"/>
            <a:ext cx="2743200" cy="365125"/>
          </a:xfrm>
          <a:prstGeom prst="rect">
            <a:avLst/>
          </a:prstGeom>
        </p:spPr>
        <p:txBody>
          <a:bodyPr/>
          <a:lstStyle/>
          <a:p>
            <a:endParaRPr lang="pl-PL"/>
          </a:p>
        </p:txBody>
      </p:sp>
      <p:sp>
        <p:nvSpPr>
          <p:cNvPr id="6" name="Symbol zastępczy stopki 5">
            <a:extLst>
              <a:ext uri="{FF2B5EF4-FFF2-40B4-BE49-F238E27FC236}">
                <a16:creationId xmlns:a16="http://schemas.microsoft.com/office/drawing/2014/main" id="{2DC731CB-8E15-4C8A-92E4-FD77E4E48972}"/>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7" name="Symbol zastępczy numeru slajdu 6">
            <a:extLst>
              <a:ext uri="{FF2B5EF4-FFF2-40B4-BE49-F238E27FC236}">
                <a16:creationId xmlns:a16="http://schemas.microsoft.com/office/drawing/2014/main" id="{56045F94-8588-428B-9E13-26D19A407CCC}"/>
              </a:ext>
            </a:extLst>
          </p:cNvPr>
          <p:cNvSpPr>
            <a:spLocks noGrp="1"/>
          </p:cNvSpPr>
          <p:nvPr>
            <p:ph type="sldNum" sz="quarter" idx="12"/>
          </p:nvPr>
        </p:nvSpPr>
        <p:spPr>
          <a:xfrm>
            <a:off x="8610600" y="6356350"/>
            <a:ext cx="2743200" cy="365125"/>
          </a:xfrm>
          <a:prstGeom prst="rect">
            <a:avLst/>
          </a:prstGeom>
        </p:spPr>
        <p:txBody>
          <a:bodyPr/>
          <a:lstStyle/>
          <a:p>
            <a:fld id="{8FDE72CB-069D-4F61-A85C-EB6001E6ABBA}" type="slidenum">
              <a:rPr lang="pl-PL" smtClean="0"/>
              <a:t>‹#›</a:t>
            </a:fld>
            <a:endParaRPr lang="pl-PL"/>
          </a:p>
        </p:txBody>
      </p:sp>
    </p:spTree>
    <p:extLst>
      <p:ext uri="{BB962C8B-B14F-4D97-AF65-F5344CB8AC3E}">
        <p14:creationId xmlns:p14="http://schemas.microsoft.com/office/powerpoint/2010/main" val="87322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312F445B-FE8D-40A5-A11D-997E5A6CA928}"/>
              </a:ext>
            </a:extLst>
          </p:cNvPr>
          <p:cNvSpPr>
            <a:spLocks noGrp="1"/>
          </p:cNvSpPr>
          <p:nvPr>
            <p:ph type="title"/>
          </p:nvPr>
        </p:nvSpPr>
        <p:spPr>
          <a:xfrm>
            <a:off x="838200" y="1022888"/>
            <a:ext cx="9282193" cy="667800"/>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445E12DF-D9D7-427E-BEB1-ACA5DD8E9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965053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4" r:id="rId5"/>
    <p:sldLayoutId id="2147483652" r:id="rId6"/>
    <p:sldLayoutId id="2147483653"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hyperlink" Target="https://ichi.pro/pl/jak-zbudowac-knn-od-podstaw-w-pythonie-103503218478034" TargetMode="External"/><Relationship Id="rId2" Type="http://schemas.openxmlformats.org/officeDocument/2006/relationships/hyperlink" Target="https://scikit-learn.org/stable/user_guide.html"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kaggle.com/uciml/pima-indians-diabetes-database"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scikit-learn.org/stable/user_guide.html"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hyperlink" Target="https://archive.ics.uci.edu/ml/machine-learning-databases/00267/data_banknote_authentication.txt"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scikit-learn.org/stable/user_guide.html"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s://www.statsoft.pl/textbook" TargetMode="External"/><Relationship Id="rId2" Type="http://schemas.openxmlformats.org/officeDocument/2006/relationships/hyperlink" Target="https://scikit-learn.org/stable/user_guide.html" TargetMode="Externa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kaggle.com/uciml/pima-indians-diabetes-database" TargetMode="Externa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hyperlink" Target="https://archive.ics.uci.edu/ml/machine-learning-databases/00267/data_banknote_authentication.txt" TargetMode="Externa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hyperlink" Target="https://docs.python.org/3/contents.html" TargetMode="Externa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hyperlink" Target="https://numpy.org/doc/stable/index.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ocs.python.org/3/contents.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docs.python.org/3/contents.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34" name="Rectangle 22"/>
          <p:cNvSpPr>
            <a:spLocks noGrp="1" noChangeArrowheads="1"/>
          </p:cNvSpPr>
          <p:nvPr>
            <p:ph type="ctrTitle"/>
          </p:nvPr>
        </p:nvSpPr>
        <p:spPr>
          <a:xfrm>
            <a:off x="371959" y="2823669"/>
            <a:ext cx="7082726" cy="1417692"/>
          </a:xfrm>
        </p:spPr>
        <p:txBody>
          <a:bodyPr>
            <a:normAutofit/>
          </a:bodyPr>
          <a:lstStyle/>
          <a:p>
            <a:pPr>
              <a:defRPr/>
            </a:pPr>
            <a:r>
              <a:rPr lang="pl-PL" sz="3600"/>
              <a:t>Uczenie maszynowe w </a:t>
            </a:r>
            <a:r>
              <a:rPr lang="pl-PL" sz="3600" err="1"/>
              <a:t>Pythonie</a:t>
            </a:r>
            <a:endParaRPr lang="pl-PL" sz="3600"/>
          </a:p>
        </p:txBody>
      </p:sp>
      <p:sp>
        <p:nvSpPr>
          <p:cNvPr id="2" name="Podtytuł 1"/>
          <p:cNvSpPr>
            <a:spLocks noGrp="1"/>
          </p:cNvSpPr>
          <p:nvPr>
            <p:ph type="subTitle" idx="1"/>
          </p:nvPr>
        </p:nvSpPr>
        <p:spPr>
          <a:xfrm>
            <a:off x="371959" y="4621472"/>
            <a:ext cx="5548393" cy="495946"/>
          </a:xfrm>
        </p:spPr>
        <p:txBody>
          <a:bodyPr>
            <a:normAutofit/>
          </a:bodyPr>
          <a:lstStyle/>
          <a:p>
            <a:r>
              <a:rPr lang="pl-PL" altLang="pl-PL" b="1"/>
              <a:t>Bartłomiej </a:t>
            </a:r>
            <a:r>
              <a:rPr lang="pl-PL" altLang="pl-PL" b="1" err="1"/>
              <a:t>Fajdek</a:t>
            </a:r>
            <a:r>
              <a:rPr lang="pl-PL" altLang="pl-PL" b="1"/>
              <a:t>, Damian Suski</a:t>
            </a:r>
          </a:p>
        </p:txBody>
      </p:sp>
      <p:pic>
        <p:nvPicPr>
          <p:cNvPr id="4" name="Obraz 3">
            <a:extLst>
              <a:ext uri="{FF2B5EF4-FFF2-40B4-BE49-F238E27FC236}">
                <a16:creationId xmlns:a16="http://schemas.microsoft.com/office/drawing/2014/main" id="{F72AB3D3-1972-478E-AE9C-B2970F2C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75" y="5965059"/>
            <a:ext cx="6096000" cy="856789"/>
          </a:xfrm>
          <a:prstGeom prst="rect">
            <a:avLst/>
          </a:prstGeom>
        </p:spPr>
      </p:pic>
    </p:spTree>
    <p:extLst>
      <p:ext uri="{BB962C8B-B14F-4D97-AF65-F5344CB8AC3E}">
        <p14:creationId xmlns:p14="http://schemas.microsoft.com/office/powerpoint/2010/main" val="323051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Cechy charakterystyczne uczenia maszynowego</a:t>
            </a:r>
          </a:p>
        </p:txBody>
      </p:sp>
      <p:sp>
        <p:nvSpPr>
          <p:cNvPr id="29701" name="Symbol zastępczy zawartości 2"/>
          <p:cNvSpPr>
            <a:spLocks noGrp="1"/>
          </p:cNvSpPr>
          <p:nvPr>
            <p:ph idx="1"/>
          </p:nvPr>
        </p:nvSpPr>
        <p:spPr>
          <a:xfrm>
            <a:off x="1146875" y="1359494"/>
            <a:ext cx="9872420" cy="4033916"/>
          </a:xfrm>
        </p:spPr>
        <p:txBody>
          <a:bodyPr vert="horz" lIns="91440" tIns="45720" rIns="91440" bIns="45720" rtlCol="0" anchor="t">
            <a:noAutofit/>
          </a:bodyPr>
          <a:lstStyle/>
          <a:p>
            <a:r>
              <a:rPr lang="pl-PL" altLang="pl-PL" sz="2200" dirty="0"/>
              <a:t> Ustalony schemat procesu uczenia maszynowego</a:t>
            </a:r>
          </a:p>
          <a:p>
            <a:pPr marL="0" indent="0" algn="just">
              <a:buNone/>
            </a:pPr>
            <a:r>
              <a:rPr lang="pl-PL" altLang="pl-PL" sz="2200" dirty="0"/>
              <a:t>Proces uczenia maszynowego przebiega bardzo podobnie, niezależnie od algorytmu uczenia maszynowego i rozwiązywanego zadania wg poniższego schematu</a:t>
            </a:r>
          </a:p>
          <a:p>
            <a:pPr marL="0" indent="0" algn="just">
              <a:buNone/>
            </a:pPr>
            <a:endParaRPr lang="pl-PL" altLang="pl-PL" sz="2200" dirty="0">
              <a:solidFill>
                <a:srgbClr val="FF0000"/>
              </a:solidFill>
              <a:cs typeface="Calibri" panose="020F0502020204030204"/>
            </a:endParaRPr>
          </a:p>
          <a:p>
            <a:pPr marL="0" indent="0" algn="just">
              <a:buNone/>
            </a:pPr>
            <a:endParaRPr lang="pl-PL" altLang="pl-PL" sz="2200" dirty="0">
              <a:solidFill>
                <a:srgbClr val="FF0000"/>
              </a:solidFill>
            </a:endParaRPr>
          </a:p>
          <a:p>
            <a:pPr marL="0" indent="0" algn="just">
              <a:buNone/>
            </a:pPr>
            <a:endParaRPr lang="pl-PL" altLang="pl-PL" sz="2200" dirty="0">
              <a:solidFill>
                <a:srgbClr val="FF0000"/>
              </a:solidFill>
            </a:endParaRPr>
          </a:p>
          <a:p>
            <a:pPr marL="0" indent="0" algn="just">
              <a:buNone/>
            </a:pPr>
            <a:endParaRPr lang="pl-PL" altLang="pl-PL" sz="2200" dirty="0"/>
          </a:p>
          <a:p>
            <a:pPr marL="0" indent="0" algn="just">
              <a:buNone/>
            </a:pPr>
            <a:r>
              <a:rPr lang="pl-PL" altLang="pl-PL" sz="2200" dirty="0"/>
              <a:t>Jeżeli jakość modelu nie jest zadowalająca należy powrócić do jednego z poprzednich etapów schematu i powtórzyć kolejne kroki.</a:t>
            </a:r>
            <a:endParaRPr lang="pl-PL" dirty="0">
              <a:cs typeface="Calibri"/>
            </a:endParaRPr>
          </a:p>
          <a:p>
            <a:pPr marL="0" indent="0" algn="just">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10</a:t>
            </a:fld>
            <a:endParaRPr lang="pl-PL"/>
          </a:p>
        </p:txBody>
      </p:sp>
      <p:sp>
        <p:nvSpPr>
          <p:cNvPr id="4" name="Prostokąt: zaokrąglone rogi 3">
            <a:extLst>
              <a:ext uri="{FF2B5EF4-FFF2-40B4-BE49-F238E27FC236}">
                <a16:creationId xmlns:a16="http://schemas.microsoft.com/office/drawing/2014/main" id="{989D5332-12D7-4411-BC71-BC6E099F6295}"/>
              </a:ext>
            </a:extLst>
          </p:cNvPr>
          <p:cNvSpPr/>
          <p:nvPr/>
        </p:nvSpPr>
        <p:spPr>
          <a:xfrm>
            <a:off x="1254710" y="2894126"/>
            <a:ext cx="2175030" cy="85447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altLang="pl-PL">
                <a:solidFill>
                  <a:schemeClr val="accent1"/>
                </a:solidFill>
              </a:rPr>
              <a:t>Zbieranie i obróbka </a:t>
            </a:r>
          </a:p>
          <a:p>
            <a:pPr algn="ctr"/>
            <a:r>
              <a:rPr lang="pl-PL" altLang="pl-PL">
                <a:solidFill>
                  <a:schemeClr val="accent1"/>
                </a:solidFill>
              </a:rPr>
              <a:t>danych uczących</a:t>
            </a:r>
            <a:endParaRPr lang="pl-PL">
              <a:solidFill>
                <a:schemeClr val="accent1"/>
              </a:solidFill>
            </a:endParaRPr>
          </a:p>
        </p:txBody>
      </p:sp>
      <p:sp>
        <p:nvSpPr>
          <p:cNvPr id="5" name="Strzałka: w prawo 4">
            <a:extLst>
              <a:ext uri="{FF2B5EF4-FFF2-40B4-BE49-F238E27FC236}">
                <a16:creationId xmlns:a16="http://schemas.microsoft.com/office/drawing/2014/main" id="{6C92A305-BC00-465E-A1CD-875E3D1710A1}"/>
              </a:ext>
            </a:extLst>
          </p:cNvPr>
          <p:cNvSpPr/>
          <p:nvPr/>
        </p:nvSpPr>
        <p:spPr>
          <a:xfrm>
            <a:off x="3429740" y="3161566"/>
            <a:ext cx="363984" cy="3195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zaokrąglone rogi 7">
            <a:extLst>
              <a:ext uri="{FF2B5EF4-FFF2-40B4-BE49-F238E27FC236}">
                <a16:creationId xmlns:a16="http://schemas.microsoft.com/office/drawing/2014/main" id="{9AA8CC05-11B4-44FF-B58E-1271E4D1ECA5}"/>
              </a:ext>
            </a:extLst>
          </p:cNvPr>
          <p:cNvSpPr/>
          <p:nvPr/>
        </p:nvSpPr>
        <p:spPr>
          <a:xfrm>
            <a:off x="3781460" y="2894126"/>
            <a:ext cx="2175030" cy="85447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altLang="pl-PL">
                <a:solidFill>
                  <a:schemeClr val="accent1"/>
                </a:solidFill>
              </a:rPr>
              <a:t>Wybór modelu</a:t>
            </a:r>
            <a:endParaRPr lang="pl-PL">
              <a:solidFill>
                <a:schemeClr val="accent1"/>
              </a:solidFill>
            </a:endParaRPr>
          </a:p>
        </p:txBody>
      </p:sp>
      <p:sp>
        <p:nvSpPr>
          <p:cNvPr id="10" name="Strzałka: w prawo 9">
            <a:extLst>
              <a:ext uri="{FF2B5EF4-FFF2-40B4-BE49-F238E27FC236}">
                <a16:creationId xmlns:a16="http://schemas.microsoft.com/office/drawing/2014/main" id="{AA7CCE4C-313B-4CC0-A3F0-2D60AD96CB76}"/>
              </a:ext>
            </a:extLst>
          </p:cNvPr>
          <p:cNvSpPr/>
          <p:nvPr/>
        </p:nvSpPr>
        <p:spPr>
          <a:xfrm>
            <a:off x="5956490" y="3161565"/>
            <a:ext cx="363984" cy="3195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zaokrąglone rogi 10">
            <a:extLst>
              <a:ext uri="{FF2B5EF4-FFF2-40B4-BE49-F238E27FC236}">
                <a16:creationId xmlns:a16="http://schemas.microsoft.com/office/drawing/2014/main" id="{D3951844-A6BD-410F-AC55-9F7D30982249}"/>
              </a:ext>
            </a:extLst>
          </p:cNvPr>
          <p:cNvSpPr/>
          <p:nvPr/>
        </p:nvSpPr>
        <p:spPr>
          <a:xfrm>
            <a:off x="6308210" y="2894125"/>
            <a:ext cx="2175030" cy="85447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altLang="pl-PL">
                <a:solidFill>
                  <a:schemeClr val="accent1"/>
                </a:solidFill>
              </a:rPr>
              <a:t>Uczenie modelu na podstawie danych</a:t>
            </a:r>
            <a:endParaRPr lang="pl-PL">
              <a:solidFill>
                <a:schemeClr val="accent1"/>
              </a:solidFill>
            </a:endParaRPr>
          </a:p>
        </p:txBody>
      </p:sp>
      <p:sp>
        <p:nvSpPr>
          <p:cNvPr id="12" name="Strzałka: w prawo 11">
            <a:extLst>
              <a:ext uri="{FF2B5EF4-FFF2-40B4-BE49-F238E27FC236}">
                <a16:creationId xmlns:a16="http://schemas.microsoft.com/office/drawing/2014/main" id="{27E9FD4C-9B72-4889-A947-AD4C34A6BD5D}"/>
              </a:ext>
            </a:extLst>
          </p:cNvPr>
          <p:cNvSpPr/>
          <p:nvPr/>
        </p:nvSpPr>
        <p:spPr>
          <a:xfrm>
            <a:off x="8492545" y="3161565"/>
            <a:ext cx="363984" cy="3195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Prostokąt: zaokrąglone rogi 12">
            <a:extLst>
              <a:ext uri="{FF2B5EF4-FFF2-40B4-BE49-F238E27FC236}">
                <a16:creationId xmlns:a16="http://schemas.microsoft.com/office/drawing/2014/main" id="{CE850854-D14E-4199-B017-A588C656D52C}"/>
              </a:ext>
            </a:extLst>
          </p:cNvPr>
          <p:cNvSpPr/>
          <p:nvPr/>
        </p:nvSpPr>
        <p:spPr>
          <a:xfrm>
            <a:off x="8844265" y="2894125"/>
            <a:ext cx="2175030" cy="85447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altLang="pl-PL">
                <a:solidFill>
                  <a:schemeClr val="accent1"/>
                </a:solidFill>
              </a:rPr>
              <a:t>Ocena jakości modelu</a:t>
            </a:r>
            <a:endParaRPr lang="pl-PL">
              <a:solidFill>
                <a:schemeClr val="accent1"/>
              </a:solidFill>
            </a:endParaRPr>
          </a:p>
        </p:txBody>
      </p:sp>
    </p:spTree>
    <p:extLst>
      <p:ext uri="{BB962C8B-B14F-4D97-AF65-F5344CB8AC3E}">
        <p14:creationId xmlns:p14="http://schemas.microsoft.com/office/powerpoint/2010/main" val="23928505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Własności tabeli danych</a:t>
            </a:r>
          </a:p>
        </p:txBody>
      </p:sp>
      <p:sp>
        <p:nvSpPr>
          <p:cNvPr id="29701" name="Symbol zastępczy zawartości 2"/>
          <p:cNvSpPr>
            <a:spLocks noGrp="1"/>
          </p:cNvSpPr>
          <p:nvPr>
            <p:ph idx="1"/>
          </p:nvPr>
        </p:nvSpPr>
        <p:spPr>
          <a:xfrm>
            <a:off x="642147" y="1240196"/>
            <a:ext cx="3414948" cy="5116155"/>
          </a:xfrm>
        </p:spPr>
        <p:txBody>
          <a:bodyPr>
            <a:noAutofit/>
          </a:bodyPr>
          <a:lstStyle/>
          <a:p>
            <a:pPr marL="0" indent="0" algn="just">
              <a:buNone/>
            </a:pPr>
            <a:r>
              <a:rPr lang="pl-PL" altLang="pl-PL" sz="2200" dirty="0"/>
              <a:t>Atrybuty tabel danych</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a:p>
            <a:pPr marL="0" indent="0">
              <a:buNone/>
            </a:pPr>
            <a:r>
              <a:rPr lang="pl-PL" sz="2000" dirty="0">
                <a:solidFill>
                  <a:srgbClr val="8B0000"/>
                </a:solidFill>
                <a:latin typeface="Consolas" panose="020B0609020204030204" pitchFamily="49" charset="0"/>
              </a:rPr>
              <a:t>p7  48  76  40  12</a:t>
            </a: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100</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728622" y="1240196"/>
            <a:ext cx="8201709"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nazwy kolumn (cech) w tabeli danych</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df.columns</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Index(['c1', 'c2', 'c3', 'c4'], </a:t>
            </a:r>
            <a:r>
              <a:rPr lang="pl-PL" sz="2000" dirty="0" err="1">
                <a:solidFill>
                  <a:srgbClr val="8B0000"/>
                </a:solidFill>
                <a:latin typeface="Consolas" panose="020B0609020204030204" pitchFamily="49" charset="0"/>
              </a:rPr>
              <a:t>dtype</a:t>
            </a:r>
            <a:r>
              <a:rPr lang="pl-PL" sz="2000" dirty="0">
                <a:solidFill>
                  <a:srgbClr val="8B0000"/>
                </a:solidFill>
                <a:latin typeface="Consolas" panose="020B0609020204030204" pitchFamily="49" charset="0"/>
              </a:rPr>
              <a:t>='</a:t>
            </a:r>
            <a:r>
              <a:rPr lang="pl-PL" sz="2000" dirty="0" err="1">
                <a:solidFill>
                  <a:srgbClr val="8B0000"/>
                </a:solidFill>
                <a:latin typeface="Consolas" panose="020B0609020204030204" pitchFamily="49" charset="0"/>
              </a:rPr>
              <a:t>object</a:t>
            </a:r>
            <a:r>
              <a:rPr lang="pl-PL" sz="2000" dirty="0">
                <a:solidFill>
                  <a:srgbClr val="8B0000"/>
                </a:solidFill>
                <a:latin typeface="Consolas" panose="020B0609020204030204" pitchFamily="49" charset="0"/>
              </a:rPr>
              <a:t>')</a:t>
            </a:r>
          </a:p>
          <a:p>
            <a:pPr algn="just"/>
            <a:r>
              <a:rPr lang="pl-PL" altLang="pl-PL" sz="2200" dirty="0"/>
              <a:t> indeks – nazwy kolejnych wierszy (próbek) w tabeli</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df.index</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pl-PL" altLang="pl-PL" sz="2000" dirty="0">
                <a:solidFill>
                  <a:srgbClr val="8B0000"/>
                </a:solidFill>
                <a:latin typeface="Consolas" panose="020B0609020204030204" pitchFamily="49" charset="0"/>
              </a:rPr>
              <a:t>Index(['p1', 'p2', 'p3', 'p4', 'p5', 'p6', 'p7'],</a:t>
            </a:r>
          </a:p>
          <a:p>
            <a:pPr marL="0" indent="0">
              <a:buNone/>
            </a:pPr>
            <a:r>
              <a:rPr lang="pl-PL" altLang="pl-PL" sz="2000" dirty="0">
                <a:solidFill>
                  <a:srgbClr val="8B0000"/>
                </a:solidFill>
                <a:latin typeface="Consolas" panose="020B0609020204030204" pitchFamily="49" charset="0"/>
              </a:rPr>
              <a:t>                </a:t>
            </a:r>
            <a:r>
              <a:rPr lang="pl-PL" altLang="pl-PL" sz="2000" dirty="0" err="1">
                <a:solidFill>
                  <a:srgbClr val="8B0000"/>
                </a:solidFill>
                <a:latin typeface="Consolas" panose="020B0609020204030204" pitchFamily="49" charset="0"/>
              </a:rPr>
              <a:t>dtype</a:t>
            </a:r>
            <a:r>
              <a:rPr lang="pl-PL" altLang="pl-PL" sz="2000" dirty="0">
                <a:solidFill>
                  <a:srgbClr val="8B0000"/>
                </a:solidFill>
                <a:latin typeface="Consolas" panose="020B0609020204030204" pitchFamily="49" charset="0"/>
              </a:rPr>
              <a:t>='</a:t>
            </a:r>
            <a:r>
              <a:rPr lang="pl-PL" altLang="pl-PL" sz="2000" dirty="0" err="1">
                <a:solidFill>
                  <a:srgbClr val="8B0000"/>
                </a:solidFill>
                <a:latin typeface="Consolas" panose="020B0609020204030204" pitchFamily="49" charset="0"/>
              </a:rPr>
              <a:t>object</a:t>
            </a:r>
            <a:r>
              <a:rPr lang="pl-PL" altLang="pl-PL" sz="2000" dirty="0">
                <a:solidFill>
                  <a:srgbClr val="8B0000"/>
                </a:solidFill>
                <a:latin typeface="Consolas" panose="020B0609020204030204" pitchFamily="49" charset="0"/>
              </a:rPr>
              <a:t>')</a:t>
            </a:r>
          </a:p>
          <a:p>
            <a:r>
              <a:rPr lang="pl-PL" altLang="pl-PL" sz="2200" dirty="0"/>
              <a:t> Wymiary tabeli danych</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df.shape</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(7,4)</a:t>
            </a:r>
          </a:p>
        </p:txBody>
      </p:sp>
    </p:spTree>
    <p:extLst>
      <p:ext uri="{BB962C8B-B14F-4D97-AF65-F5344CB8AC3E}">
        <p14:creationId xmlns:p14="http://schemas.microsoft.com/office/powerpoint/2010/main" val="37516370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Własności tabeli danych</a:t>
            </a:r>
          </a:p>
        </p:txBody>
      </p:sp>
      <p:sp>
        <p:nvSpPr>
          <p:cNvPr id="29701" name="Symbol zastępczy zawartości 2"/>
          <p:cNvSpPr>
            <a:spLocks noGrp="1"/>
          </p:cNvSpPr>
          <p:nvPr>
            <p:ph idx="1"/>
          </p:nvPr>
        </p:nvSpPr>
        <p:spPr>
          <a:xfrm>
            <a:off x="642147" y="1240196"/>
            <a:ext cx="3414948" cy="5116155"/>
          </a:xfrm>
        </p:spPr>
        <p:txBody>
          <a:bodyPr>
            <a:noAutofit/>
          </a:bodyPr>
          <a:lstStyle/>
          <a:p>
            <a:pPr marL="0" indent="0" algn="just">
              <a:buNone/>
            </a:pPr>
            <a:r>
              <a:rPr lang="pl-PL" altLang="pl-PL" sz="2200" dirty="0"/>
              <a:t>Atrybuty tabel danych</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a:p>
            <a:pPr marL="0" indent="0">
              <a:buNone/>
            </a:pPr>
            <a:r>
              <a:rPr lang="pl-PL" sz="2000" dirty="0">
                <a:solidFill>
                  <a:srgbClr val="8B0000"/>
                </a:solidFill>
                <a:latin typeface="Consolas" panose="020B0609020204030204" pitchFamily="49" charset="0"/>
              </a:rPr>
              <a:t>p7  48  76  40  12</a:t>
            </a: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101</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790765" y="1240196"/>
            <a:ext cx="3826276"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dane w tabeli w postaci tablicy wielowymiarowej</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df.columns</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array([[85, 44, 75, 14],</a:t>
            </a:r>
          </a:p>
          <a:p>
            <a:pPr marL="0" indent="0">
              <a:buNone/>
            </a:pPr>
            <a:r>
              <a:rPr lang="en-US" sz="2000" dirty="0">
                <a:solidFill>
                  <a:srgbClr val="8B0000"/>
                </a:solidFill>
                <a:latin typeface="Consolas" panose="020B0609020204030204" pitchFamily="49" charset="0"/>
              </a:rPr>
              <a:t>       [47, 11, 25, 37],</a:t>
            </a:r>
          </a:p>
          <a:p>
            <a:pPr marL="0" indent="0">
              <a:buNone/>
            </a:pPr>
            <a:r>
              <a:rPr lang="en-US" sz="2000" dirty="0">
                <a:solidFill>
                  <a:srgbClr val="8B0000"/>
                </a:solidFill>
                <a:latin typeface="Consolas" panose="020B0609020204030204" pitchFamily="49" charset="0"/>
              </a:rPr>
              <a:t>       [61, 70, 83, 36],</a:t>
            </a:r>
          </a:p>
          <a:p>
            <a:pPr marL="0" indent="0">
              <a:buNone/>
            </a:pPr>
            <a:r>
              <a:rPr lang="en-US" sz="2000" dirty="0">
                <a:solidFill>
                  <a:srgbClr val="8B0000"/>
                </a:solidFill>
                <a:latin typeface="Consolas" panose="020B0609020204030204" pitchFamily="49" charset="0"/>
              </a:rPr>
              <a:t>       [38, 88, 45, 93],</a:t>
            </a:r>
          </a:p>
          <a:p>
            <a:pPr marL="0" indent="0">
              <a:buNone/>
            </a:pPr>
            <a:r>
              <a:rPr lang="en-US" sz="2000" dirty="0">
                <a:solidFill>
                  <a:srgbClr val="8B0000"/>
                </a:solidFill>
                <a:latin typeface="Consolas" panose="020B0609020204030204" pitchFamily="49" charset="0"/>
              </a:rPr>
              <a:t>       [44, 71, 78, 17],</a:t>
            </a:r>
          </a:p>
          <a:p>
            <a:pPr marL="0" indent="0">
              <a:buNone/>
            </a:pPr>
            <a:r>
              <a:rPr lang="en-US" sz="2000" dirty="0">
                <a:solidFill>
                  <a:srgbClr val="8B0000"/>
                </a:solidFill>
                <a:latin typeface="Consolas" panose="020B0609020204030204" pitchFamily="49" charset="0"/>
              </a:rPr>
              <a:t>       [11, 51, 45, 66],</a:t>
            </a:r>
          </a:p>
          <a:p>
            <a:pPr marL="0" indent="0">
              <a:buNone/>
            </a:pPr>
            <a:r>
              <a:rPr lang="en-US" sz="2000" dirty="0">
                <a:solidFill>
                  <a:srgbClr val="8B0000"/>
                </a:solidFill>
                <a:latin typeface="Consolas" panose="020B0609020204030204" pitchFamily="49" charset="0"/>
              </a:rPr>
              <a:t>       [48, 76, 40, 12]], </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a:t>
            </a:r>
            <a:r>
              <a:rPr lang="en-US" sz="2000" dirty="0" err="1">
                <a:solidFill>
                  <a:srgbClr val="8B0000"/>
                </a:solidFill>
                <a:latin typeface="Consolas" panose="020B0609020204030204" pitchFamily="49" charset="0"/>
              </a:rPr>
              <a:t>dtype</a:t>
            </a:r>
            <a:r>
              <a:rPr lang="en-US" sz="2000" dirty="0">
                <a:solidFill>
                  <a:srgbClr val="8B0000"/>
                </a:solidFill>
                <a:latin typeface="Consolas" panose="020B0609020204030204" pitchFamily="49" charset="0"/>
              </a:rPr>
              <a:t>=int64)</a:t>
            </a:r>
            <a:endParaRPr lang="pl-PL"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9CCA6440-C424-48FE-B11F-E036843F576C}"/>
              </a:ext>
            </a:extLst>
          </p:cNvPr>
          <p:cNvSpPr txBox="1">
            <a:spLocks/>
          </p:cNvSpPr>
          <p:nvPr/>
        </p:nvSpPr>
        <p:spPr>
          <a:xfrm>
            <a:off x="7883370" y="1240196"/>
            <a:ext cx="3959441"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typy danych w poszczególnych kolumnach</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df.dtypes</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fr-FR" sz="2000" dirty="0">
                <a:solidFill>
                  <a:srgbClr val="8B0000"/>
                </a:solidFill>
                <a:latin typeface="Consolas" panose="020B0609020204030204" pitchFamily="49" charset="0"/>
              </a:rPr>
              <a:t>c1    int64</a:t>
            </a:r>
          </a:p>
          <a:p>
            <a:pPr marL="0" indent="0">
              <a:buNone/>
            </a:pPr>
            <a:r>
              <a:rPr lang="fr-FR" sz="2000" dirty="0">
                <a:solidFill>
                  <a:srgbClr val="8B0000"/>
                </a:solidFill>
                <a:latin typeface="Consolas" panose="020B0609020204030204" pitchFamily="49" charset="0"/>
              </a:rPr>
              <a:t>c2    int64</a:t>
            </a:r>
          </a:p>
          <a:p>
            <a:pPr marL="0" indent="0">
              <a:buNone/>
            </a:pPr>
            <a:r>
              <a:rPr lang="fr-FR" sz="2000" dirty="0">
                <a:solidFill>
                  <a:srgbClr val="8B0000"/>
                </a:solidFill>
                <a:latin typeface="Consolas" panose="020B0609020204030204" pitchFamily="49" charset="0"/>
              </a:rPr>
              <a:t>c3    int64</a:t>
            </a:r>
          </a:p>
          <a:p>
            <a:pPr marL="0" indent="0">
              <a:buNone/>
            </a:pPr>
            <a:r>
              <a:rPr lang="fr-FR" sz="2000" dirty="0">
                <a:solidFill>
                  <a:srgbClr val="8B0000"/>
                </a:solidFill>
                <a:latin typeface="Consolas" panose="020B0609020204030204" pitchFamily="49" charset="0"/>
              </a:rPr>
              <a:t>c4    int64</a:t>
            </a:r>
          </a:p>
          <a:p>
            <a:pPr marL="0" indent="0">
              <a:buNone/>
            </a:pPr>
            <a:r>
              <a:rPr lang="fr-FR" sz="2000" dirty="0">
                <a:solidFill>
                  <a:srgbClr val="8B0000"/>
                </a:solidFill>
                <a:latin typeface="Consolas" panose="020B0609020204030204" pitchFamily="49" charset="0"/>
              </a:rPr>
              <a:t>dtype: object</a:t>
            </a: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39598261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Importowanie danych z pliku do tabeli</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102</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46228" y="1240196"/>
            <a:ext cx="3746378"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l-PL" altLang="pl-PL" sz="2200" dirty="0"/>
              <a:t>Importowanie danych z pliku do tabeli</a:t>
            </a:r>
          </a:p>
          <a:p>
            <a:pPr algn="just"/>
            <a:r>
              <a:rPr lang="pl-PL" altLang="pl-PL" sz="2200" dirty="0"/>
              <a:t> zawartość pliku file.csv</a:t>
            </a:r>
          </a:p>
          <a:p>
            <a:pPr marL="0" indent="0">
              <a:buNone/>
            </a:pPr>
            <a:r>
              <a:rPr lang="pl-PL" sz="2000" dirty="0">
                <a:solidFill>
                  <a:srgbClr val="8B0000"/>
                </a:solidFill>
                <a:latin typeface="Consolas" panose="020B0609020204030204" pitchFamily="49" charset="0"/>
              </a:rPr>
              <a:t>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a:p>
            <a:pPr marL="0" indent="0">
              <a:buNone/>
            </a:pPr>
            <a:r>
              <a:rPr lang="pl-PL" sz="2000" dirty="0">
                <a:solidFill>
                  <a:srgbClr val="8B0000"/>
                </a:solidFill>
                <a:latin typeface="Consolas" panose="020B0609020204030204" pitchFamily="49" charset="0"/>
              </a:rPr>
              <a:t>p7, 48, 76, 40, 12</a:t>
            </a:r>
          </a:p>
          <a:p>
            <a:pPr marL="0" indent="0" algn="just">
              <a:buNone/>
            </a:pPr>
            <a:endParaRPr lang="pl-PL"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FA904E0A-FE09-4CC7-8BBB-00060BA57259}"/>
              </a:ext>
            </a:extLst>
          </p:cNvPr>
          <p:cNvSpPr txBox="1">
            <a:spLocks/>
          </p:cNvSpPr>
          <p:nvPr/>
        </p:nvSpPr>
        <p:spPr>
          <a:xfrm>
            <a:off x="4545367" y="1240196"/>
            <a:ext cx="5388746"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importowanie tabeli</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df = </a:t>
            </a:r>
            <a:r>
              <a:rPr lang="en-US" sz="2000" dirty="0" err="1">
                <a:latin typeface="Consolas" panose="020B0609020204030204" pitchFamily="49" charset="0"/>
              </a:rPr>
              <a:t>pd.read_csv</a:t>
            </a:r>
            <a:r>
              <a:rPr lang="en-US" sz="2000" dirty="0">
                <a:latin typeface="Consolas" panose="020B0609020204030204" pitchFamily="49" charset="0"/>
              </a:rPr>
              <a:t>('file.csv')</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a:p>
            <a:pPr marL="0" indent="0">
              <a:buNone/>
            </a:pPr>
            <a:r>
              <a:rPr lang="pl-PL" sz="2000" dirty="0">
                <a:solidFill>
                  <a:srgbClr val="8B0000"/>
                </a:solidFill>
                <a:latin typeface="Consolas" panose="020B0609020204030204" pitchFamily="49" charset="0"/>
              </a:rPr>
              <a:t>p7  48  76  40  12</a:t>
            </a:r>
            <a:endParaRPr lang="pl-PL" altLang="pl-PL" sz="2200" dirty="0"/>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17548508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Importowanie danych z pliku do tabeli</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103</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46228" y="1240196"/>
            <a:ext cx="3746378"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l-PL" altLang="pl-PL" sz="2200" dirty="0"/>
              <a:t>Importowanie danych z pliku do tabeli</a:t>
            </a:r>
          </a:p>
          <a:p>
            <a:pPr algn="just"/>
            <a:r>
              <a:rPr lang="pl-PL" altLang="pl-PL" sz="2200" dirty="0"/>
              <a:t> zawartość pliku file.csv</a:t>
            </a:r>
          </a:p>
          <a:p>
            <a:pPr marL="0" indent="0">
              <a:buNone/>
            </a:pPr>
            <a:r>
              <a:rPr lang="pl-PL" sz="2000" dirty="0">
                <a:solidFill>
                  <a:srgbClr val="8B0000"/>
                </a:solidFill>
                <a:latin typeface="Consolas" panose="020B0609020204030204" pitchFamily="49" charset="0"/>
              </a:rPr>
              <a:t>85; 44; 75; 14</a:t>
            </a:r>
          </a:p>
          <a:p>
            <a:pPr marL="0" indent="0">
              <a:buNone/>
            </a:pPr>
            <a:r>
              <a:rPr lang="pl-PL" sz="2000" dirty="0">
                <a:solidFill>
                  <a:srgbClr val="8B0000"/>
                </a:solidFill>
                <a:latin typeface="Consolas" panose="020B0609020204030204" pitchFamily="49" charset="0"/>
              </a:rPr>
              <a:t>47; 11; 25; 37</a:t>
            </a:r>
          </a:p>
          <a:p>
            <a:pPr marL="0" indent="0">
              <a:buNone/>
            </a:pPr>
            <a:r>
              <a:rPr lang="pl-PL" sz="2000" dirty="0">
                <a:solidFill>
                  <a:srgbClr val="8B0000"/>
                </a:solidFill>
                <a:latin typeface="Consolas" panose="020B0609020204030204" pitchFamily="49" charset="0"/>
              </a:rPr>
              <a:t>61; 70; 83; 36</a:t>
            </a:r>
          </a:p>
          <a:p>
            <a:pPr marL="0" indent="0">
              <a:buNone/>
            </a:pPr>
            <a:r>
              <a:rPr lang="pl-PL" sz="2000" dirty="0">
                <a:solidFill>
                  <a:srgbClr val="8B0000"/>
                </a:solidFill>
                <a:latin typeface="Consolas" panose="020B0609020204030204" pitchFamily="49" charset="0"/>
              </a:rPr>
              <a:t>38; 88; 45; 93</a:t>
            </a:r>
          </a:p>
          <a:p>
            <a:pPr marL="0" indent="0">
              <a:buNone/>
            </a:pPr>
            <a:r>
              <a:rPr lang="pl-PL" sz="2000" dirty="0">
                <a:solidFill>
                  <a:srgbClr val="8B0000"/>
                </a:solidFill>
                <a:latin typeface="Consolas" panose="020B0609020204030204" pitchFamily="49" charset="0"/>
              </a:rPr>
              <a:t>44; 71; 78; 17</a:t>
            </a:r>
          </a:p>
          <a:p>
            <a:pPr marL="0" indent="0">
              <a:buNone/>
            </a:pPr>
            <a:r>
              <a:rPr lang="pl-PL" sz="2000" dirty="0">
                <a:solidFill>
                  <a:srgbClr val="8B0000"/>
                </a:solidFill>
                <a:latin typeface="Consolas" panose="020B0609020204030204" pitchFamily="49" charset="0"/>
              </a:rPr>
              <a:t>11; 51; 45; 66</a:t>
            </a:r>
          </a:p>
          <a:p>
            <a:pPr marL="0" indent="0" algn="just">
              <a:buNone/>
            </a:pPr>
            <a:endParaRPr lang="pl-PL"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FA904E0A-FE09-4CC7-8BBB-00060BA57259}"/>
              </a:ext>
            </a:extLst>
          </p:cNvPr>
          <p:cNvSpPr txBox="1">
            <a:spLocks/>
          </p:cNvSpPr>
          <p:nvPr/>
        </p:nvSpPr>
        <p:spPr>
          <a:xfrm>
            <a:off x="4545366" y="1240196"/>
            <a:ext cx="6853562"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importowanie tabeli</a:t>
            </a:r>
          </a:p>
          <a:p>
            <a:pPr marL="0" indent="0">
              <a:buNone/>
            </a:pPr>
            <a:r>
              <a:rPr lang="en-US" sz="2000" dirty="0">
                <a:solidFill>
                  <a:srgbClr val="000080"/>
                </a:solidFill>
                <a:latin typeface="Consolas" panose="020B0609020204030204" pitchFamily="49" charset="0"/>
              </a:rPr>
              <a:t>In [</a:t>
            </a:r>
            <a:r>
              <a:rPr lang="pl-PL" sz="2000"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df = </a:t>
            </a:r>
            <a:r>
              <a:rPr lang="en-US" sz="2000" dirty="0" err="1">
                <a:latin typeface="Consolas" panose="020B0609020204030204" pitchFamily="49" charset="0"/>
              </a:rPr>
              <a:t>pd.read_csv</a:t>
            </a:r>
            <a:r>
              <a:rPr lang="en-US" sz="2000" dirty="0">
                <a:latin typeface="Consolas" panose="020B0609020204030204" pitchFamily="49" charset="0"/>
              </a:rPr>
              <a:t>('file1.csv', </a:t>
            </a:r>
            <a:endParaRPr lang="pl-PL" sz="2000" dirty="0">
              <a:latin typeface="Consolas" panose="020B0609020204030204" pitchFamily="49" charset="0"/>
            </a:endParaRPr>
          </a:p>
          <a:p>
            <a:pPr marL="0" indent="0">
              <a:buNone/>
            </a:pPr>
            <a:r>
              <a:rPr lang="pl-PL" sz="2000" dirty="0">
                <a:latin typeface="Consolas" panose="020B0609020204030204" pitchFamily="49" charset="0"/>
              </a:rPr>
              <a:t>             </a:t>
            </a:r>
            <a:r>
              <a:rPr lang="en-US" sz="2000" dirty="0" err="1">
                <a:latin typeface="Consolas" panose="020B0609020204030204" pitchFamily="49" charset="0"/>
              </a:rPr>
              <a:t>sep</a:t>
            </a:r>
            <a:r>
              <a:rPr lang="en-US" sz="2000" dirty="0">
                <a:latin typeface="Consolas" panose="020B0609020204030204" pitchFamily="49" charset="0"/>
              </a:rPr>
              <a:t> = ';',</a:t>
            </a:r>
            <a:r>
              <a:rPr lang="pl-PL" sz="2000" dirty="0">
                <a:latin typeface="Consolas" panose="020B0609020204030204" pitchFamily="49" charset="0"/>
              </a:rPr>
              <a:t> </a:t>
            </a:r>
            <a:r>
              <a:rPr lang="en-US" sz="2000" dirty="0">
                <a:latin typeface="Consolas" panose="020B0609020204030204" pitchFamily="49" charset="0"/>
              </a:rPr>
              <a:t>header=0, </a:t>
            </a:r>
            <a:endParaRPr lang="pl-PL" sz="2000" dirty="0">
              <a:latin typeface="Consolas" panose="020B0609020204030204" pitchFamily="49" charset="0"/>
            </a:endParaRPr>
          </a:p>
          <a:p>
            <a:pPr marL="0" indent="0">
              <a:buNone/>
            </a:pPr>
            <a:r>
              <a:rPr lang="pl-PL" sz="2000" dirty="0">
                <a:latin typeface="Consolas" panose="020B0609020204030204" pitchFamily="49" charset="0"/>
              </a:rPr>
              <a:t>             </a:t>
            </a:r>
            <a:r>
              <a:rPr lang="en-US" sz="2000" dirty="0">
                <a:latin typeface="Consolas" panose="020B0609020204030204" pitchFamily="49" charset="0"/>
              </a:rPr>
              <a:t>names=['c1','c2','c3','c4'])</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0  47  11  25  37</a:t>
            </a:r>
          </a:p>
          <a:p>
            <a:pPr marL="0" indent="0">
              <a:buNone/>
            </a:pPr>
            <a:r>
              <a:rPr lang="pl-PL" sz="2000" dirty="0">
                <a:solidFill>
                  <a:srgbClr val="8B0000"/>
                </a:solidFill>
                <a:latin typeface="Consolas" panose="020B0609020204030204" pitchFamily="49" charset="0"/>
              </a:rPr>
              <a:t>1  61  70  83  36</a:t>
            </a:r>
          </a:p>
          <a:p>
            <a:pPr marL="0" indent="0">
              <a:buNone/>
            </a:pPr>
            <a:r>
              <a:rPr lang="pl-PL" sz="2000" dirty="0">
                <a:solidFill>
                  <a:srgbClr val="8B0000"/>
                </a:solidFill>
                <a:latin typeface="Consolas" panose="020B0609020204030204" pitchFamily="49" charset="0"/>
              </a:rPr>
              <a:t>2  38  88  45  93</a:t>
            </a:r>
          </a:p>
          <a:p>
            <a:pPr marL="0" indent="0">
              <a:buNone/>
            </a:pPr>
            <a:r>
              <a:rPr lang="pl-PL" sz="2000" dirty="0">
                <a:solidFill>
                  <a:srgbClr val="8B0000"/>
                </a:solidFill>
                <a:latin typeface="Consolas" panose="020B0609020204030204" pitchFamily="49" charset="0"/>
              </a:rPr>
              <a:t>3  44  71  78  17</a:t>
            </a:r>
          </a:p>
          <a:p>
            <a:pPr marL="0" indent="0">
              <a:buNone/>
            </a:pPr>
            <a:r>
              <a:rPr lang="pl-PL" sz="2000" dirty="0">
                <a:solidFill>
                  <a:srgbClr val="8B0000"/>
                </a:solidFill>
                <a:latin typeface="Consolas" panose="020B0609020204030204" pitchFamily="49" charset="0"/>
              </a:rPr>
              <a:t>4  11  51  45  66</a:t>
            </a:r>
          </a:p>
          <a:p>
            <a:pPr marL="0" indent="0">
              <a:buNone/>
            </a:pPr>
            <a:endParaRPr lang="pl-PL" altLang="pl-PL" sz="2200" dirty="0"/>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2952192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Indeksowanie tabeli danych</a:t>
            </a:r>
          </a:p>
        </p:txBody>
      </p:sp>
      <p:sp>
        <p:nvSpPr>
          <p:cNvPr id="29701" name="Symbol zastępczy zawartości 2"/>
          <p:cNvSpPr>
            <a:spLocks noGrp="1"/>
          </p:cNvSpPr>
          <p:nvPr>
            <p:ph idx="1"/>
          </p:nvPr>
        </p:nvSpPr>
        <p:spPr>
          <a:xfrm>
            <a:off x="642147" y="1240196"/>
            <a:ext cx="3414948" cy="5116155"/>
          </a:xfrm>
        </p:spPr>
        <p:txBody>
          <a:bodyPr>
            <a:noAutofit/>
          </a:body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104</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790765" y="1240196"/>
            <a:ext cx="3826276"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Wybieranie jednej kolumny – wynik to seria danych </a:t>
            </a:r>
            <a:r>
              <a:rPr lang="pl-PL" altLang="pl-PL" sz="2000" dirty="0" err="1">
                <a:latin typeface="Consolas" panose="020B0609020204030204" pitchFamily="49" charset="0"/>
              </a:rPr>
              <a:t>pandas.Series</a:t>
            </a:r>
            <a:r>
              <a:rPr lang="pl-PL" altLang="pl-PL" sz="2200" dirty="0"/>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['c1']</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p1    85</a:t>
            </a:r>
          </a:p>
          <a:p>
            <a:pPr marL="0" indent="0">
              <a:buNone/>
            </a:pPr>
            <a:r>
              <a:rPr lang="en-US" sz="2000" dirty="0">
                <a:solidFill>
                  <a:srgbClr val="8B0000"/>
                </a:solidFill>
                <a:latin typeface="Consolas" panose="020B0609020204030204" pitchFamily="49" charset="0"/>
              </a:rPr>
              <a:t>p2    47</a:t>
            </a:r>
          </a:p>
          <a:p>
            <a:pPr marL="0" indent="0">
              <a:buNone/>
            </a:pPr>
            <a:r>
              <a:rPr lang="en-US" sz="2000" dirty="0">
                <a:solidFill>
                  <a:srgbClr val="8B0000"/>
                </a:solidFill>
                <a:latin typeface="Consolas" panose="020B0609020204030204" pitchFamily="49" charset="0"/>
              </a:rPr>
              <a:t>p3    61</a:t>
            </a:r>
          </a:p>
          <a:p>
            <a:pPr marL="0" indent="0">
              <a:buNone/>
            </a:pPr>
            <a:r>
              <a:rPr lang="en-US" sz="2000" dirty="0">
                <a:solidFill>
                  <a:srgbClr val="8B0000"/>
                </a:solidFill>
                <a:latin typeface="Consolas" panose="020B0609020204030204" pitchFamily="49" charset="0"/>
              </a:rPr>
              <a:t>p4    38</a:t>
            </a:r>
          </a:p>
          <a:p>
            <a:pPr marL="0" indent="0">
              <a:buNone/>
            </a:pPr>
            <a:r>
              <a:rPr lang="en-US" sz="2000" dirty="0">
                <a:solidFill>
                  <a:srgbClr val="8B0000"/>
                </a:solidFill>
                <a:latin typeface="Consolas" panose="020B0609020204030204" pitchFamily="49" charset="0"/>
              </a:rPr>
              <a:t>p5    44</a:t>
            </a:r>
          </a:p>
          <a:p>
            <a:pPr marL="0" indent="0">
              <a:buNone/>
            </a:pPr>
            <a:r>
              <a:rPr lang="en-US" sz="2000" dirty="0">
                <a:solidFill>
                  <a:srgbClr val="8B0000"/>
                </a:solidFill>
                <a:latin typeface="Consolas" panose="020B0609020204030204" pitchFamily="49" charset="0"/>
              </a:rPr>
              <a:t>p6    11</a:t>
            </a:r>
          </a:p>
          <a:p>
            <a:pPr marL="0" indent="0">
              <a:buNone/>
            </a:pPr>
            <a:r>
              <a:rPr lang="en-US" sz="2000" dirty="0">
                <a:solidFill>
                  <a:srgbClr val="8B0000"/>
                </a:solidFill>
                <a:latin typeface="Consolas" panose="020B0609020204030204" pitchFamily="49" charset="0"/>
              </a:rPr>
              <a:t>Name: c1, </a:t>
            </a:r>
            <a:r>
              <a:rPr lang="en-US" sz="2000" dirty="0" err="1">
                <a:solidFill>
                  <a:srgbClr val="8B0000"/>
                </a:solidFill>
                <a:latin typeface="Consolas" panose="020B0609020204030204" pitchFamily="49" charset="0"/>
              </a:rPr>
              <a:t>dtype</a:t>
            </a:r>
            <a:r>
              <a:rPr lang="en-US" sz="2000" dirty="0">
                <a:solidFill>
                  <a:srgbClr val="8B0000"/>
                </a:solidFill>
                <a:latin typeface="Consolas" panose="020B0609020204030204" pitchFamily="49" charset="0"/>
              </a:rPr>
              <a:t>: int64</a:t>
            </a:r>
            <a:endParaRPr lang="pl-PL"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9CCA6440-C424-48FE-B11F-E036843F576C}"/>
              </a:ext>
            </a:extLst>
          </p:cNvPr>
          <p:cNvSpPr txBox="1">
            <a:spLocks/>
          </p:cNvSpPr>
          <p:nvPr/>
        </p:nvSpPr>
        <p:spPr>
          <a:xfrm>
            <a:off x="7883370" y="1240196"/>
            <a:ext cx="3959441"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Wybieranie kilku kolumn</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['c1','c2']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c1  c2</a:t>
            </a:r>
          </a:p>
          <a:p>
            <a:pPr marL="0" indent="0">
              <a:buNone/>
            </a:pPr>
            <a:r>
              <a:rPr lang="en-US" sz="2000" dirty="0">
                <a:solidFill>
                  <a:srgbClr val="8B0000"/>
                </a:solidFill>
                <a:latin typeface="Consolas" panose="020B0609020204030204" pitchFamily="49" charset="0"/>
              </a:rPr>
              <a:t>p1  85  44</a:t>
            </a:r>
          </a:p>
          <a:p>
            <a:pPr marL="0" indent="0">
              <a:buNone/>
            </a:pPr>
            <a:r>
              <a:rPr lang="en-US" sz="2000" dirty="0">
                <a:solidFill>
                  <a:srgbClr val="8B0000"/>
                </a:solidFill>
                <a:latin typeface="Consolas" panose="020B0609020204030204" pitchFamily="49" charset="0"/>
              </a:rPr>
              <a:t>p2  47  11</a:t>
            </a:r>
          </a:p>
          <a:p>
            <a:pPr marL="0" indent="0">
              <a:buNone/>
            </a:pPr>
            <a:r>
              <a:rPr lang="en-US" sz="2000" dirty="0">
                <a:solidFill>
                  <a:srgbClr val="8B0000"/>
                </a:solidFill>
                <a:latin typeface="Consolas" panose="020B0609020204030204" pitchFamily="49" charset="0"/>
              </a:rPr>
              <a:t>p3  61  70</a:t>
            </a:r>
          </a:p>
          <a:p>
            <a:pPr marL="0" indent="0">
              <a:buNone/>
            </a:pPr>
            <a:r>
              <a:rPr lang="en-US" sz="2000" dirty="0">
                <a:solidFill>
                  <a:srgbClr val="8B0000"/>
                </a:solidFill>
                <a:latin typeface="Consolas" panose="020B0609020204030204" pitchFamily="49" charset="0"/>
              </a:rPr>
              <a:t>p4  38  88</a:t>
            </a:r>
          </a:p>
          <a:p>
            <a:pPr marL="0" indent="0">
              <a:buNone/>
            </a:pPr>
            <a:r>
              <a:rPr lang="en-US" sz="2000" dirty="0">
                <a:solidFill>
                  <a:srgbClr val="8B0000"/>
                </a:solidFill>
                <a:latin typeface="Consolas" panose="020B0609020204030204" pitchFamily="49" charset="0"/>
              </a:rPr>
              <a:t>p5  44  71</a:t>
            </a:r>
          </a:p>
          <a:p>
            <a:pPr marL="0" indent="0">
              <a:buNone/>
            </a:pPr>
            <a:r>
              <a:rPr lang="en-US" sz="2000" dirty="0">
                <a:solidFill>
                  <a:srgbClr val="8B0000"/>
                </a:solidFill>
                <a:latin typeface="Consolas" panose="020B0609020204030204" pitchFamily="49" charset="0"/>
              </a:rPr>
              <a:t>p6  11  51</a:t>
            </a:r>
          </a:p>
          <a:p>
            <a:pPr marL="0" indent="0">
              <a:buNone/>
            </a:pPr>
            <a:r>
              <a:rPr lang="en-US" sz="2000" dirty="0">
                <a:solidFill>
                  <a:srgbClr val="8B0000"/>
                </a:solidFill>
                <a:latin typeface="Consolas" panose="020B0609020204030204" pitchFamily="49" charset="0"/>
              </a:rPr>
              <a:t>p7  48  76</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25184784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Indeksowanie tabeli danych</a:t>
            </a:r>
          </a:p>
        </p:txBody>
      </p:sp>
      <p:sp>
        <p:nvSpPr>
          <p:cNvPr id="29701" name="Symbol zastępczy zawartości 2"/>
          <p:cNvSpPr>
            <a:spLocks noGrp="1"/>
          </p:cNvSpPr>
          <p:nvPr>
            <p:ph idx="1"/>
          </p:nvPr>
        </p:nvSpPr>
        <p:spPr>
          <a:xfrm>
            <a:off x="349189" y="1240196"/>
            <a:ext cx="2944427" cy="5116155"/>
          </a:xfrm>
        </p:spPr>
        <p:txBody>
          <a:bodyPr>
            <a:noAutofit/>
          </a:bodyPr>
          <a:lstStyle/>
          <a:p>
            <a:pPr marL="0" indent="0">
              <a:buNone/>
            </a:pPr>
            <a:r>
              <a:rPr lang="pl-PL" altLang="pl-PL" sz="2200" dirty="0"/>
              <a:t>Indeksowanie za pomocą nazw – metoda </a:t>
            </a:r>
            <a:r>
              <a:rPr lang="pl-PL" altLang="pl-PL" sz="2000" dirty="0">
                <a:latin typeface="Consolas" panose="020B0609020204030204" pitchFamily="49" charset="0"/>
              </a:rPr>
              <a:t>.</a:t>
            </a:r>
            <a:r>
              <a:rPr lang="pl-PL" altLang="pl-PL" sz="2000" dirty="0" err="1">
                <a:latin typeface="Consolas" panose="020B0609020204030204" pitchFamily="49" charset="0"/>
              </a:rPr>
              <a:t>loc</a:t>
            </a:r>
            <a:r>
              <a:rPr lang="pl-PL" altLang="pl-PL" sz="2000" dirty="0">
                <a:latin typeface="Consolas" panose="020B0609020204030204" pitchFamily="49" charset="0"/>
              </a:rPr>
              <a:t>[]</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105</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608772" y="1240196"/>
            <a:ext cx="3959442"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Wybieranie wierszy</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err="1">
                <a:latin typeface="Consolas" panose="020B0609020204030204" pitchFamily="49" charset="0"/>
              </a:rPr>
              <a:t>df.loc</a:t>
            </a:r>
            <a:r>
              <a:rPr lang="pl-PL" sz="2000" dirty="0">
                <a:latin typeface="Consolas" panose="020B0609020204030204" pitchFamily="49" charset="0"/>
              </a:rPr>
              <a:t>['p2':'p3',:]</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c1  c2  c3  c4</a:t>
            </a:r>
          </a:p>
          <a:p>
            <a:pPr marL="0" indent="0">
              <a:buNone/>
            </a:pPr>
            <a:r>
              <a:rPr lang="nn-NO" sz="2000" dirty="0">
                <a:solidFill>
                  <a:srgbClr val="8B0000"/>
                </a:solidFill>
                <a:latin typeface="Consolas" panose="020B0609020204030204" pitchFamily="49" charset="0"/>
              </a:rPr>
              <a:t>p2  47  11  25  37</a:t>
            </a:r>
          </a:p>
          <a:p>
            <a:pPr marL="0" indent="0">
              <a:buNone/>
            </a:pPr>
            <a:r>
              <a:rPr lang="nn-NO" sz="2000" dirty="0">
                <a:solidFill>
                  <a:srgbClr val="8B0000"/>
                </a:solidFill>
                <a:latin typeface="Consolas" panose="020B0609020204030204" pitchFamily="49" charset="0"/>
              </a:rPr>
              <a:t>p3  61  70  83  36</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pl-PL" sz="2000" dirty="0" err="1">
                <a:latin typeface="Consolas" panose="020B0609020204030204" pitchFamily="49" charset="0"/>
              </a:rPr>
              <a:t>df.loc</a:t>
            </a:r>
            <a:r>
              <a:rPr lang="pl-PL" sz="2000" dirty="0">
                <a:latin typeface="Consolas" panose="020B0609020204030204" pitchFamily="49" charset="0"/>
              </a:rPr>
              <a:t>[['p6','p2'],:]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c1  c2  c3  c4</a:t>
            </a:r>
          </a:p>
          <a:p>
            <a:pPr marL="0" indent="0">
              <a:buNone/>
            </a:pPr>
            <a:r>
              <a:rPr lang="nn-NO" sz="2000" dirty="0">
                <a:solidFill>
                  <a:srgbClr val="8B0000"/>
                </a:solidFill>
                <a:latin typeface="Consolas" panose="020B0609020204030204" pitchFamily="49" charset="0"/>
              </a:rPr>
              <a:t>p6  11  51  45  66</a:t>
            </a:r>
          </a:p>
          <a:p>
            <a:pPr marL="0" indent="0">
              <a:buNone/>
            </a:pPr>
            <a:r>
              <a:rPr lang="nn-NO" sz="2000" dirty="0">
                <a:solidFill>
                  <a:srgbClr val="8B0000"/>
                </a:solidFill>
                <a:latin typeface="Consolas" panose="020B0609020204030204" pitchFamily="49" charset="0"/>
              </a:rPr>
              <a:t>p2  47  11  25  37</a:t>
            </a:r>
          </a:p>
          <a:p>
            <a:pPr marL="0" indent="0">
              <a:buNone/>
            </a:pPr>
            <a:endParaRPr lang="nn-NO"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9CCA6440-C424-48FE-B11F-E036843F576C}"/>
              </a:ext>
            </a:extLst>
          </p:cNvPr>
          <p:cNvSpPr txBox="1">
            <a:spLocks/>
          </p:cNvSpPr>
          <p:nvPr/>
        </p:nvSpPr>
        <p:spPr>
          <a:xfrm>
            <a:off x="7883370" y="1240196"/>
            <a:ext cx="3959442"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Wybieranie wierszy i kolumn</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pl-PL" sz="2000" dirty="0" err="1">
                <a:latin typeface="Consolas" panose="020B0609020204030204" pitchFamily="49" charset="0"/>
              </a:rPr>
              <a:t>df.loc</a:t>
            </a:r>
            <a:r>
              <a:rPr lang="pl-PL" sz="2000" dirty="0">
                <a:latin typeface="Consolas" panose="020B0609020204030204" pitchFamily="49" charset="0"/>
              </a:rPr>
              <a:t>[['p6','p2'],</a:t>
            </a:r>
          </a:p>
          <a:p>
            <a:pPr marL="0" indent="0">
              <a:buNone/>
            </a:pPr>
            <a:r>
              <a:rPr lang="pl-PL" sz="2000" dirty="0">
                <a:latin typeface="Consolas" panose="020B0609020204030204" pitchFamily="49" charset="0"/>
              </a:rPr>
              <a:t>              ['c3','c2']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c3  c2</a:t>
            </a:r>
          </a:p>
          <a:p>
            <a:pPr marL="0" indent="0">
              <a:buNone/>
            </a:pPr>
            <a:r>
              <a:rPr lang="pl-PL" sz="2000" dirty="0">
                <a:solidFill>
                  <a:srgbClr val="8B0000"/>
                </a:solidFill>
                <a:latin typeface="Consolas" panose="020B0609020204030204" pitchFamily="49" charset="0"/>
              </a:rPr>
              <a:t>p6  45  51</a:t>
            </a:r>
          </a:p>
          <a:p>
            <a:pPr marL="0" indent="0">
              <a:buNone/>
            </a:pPr>
            <a:r>
              <a:rPr lang="pl-PL" sz="2000" dirty="0">
                <a:solidFill>
                  <a:srgbClr val="8B0000"/>
                </a:solidFill>
                <a:latin typeface="Consolas" panose="020B0609020204030204" pitchFamily="49" charset="0"/>
              </a:rPr>
              <a:t>p2  25  11</a:t>
            </a: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7084239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Indeksowanie tabeli danych</a:t>
            </a:r>
          </a:p>
        </p:txBody>
      </p:sp>
      <p:sp>
        <p:nvSpPr>
          <p:cNvPr id="29701" name="Symbol zastępczy zawartości 2"/>
          <p:cNvSpPr>
            <a:spLocks noGrp="1"/>
          </p:cNvSpPr>
          <p:nvPr>
            <p:ph idx="1"/>
          </p:nvPr>
        </p:nvSpPr>
        <p:spPr>
          <a:xfrm>
            <a:off x="349189" y="1240196"/>
            <a:ext cx="2944427" cy="5116155"/>
          </a:xfrm>
        </p:spPr>
        <p:txBody>
          <a:bodyPr>
            <a:noAutofit/>
          </a:bodyPr>
          <a:lstStyle/>
          <a:p>
            <a:pPr marL="0" indent="0">
              <a:buNone/>
            </a:pPr>
            <a:r>
              <a:rPr lang="pl-PL" altLang="pl-PL" sz="2200" dirty="0"/>
              <a:t>Indeksowanie za pomocą pozycji – metoda </a:t>
            </a:r>
            <a:r>
              <a:rPr lang="pl-PL" altLang="pl-PL" sz="2000" dirty="0">
                <a:latin typeface="Consolas" panose="020B0609020204030204" pitchFamily="49" charset="0"/>
              </a:rPr>
              <a:t>.</a:t>
            </a:r>
            <a:r>
              <a:rPr lang="pl-PL" altLang="pl-PL" sz="2000" dirty="0" err="1">
                <a:latin typeface="Consolas" panose="020B0609020204030204" pitchFamily="49" charset="0"/>
              </a:rPr>
              <a:t>iloc</a:t>
            </a:r>
            <a:r>
              <a:rPr lang="pl-PL" altLang="pl-PL" sz="2000" dirty="0">
                <a:latin typeface="Consolas" panose="020B0609020204030204" pitchFamily="49" charset="0"/>
              </a:rPr>
              <a:t>[]</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106</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872883" y="1240196"/>
            <a:ext cx="3431220"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Wybieranie wierszy</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err="1">
                <a:latin typeface="Consolas" panose="020B0609020204030204" pitchFamily="49" charset="0"/>
              </a:rPr>
              <a:t>df.iloc</a:t>
            </a:r>
            <a:r>
              <a:rPr lang="pl-PL" sz="2000" dirty="0">
                <a:latin typeface="Consolas" panose="020B0609020204030204" pitchFamily="49" charset="0"/>
              </a:rPr>
              <a:t>[1:3,:]</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c1  c2  c3  c4</a:t>
            </a:r>
          </a:p>
          <a:p>
            <a:pPr marL="0" indent="0">
              <a:buNone/>
            </a:pPr>
            <a:r>
              <a:rPr lang="nn-NO" sz="2000" dirty="0">
                <a:solidFill>
                  <a:srgbClr val="8B0000"/>
                </a:solidFill>
                <a:latin typeface="Consolas" panose="020B0609020204030204" pitchFamily="49" charset="0"/>
              </a:rPr>
              <a:t>p2  47  11  25  37</a:t>
            </a:r>
          </a:p>
          <a:p>
            <a:pPr marL="0" indent="0">
              <a:buNone/>
            </a:pPr>
            <a:r>
              <a:rPr lang="nn-NO" sz="2000" dirty="0">
                <a:solidFill>
                  <a:srgbClr val="8B0000"/>
                </a:solidFill>
                <a:latin typeface="Consolas" panose="020B0609020204030204" pitchFamily="49" charset="0"/>
              </a:rPr>
              <a:t>p3  61  70  83  36</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pl-PL" sz="2000" dirty="0">
                <a:latin typeface="Consolas" panose="020B0609020204030204" pitchFamily="49" charset="0"/>
              </a:rPr>
              <a:t> </a:t>
            </a:r>
            <a:r>
              <a:rPr lang="pl-PL" sz="2000" dirty="0" err="1">
                <a:latin typeface="Consolas" panose="020B0609020204030204" pitchFamily="49" charset="0"/>
              </a:rPr>
              <a:t>df.iloc</a:t>
            </a:r>
            <a:r>
              <a:rPr lang="pl-PL" sz="2000" dirty="0">
                <a:latin typeface="Consolas" panose="020B0609020204030204" pitchFamily="49" charset="0"/>
              </a:rPr>
              <a:t>[[5,1],:]</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c1  c2  c3  c4</a:t>
            </a:r>
          </a:p>
          <a:p>
            <a:pPr marL="0" indent="0">
              <a:buNone/>
            </a:pPr>
            <a:r>
              <a:rPr lang="nn-NO" sz="2000" dirty="0">
                <a:solidFill>
                  <a:srgbClr val="8B0000"/>
                </a:solidFill>
                <a:latin typeface="Consolas" panose="020B0609020204030204" pitchFamily="49" charset="0"/>
              </a:rPr>
              <a:t>p6  11  51  45  66</a:t>
            </a:r>
          </a:p>
          <a:p>
            <a:pPr marL="0" indent="0">
              <a:buNone/>
            </a:pPr>
            <a:r>
              <a:rPr lang="nn-NO" sz="2000" dirty="0">
                <a:solidFill>
                  <a:srgbClr val="8B0000"/>
                </a:solidFill>
                <a:latin typeface="Consolas" panose="020B0609020204030204" pitchFamily="49" charset="0"/>
              </a:rPr>
              <a:t>p2  47  11  25  37</a:t>
            </a:r>
          </a:p>
          <a:p>
            <a:pPr marL="0" indent="0">
              <a:buNone/>
            </a:pPr>
            <a:endParaRPr lang="nn-NO"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9CCA6440-C424-48FE-B11F-E036843F576C}"/>
              </a:ext>
            </a:extLst>
          </p:cNvPr>
          <p:cNvSpPr txBox="1">
            <a:spLocks/>
          </p:cNvSpPr>
          <p:nvPr/>
        </p:nvSpPr>
        <p:spPr>
          <a:xfrm>
            <a:off x="7883370" y="1240196"/>
            <a:ext cx="3959442"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Wybieranie wierszy i kolumn</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pl-PL" sz="2000" dirty="0" err="1">
                <a:latin typeface="Consolas" panose="020B0609020204030204" pitchFamily="49" charset="0"/>
              </a:rPr>
              <a:t>df.iloc</a:t>
            </a:r>
            <a:r>
              <a:rPr lang="pl-PL" sz="2000" dirty="0">
                <a:latin typeface="Consolas" panose="020B0609020204030204" pitchFamily="49" charset="0"/>
              </a:rPr>
              <a:t>[[5,1],</a:t>
            </a:r>
          </a:p>
          <a:p>
            <a:pPr marL="0" indent="0">
              <a:buNone/>
            </a:pPr>
            <a:r>
              <a:rPr lang="pl-PL" sz="2000" dirty="0">
                <a:latin typeface="Consolas" panose="020B0609020204030204" pitchFamily="49" charset="0"/>
              </a:rPr>
              <a:t>               [2,1]]</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c3  c2</a:t>
            </a:r>
          </a:p>
          <a:p>
            <a:pPr marL="0" indent="0">
              <a:buNone/>
            </a:pPr>
            <a:r>
              <a:rPr lang="pl-PL" sz="2000" dirty="0">
                <a:solidFill>
                  <a:srgbClr val="8B0000"/>
                </a:solidFill>
                <a:latin typeface="Consolas" panose="020B0609020204030204" pitchFamily="49" charset="0"/>
              </a:rPr>
              <a:t>p6  45  51</a:t>
            </a:r>
          </a:p>
          <a:p>
            <a:pPr marL="0" indent="0">
              <a:buNone/>
            </a:pPr>
            <a:r>
              <a:rPr lang="pl-PL" sz="2000" dirty="0">
                <a:solidFill>
                  <a:srgbClr val="8B0000"/>
                </a:solidFill>
                <a:latin typeface="Consolas" panose="020B0609020204030204" pitchFamily="49" charset="0"/>
              </a:rPr>
              <a:t>p2  25  11</a:t>
            </a: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4017071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Indeksowanie tabeli danych</a:t>
            </a:r>
          </a:p>
        </p:txBody>
      </p:sp>
      <p:sp>
        <p:nvSpPr>
          <p:cNvPr id="29701" name="Symbol zastępczy zawartości 2"/>
          <p:cNvSpPr>
            <a:spLocks noGrp="1"/>
          </p:cNvSpPr>
          <p:nvPr>
            <p:ph idx="1"/>
          </p:nvPr>
        </p:nvSpPr>
        <p:spPr>
          <a:xfrm>
            <a:off x="349189" y="1240196"/>
            <a:ext cx="2944427" cy="5116155"/>
          </a:xfrm>
        </p:spPr>
        <p:txBody>
          <a:bodyPr>
            <a:noAutofit/>
          </a:bodyPr>
          <a:lstStyle/>
          <a:p>
            <a:pPr marL="0" indent="0" algn="just">
              <a:buNone/>
            </a:pPr>
            <a:r>
              <a:rPr lang="pl-PL" altLang="pl-PL" sz="2200" dirty="0"/>
              <a:t>Indeksowanie za pomocą warunków logicznych</a:t>
            </a:r>
            <a:endParaRPr lang="pl-PL" alt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107</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872883" y="1240196"/>
            <a:ext cx="3431220"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Sprawdzanie warunku</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['c1'] &gt; 40</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da-DK" sz="2000" dirty="0">
                <a:solidFill>
                  <a:srgbClr val="8B0000"/>
                </a:solidFill>
                <a:latin typeface="Consolas" panose="020B0609020204030204" pitchFamily="49" charset="0"/>
              </a:rPr>
              <a:t>p1     True</a:t>
            </a:r>
          </a:p>
          <a:p>
            <a:pPr marL="0" indent="0">
              <a:buNone/>
            </a:pPr>
            <a:r>
              <a:rPr lang="da-DK" sz="2000" dirty="0">
                <a:solidFill>
                  <a:srgbClr val="8B0000"/>
                </a:solidFill>
                <a:latin typeface="Consolas" panose="020B0609020204030204" pitchFamily="49" charset="0"/>
              </a:rPr>
              <a:t>p2     True</a:t>
            </a:r>
          </a:p>
          <a:p>
            <a:pPr marL="0" indent="0">
              <a:buNone/>
            </a:pPr>
            <a:r>
              <a:rPr lang="da-DK" sz="2000" dirty="0">
                <a:solidFill>
                  <a:srgbClr val="8B0000"/>
                </a:solidFill>
                <a:latin typeface="Consolas" panose="020B0609020204030204" pitchFamily="49" charset="0"/>
              </a:rPr>
              <a:t>p3     True</a:t>
            </a:r>
          </a:p>
          <a:p>
            <a:pPr marL="0" indent="0">
              <a:buNone/>
            </a:pPr>
            <a:r>
              <a:rPr lang="da-DK" sz="2000" dirty="0">
                <a:solidFill>
                  <a:srgbClr val="8B0000"/>
                </a:solidFill>
                <a:latin typeface="Consolas" panose="020B0609020204030204" pitchFamily="49" charset="0"/>
              </a:rPr>
              <a:t>p4    False</a:t>
            </a:r>
          </a:p>
          <a:p>
            <a:pPr marL="0" indent="0">
              <a:buNone/>
            </a:pPr>
            <a:r>
              <a:rPr lang="da-DK" sz="2000" dirty="0">
                <a:solidFill>
                  <a:srgbClr val="8B0000"/>
                </a:solidFill>
                <a:latin typeface="Consolas" panose="020B0609020204030204" pitchFamily="49" charset="0"/>
              </a:rPr>
              <a:t>p5     True</a:t>
            </a:r>
          </a:p>
          <a:p>
            <a:pPr marL="0" indent="0">
              <a:buNone/>
            </a:pPr>
            <a:r>
              <a:rPr lang="da-DK" sz="2000" dirty="0">
                <a:solidFill>
                  <a:srgbClr val="8B0000"/>
                </a:solidFill>
                <a:latin typeface="Consolas" panose="020B0609020204030204" pitchFamily="49" charset="0"/>
              </a:rPr>
              <a:t>p6    False</a:t>
            </a:r>
            <a:endParaRPr lang="pl-PL" sz="2000" dirty="0">
              <a:solidFill>
                <a:srgbClr val="8B0000"/>
              </a:solidFill>
              <a:latin typeface="Consolas" panose="020B0609020204030204" pitchFamily="49" charset="0"/>
            </a:endParaRPr>
          </a:p>
          <a:p>
            <a:pPr marL="0" indent="0">
              <a:buNone/>
            </a:pPr>
            <a:r>
              <a:rPr lang="pl-PL" sz="2000" dirty="0" err="1">
                <a:solidFill>
                  <a:srgbClr val="8B0000"/>
                </a:solidFill>
                <a:latin typeface="Consolas" panose="020B0609020204030204" pitchFamily="49" charset="0"/>
              </a:rPr>
              <a:t>Name</a:t>
            </a:r>
            <a:r>
              <a:rPr lang="pl-PL" sz="2000" dirty="0">
                <a:solidFill>
                  <a:srgbClr val="8B0000"/>
                </a:solidFill>
                <a:latin typeface="Consolas" panose="020B0609020204030204" pitchFamily="49" charset="0"/>
              </a:rPr>
              <a:t>: c1, </a:t>
            </a:r>
            <a:r>
              <a:rPr lang="pl-PL" sz="2000" dirty="0" err="1">
                <a:solidFill>
                  <a:srgbClr val="8B0000"/>
                </a:solidFill>
                <a:latin typeface="Consolas" panose="020B0609020204030204" pitchFamily="49" charset="0"/>
              </a:rPr>
              <a:t>dtype</a:t>
            </a:r>
            <a:r>
              <a:rPr lang="pl-PL" sz="2000" dirty="0">
                <a:solidFill>
                  <a:srgbClr val="8B0000"/>
                </a:solidFill>
                <a:latin typeface="Consolas" panose="020B0609020204030204" pitchFamily="49" charset="0"/>
              </a:rPr>
              <a:t>: </a:t>
            </a:r>
            <a:r>
              <a:rPr lang="pl-PL" sz="2000" dirty="0" err="1">
                <a:solidFill>
                  <a:srgbClr val="8B0000"/>
                </a:solidFill>
                <a:latin typeface="Consolas" panose="020B0609020204030204" pitchFamily="49" charset="0"/>
              </a:rPr>
              <a:t>bool</a:t>
            </a:r>
            <a:endParaRPr lang="pl-PL" sz="2000" dirty="0">
              <a:solidFill>
                <a:srgbClr val="8B0000"/>
              </a:solidFill>
              <a:latin typeface="Consolas" panose="020B0609020204030204" pitchFamily="49" charset="0"/>
            </a:endParaRPr>
          </a:p>
          <a:p>
            <a:pPr marL="0" indent="0">
              <a:buNone/>
            </a:pPr>
            <a:endParaRPr lang="nn-NO"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9CCA6440-C424-48FE-B11F-E036843F576C}"/>
              </a:ext>
            </a:extLst>
          </p:cNvPr>
          <p:cNvSpPr txBox="1">
            <a:spLocks/>
          </p:cNvSpPr>
          <p:nvPr/>
        </p:nvSpPr>
        <p:spPr>
          <a:xfrm>
            <a:off x="7883370" y="1240196"/>
            <a:ext cx="3959442"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Wybieranie fragmentu tabeli</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a:t>
            </a:r>
            <a:r>
              <a:rPr lang="pl-PL" sz="2000" dirty="0" err="1">
                <a:latin typeface="Consolas" panose="020B0609020204030204" pitchFamily="49" charset="0"/>
              </a:rPr>
              <a:t>df</a:t>
            </a:r>
            <a:r>
              <a:rPr lang="pl-PL" sz="2000" dirty="0">
                <a:latin typeface="Consolas" panose="020B0609020204030204" pitchFamily="49" charset="0"/>
              </a:rPr>
              <a:t>['c1'] &gt; 40]</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c1  c2  c3  c4</a:t>
            </a:r>
          </a:p>
          <a:p>
            <a:pPr marL="0" indent="0">
              <a:buNone/>
            </a:pPr>
            <a:r>
              <a:rPr lang="nn-NO" sz="2000" dirty="0">
                <a:solidFill>
                  <a:srgbClr val="8B0000"/>
                </a:solidFill>
                <a:latin typeface="Consolas" panose="020B0609020204030204" pitchFamily="49" charset="0"/>
              </a:rPr>
              <a:t>p1  85  44  75  14</a:t>
            </a:r>
          </a:p>
          <a:p>
            <a:pPr marL="0" indent="0">
              <a:buNone/>
            </a:pPr>
            <a:r>
              <a:rPr lang="nn-NO" sz="2000" dirty="0">
                <a:solidFill>
                  <a:srgbClr val="8B0000"/>
                </a:solidFill>
                <a:latin typeface="Consolas" panose="020B0609020204030204" pitchFamily="49" charset="0"/>
              </a:rPr>
              <a:t>p2  47  11  25  37</a:t>
            </a:r>
          </a:p>
          <a:p>
            <a:pPr marL="0" indent="0">
              <a:buNone/>
            </a:pPr>
            <a:r>
              <a:rPr lang="nn-NO" sz="2000" dirty="0">
                <a:solidFill>
                  <a:srgbClr val="8B0000"/>
                </a:solidFill>
                <a:latin typeface="Consolas" panose="020B0609020204030204" pitchFamily="49" charset="0"/>
              </a:rPr>
              <a:t>p3  61  70  83  36</a:t>
            </a:r>
          </a:p>
          <a:p>
            <a:pPr marL="0" indent="0">
              <a:buNone/>
            </a:pPr>
            <a:r>
              <a:rPr lang="nn-NO" sz="2000" dirty="0">
                <a:solidFill>
                  <a:srgbClr val="8B0000"/>
                </a:solidFill>
                <a:latin typeface="Consolas" panose="020B0609020204030204" pitchFamily="49" charset="0"/>
              </a:rPr>
              <a:t>p5  44  71  78  17</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28946731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Manipulowanie danymi w tabeli</a:t>
            </a:r>
          </a:p>
        </p:txBody>
      </p:sp>
      <p:sp>
        <p:nvSpPr>
          <p:cNvPr id="29701" name="Symbol zastępczy zawartości 2"/>
          <p:cNvSpPr>
            <a:spLocks noGrp="1"/>
          </p:cNvSpPr>
          <p:nvPr>
            <p:ph idx="1"/>
          </p:nvPr>
        </p:nvSpPr>
        <p:spPr>
          <a:xfrm>
            <a:off x="349189" y="1240196"/>
            <a:ext cx="3431220" cy="5116155"/>
          </a:xfrm>
        </p:spPr>
        <p:txBody>
          <a:bodyPr>
            <a:noAutofit/>
          </a:bodyPr>
          <a:lstStyle/>
          <a:p>
            <a:pPr marL="0" indent="0" algn="just">
              <a:buNone/>
            </a:pPr>
            <a:r>
              <a:rPr lang="pl-PL" altLang="pl-PL" sz="2200" dirty="0"/>
              <a:t>Indeksowanie umożliwia manipulowanie danymi w tabeli</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108</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4308631" y="1240196"/>
            <a:ext cx="2995472"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Dane w kolumnie</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['c1'] = 0</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c1  c2  c3  c4</a:t>
            </a:r>
          </a:p>
          <a:p>
            <a:pPr marL="0" indent="0">
              <a:buNone/>
            </a:pPr>
            <a:r>
              <a:rPr lang="nn-NO" sz="2000" dirty="0">
                <a:solidFill>
                  <a:srgbClr val="8B0000"/>
                </a:solidFill>
                <a:latin typeface="Consolas" panose="020B0609020204030204" pitchFamily="49" charset="0"/>
              </a:rPr>
              <a:t>p1   0  44  75  14</a:t>
            </a:r>
          </a:p>
          <a:p>
            <a:pPr marL="0" indent="0">
              <a:buNone/>
            </a:pPr>
            <a:r>
              <a:rPr lang="nn-NO" sz="2000" dirty="0">
                <a:solidFill>
                  <a:srgbClr val="8B0000"/>
                </a:solidFill>
                <a:latin typeface="Consolas" panose="020B0609020204030204" pitchFamily="49" charset="0"/>
              </a:rPr>
              <a:t>p2   0  11  25  37</a:t>
            </a:r>
          </a:p>
          <a:p>
            <a:pPr marL="0" indent="0">
              <a:buNone/>
            </a:pPr>
            <a:r>
              <a:rPr lang="nn-NO" sz="2000" dirty="0">
                <a:solidFill>
                  <a:srgbClr val="8B0000"/>
                </a:solidFill>
                <a:latin typeface="Consolas" panose="020B0609020204030204" pitchFamily="49" charset="0"/>
              </a:rPr>
              <a:t>p3   0  70  83  36</a:t>
            </a:r>
          </a:p>
          <a:p>
            <a:pPr marL="0" indent="0">
              <a:buNone/>
            </a:pPr>
            <a:r>
              <a:rPr lang="nn-NO" sz="2000" dirty="0">
                <a:solidFill>
                  <a:srgbClr val="8B0000"/>
                </a:solidFill>
                <a:latin typeface="Consolas" panose="020B0609020204030204" pitchFamily="49" charset="0"/>
              </a:rPr>
              <a:t>p4   0  88  45  93</a:t>
            </a:r>
          </a:p>
          <a:p>
            <a:pPr marL="0" indent="0">
              <a:buNone/>
            </a:pPr>
            <a:r>
              <a:rPr lang="nn-NO" sz="2000" dirty="0">
                <a:solidFill>
                  <a:srgbClr val="8B0000"/>
                </a:solidFill>
                <a:latin typeface="Consolas" panose="020B0609020204030204" pitchFamily="49" charset="0"/>
              </a:rPr>
              <a:t>p5   0  71  78  17</a:t>
            </a:r>
          </a:p>
          <a:p>
            <a:pPr marL="0" indent="0">
              <a:buNone/>
            </a:pPr>
            <a:r>
              <a:rPr lang="nn-NO" sz="2000" dirty="0">
                <a:solidFill>
                  <a:srgbClr val="8B0000"/>
                </a:solidFill>
                <a:latin typeface="Consolas" panose="020B0609020204030204" pitchFamily="49" charset="0"/>
              </a:rPr>
              <a:t>p6   0  51  45  66</a:t>
            </a:r>
            <a:endParaRPr lang="pl-PL" sz="2000" dirty="0">
              <a:solidFill>
                <a:srgbClr val="8B0000"/>
              </a:solidFill>
              <a:latin typeface="Consolas" panose="020B0609020204030204" pitchFamily="49" charset="0"/>
            </a:endParaRPr>
          </a:p>
          <a:p>
            <a:pPr marL="0" indent="0">
              <a:buNone/>
            </a:pPr>
            <a:endParaRPr lang="nn-NO"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9CCA6440-C424-48FE-B11F-E036843F576C}"/>
              </a:ext>
            </a:extLst>
          </p:cNvPr>
          <p:cNvSpPr txBox="1">
            <a:spLocks/>
          </p:cNvSpPr>
          <p:nvPr/>
        </p:nvSpPr>
        <p:spPr>
          <a:xfrm>
            <a:off x="7883370" y="1240196"/>
            <a:ext cx="3959442"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Fragment tabeli</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err="1">
                <a:latin typeface="Consolas" panose="020B0609020204030204" pitchFamily="49" charset="0"/>
              </a:rPr>
              <a:t>df.loc</a:t>
            </a:r>
            <a:r>
              <a:rPr lang="pl-PL" sz="2000" dirty="0">
                <a:latin typeface="Consolas" panose="020B0609020204030204" pitchFamily="49" charset="0"/>
              </a:rPr>
              <a:t>['p4':'p5',</a:t>
            </a:r>
          </a:p>
          <a:p>
            <a:pPr marL="0" indent="0">
              <a:buNone/>
            </a:pPr>
            <a:r>
              <a:rPr lang="pl-PL" sz="2000" dirty="0">
                <a:latin typeface="Consolas" panose="020B0609020204030204" pitchFamily="49" charset="0"/>
              </a:rPr>
              <a:t>          ['c3','c4']] = 0</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c1  c2  c3  c4</a:t>
            </a:r>
          </a:p>
          <a:p>
            <a:pPr marL="0" indent="0">
              <a:buNone/>
            </a:pPr>
            <a:r>
              <a:rPr lang="nn-NO" sz="2000" dirty="0">
                <a:solidFill>
                  <a:srgbClr val="8B0000"/>
                </a:solidFill>
                <a:latin typeface="Consolas" panose="020B0609020204030204" pitchFamily="49" charset="0"/>
              </a:rPr>
              <a:t>p1   0  44  75  14</a:t>
            </a:r>
          </a:p>
          <a:p>
            <a:pPr marL="0" indent="0">
              <a:buNone/>
            </a:pPr>
            <a:r>
              <a:rPr lang="nn-NO" sz="2000" dirty="0">
                <a:solidFill>
                  <a:srgbClr val="8B0000"/>
                </a:solidFill>
                <a:latin typeface="Consolas" panose="020B0609020204030204" pitchFamily="49" charset="0"/>
              </a:rPr>
              <a:t>p2   0  11  25  37</a:t>
            </a:r>
          </a:p>
          <a:p>
            <a:pPr marL="0" indent="0">
              <a:buNone/>
            </a:pPr>
            <a:r>
              <a:rPr lang="nn-NO" sz="2000" dirty="0">
                <a:solidFill>
                  <a:srgbClr val="8B0000"/>
                </a:solidFill>
                <a:latin typeface="Consolas" panose="020B0609020204030204" pitchFamily="49" charset="0"/>
              </a:rPr>
              <a:t>p3   0  70  83  36</a:t>
            </a:r>
          </a:p>
          <a:p>
            <a:pPr marL="0" indent="0">
              <a:buNone/>
            </a:pPr>
            <a:r>
              <a:rPr lang="nn-NO" sz="2000" dirty="0">
                <a:solidFill>
                  <a:srgbClr val="8B0000"/>
                </a:solidFill>
                <a:latin typeface="Consolas" panose="020B0609020204030204" pitchFamily="49" charset="0"/>
              </a:rPr>
              <a:t>p4   0  88   0   0</a:t>
            </a:r>
          </a:p>
          <a:p>
            <a:pPr marL="0" indent="0">
              <a:buNone/>
            </a:pPr>
            <a:r>
              <a:rPr lang="nn-NO" sz="2000" dirty="0">
                <a:solidFill>
                  <a:srgbClr val="8B0000"/>
                </a:solidFill>
                <a:latin typeface="Consolas" panose="020B0609020204030204" pitchFamily="49" charset="0"/>
              </a:rPr>
              <a:t>p5   0  71   0   0</a:t>
            </a:r>
          </a:p>
          <a:p>
            <a:pPr marL="0" indent="0">
              <a:buNone/>
            </a:pPr>
            <a:r>
              <a:rPr lang="nn-NO" sz="2000" dirty="0">
                <a:solidFill>
                  <a:srgbClr val="8B0000"/>
                </a:solidFill>
                <a:latin typeface="Consolas" panose="020B0609020204030204" pitchFamily="49" charset="0"/>
              </a:rPr>
              <a:t>p6   0  51  45  66</a:t>
            </a: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15462526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Manipulowanie danymi w tabeli</a:t>
            </a:r>
          </a:p>
        </p:txBody>
      </p:sp>
      <p:sp>
        <p:nvSpPr>
          <p:cNvPr id="29701" name="Symbol zastępczy zawartości 2"/>
          <p:cNvSpPr>
            <a:spLocks noGrp="1"/>
          </p:cNvSpPr>
          <p:nvPr>
            <p:ph idx="1"/>
          </p:nvPr>
        </p:nvSpPr>
        <p:spPr>
          <a:xfrm>
            <a:off x="349189" y="1240196"/>
            <a:ext cx="3814438" cy="5116155"/>
          </a:xfrm>
        </p:spPr>
        <p:txBody>
          <a:bodyPr>
            <a:noAutofit/>
          </a:bodyPr>
          <a:lstStyle/>
          <a:p>
            <a:pPr marL="0" indent="0" algn="just">
              <a:buNone/>
            </a:pPr>
            <a:r>
              <a:rPr lang="pl-PL" altLang="pl-PL" sz="2200" dirty="0"/>
              <a:t>Indeksowanie umożliwia manipulowanie danymi w tabeli</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109</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4847207" y="1240196"/>
            <a:ext cx="4749553"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Wykorzystanie warunku logicznego</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latin typeface="Consolas" panose="020B0609020204030204" pitchFamily="49" charset="0"/>
              </a:rPr>
              <a:t> </a:t>
            </a:r>
            <a:r>
              <a:rPr lang="pl-PL" sz="2000" dirty="0" err="1">
                <a:latin typeface="Consolas" panose="020B0609020204030204" pitchFamily="49" charset="0"/>
              </a:rPr>
              <a:t>df.loc</a:t>
            </a:r>
            <a:r>
              <a:rPr lang="pl-PL" sz="2000" dirty="0">
                <a:latin typeface="Consolas" panose="020B0609020204030204" pitchFamily="49" charset="0"/>
              </a:rPr>
              <a:t>[</a:t>
            </a:r>
            <a:r>
              <a:rPr lang="pl-PL" sz="2000" dirty="0" err="1">
                <a:latin typeface="Consolas" panose="020B0609020204030204" pitchFamily="49" charset="0"/>
              </a:rPr>
              <a:t>df</a:t>
            </a:r>
            <a:r>
              <a:rPr lang="pl-PL" sz="2000" dirty="0">
                <a:latin typeface="Consolas" panose="020B0609020204030204" pitchFamily="49" charset="0"/>
              </a:rPr>
              <a:t>['c1']&gt;40,</a:t>
            </a:r>
          </a:p>
          <a:p>
            <a:pPr marL="0" indent="0">
              <a:buNone/>
            </a:pPr>
            <a:r>
              <a:rPr lang="pl-PL" sz="2000" dirty="0">
                <a:latin typeface="Consolas" panose="020B0609020204030204" pitchFamily="49" charset="0"/>
              </a:rPr>
              <a:t>               ['c2','c4']] = 0</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c1  c2  c3  c4</a:t>
            </a:r>
          </a:p>
          <a:p>
            <a:pPr marL="0" indent="0">
              <a:buNone/>
            </a:pPr>
            <a:r>
              <a:rPr lang="nn-NO" sz="2000" dirty="0">
                <a:solidFill>
                  <a:srgbClr val="8B0000"/>
                </a:solidFill>
                <a:latin typeface="Consolas" panose="020B0609020204030204" pitchFamily="49" charset="0"/>
              </a:rPr>
              <a:t>p1  85   0  75   0</a:t>
            </a:r>
          </a:p>
          <a:p>
            <a:pPr marL="0" indent="0">
              <a:buNone/>
            </a:pPr>
            <a:r>
              <a:rPr lang="nn-NO" sz="2000" dirty="0">
                <a:solidFill>
                  <a:srgbClr val="8B0000"/>
                </a:solidFill>
                <a:latin typeface="Consolas" panose="020B0609020204030204" pitchFamily="49" charset="0"/>
              </a:rPr>
              <a:t>p2  47   0  25   0</a:t>
            </a:r>
          </a:p>
          <a:p>
            <a:pPr marL="0" indent="0">
              <a:buNone/>
            </a:pPr>
            <a:r>
              <a:rPr lang="nn-NO" sz="2000" dirty="0">
                <a:solidFill>
                  <a:srgbClr val="8B0000"/>
                </a:solidFill>
                <a:latin typeface="Consolas" panose="020B0609020204030204" pitchFamily="49" charset="0"/>
              </a:rPr>
              <a:t>p3  61   0  83   0</a:t>
            </a:r>
          </a:p>
          <a:p>
            <a:pPr marL="0" indent="0">
              <a:buNone/>
            </a:pPr>
            <a:r>
              <a:rPr lang="nn-NO" sz="2000" dirty="0">
                <a:solidFill>
                  <a:srgbClr val="8B0000"/>
                </a:solidFill>
                <a:latin typeface="Consolas" panose="020B0609020204030204" pitchFamily="49" charset="0"/>
              </a:rPr>
              <a:t>p4  38  88  45  93</a:t>
            </a:r>
          </a:p>
          <a:p>
            <a:pPr marL="0" indent="0">
              <a:buNone/>
            </a:pPr>
            <a:r>
              <a:rPr lang="nn-NO" sz="2000" dirty="0">
                <a:solidFill>
                  <a:srgbClr val="8B0000"/>
                </a:solidFill>
                <a:latin typeface="Consolas" panose="020B0609020204030204" pitchFamily="49" charset="0"/>
              </a:rPr>
              <a:t>p5  44   0  78   0</a:t>
            </a:r>
          </a:p>
          <a:p>
            <a:pPr marL="0" indent="0">
              <a:buNone/>
            </a:pPr>
            <a:r>
              <a:rPr lang="nn-NO" sz="2000" dirty="0">
                <a:solidFill>
                  <a:srgbClr val="8B0000"/>
                </a:solidFill>
                <a:latin typeface="Consolas" panose="020B0609020204030204" pitchFamily="49" charset="0"/>
              </a:rPr>
              <a:t>p6  11  51  45  66</a:t>
            </a:r>
            <a:endParaRPr lang="pl-PL" sz="2000" dirty="0">
              <a:solidFill>
                <a:srgbClr val="8B0000"/>
              </a:solidFill>
              <a:latin typeface="Consolas" panose="020B0609020204030204" pitchFamily="49" charset="0"/>
            </a:endParaRPr>
          </a:p>
          <a:p>
            <a:pPr marL="0" indent="0">
              <a:buNone/>
            </a:pPr>
            <a:endParaRPr lang="nn-NO"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2568142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Związki uczenia maszynowego z innymi dziedzinami wiedzy</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a:t> Statystyka</a:t>
            </a:r>
          </a:p>
          <a:p>
            <a:pPr marL="0" indent="0" algn="just">
              <a:buNone/>
            </a:pPr>
            <a:r>
              <a:rPr lang="pl-PL" altLang="pl-PL" sz="2200"/>
              <a:t>Celem uczenia maszynowego podobnie jak statystyki jest wydobywanie wiedzy z danych. Niektóre algorytmy uczenia maszynowego biorą się wprost ze statystyki (np.: algorytmy regresji) </a:t>
            </a:r>
          </a:p>
          <a:p>
            <a:pPr marL="0" indent="0" algn="just">
              <a:buNone/>
            </a:pPr>
            <a:endParaRPr lang="pl-PL" altLang="pl-PL" sz="2200"/>
          </a:p>
          <a:p>
            <a:r>
              <a:rPr lang="pl-PL" altLang="pl-PL" sz="2200"/>
              <a:t> Sztuczna inteligencja</a:t>
            </a:r>
          </a:p>
          <a:p>
            <a:pPr marL="0" indent="0" algn="just">
              <a:buNone/>
            </a:pPr>
            <a:r>
              <a:rPr lang="pl-PL" altLang="pl-PL" sz="2200"/>
              <a:t>W uczeniu maszynowym rozwiązujemy zadania charakterystyczne dla sztucznej inteligencji takie jak zadanie klasyfikacji, zadanie regresji, zadanie klasteryzacji. Pod tym względem uczenie maszynowe może być traktowane jako podzbiór sztucznej inteligencji</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11</a:t>
            </a:fld>
            <a:endParaRPr lang="pl-PL"/>
          </a:p>
        </p:txBody>
      </p:sp>
    </p:spTree>
    <p:extLst>
      <p:ext uri="{BB962C8B-B14F-4D97-AF65-F5344CB8AC3E}">
        <p14:creationId xmlns:p14="http://schemas.microsoft.com/office/powerpoint/2010/main" val="22097813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Analiza statystyczna danych w tabeli</a:t>
            </a:r>
          </a:p>
        </p:txBody>
      </p:sp>
      <p:sp>
        <p:nvSpPr>
          <p:cNvPr id="29701" name="Symbol zastępczy zawartości 2"/>
          <p:cNvSpPr>
            <a:spLocks noGrp="1"/>
          </p:cNvSpPr>
          <p:nvPr>
            <p:ph idx="1"/>
          </p:nvPr>
        </p:nvSpPr>
        <p:spPr>
          <a:xfrm>
            <a:off x="349188" y="1240196"/>
            <a:ext cx="3903215" cy="5116155"/>
          </a:xfrm>
        </p:spPr>
        <p:txBody>
          <a:bodyPr>
            <a:noAutofit/>
          </a:bodyPr>
          <a:lstStyle/>
          <a:p>
            <a:pPr marL="0" indent="0" algn="just">
              <a:buNone/>
            </a:pPr>
            <a:r>
              <a:rPr lang="pl-PL" altLang="pl-PL" sz="2200" dirty="0"/>
              <a:t>Biblioteka </a:t>
            </a:r>
            <a:r>
              <a:rPr lang="pl-PL" altLang="pl-PL" sz="2200" dirty="0" err="1"/>
              <a:t>pandas</a:t>
            </a:r>
            <a:r>
              <a:rPr lang="pl-PL" altLang="pl-PL" sz="2200" dirty="0"/>
              <a:t> udostępnia narzędzia do statystycznej analizy danych w tabeli</a:t>
            </a:r>
            <a:endParaRPr lang="pl-PL" alt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110</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4452149" y="1240196"/>
            <a:ext cx="3431220"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Największy element w każdej kolumnie</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err="1">
                <a:latin typeface="Consolas" panose="020B0609020204030204" pitchFamily="49" charset="0"/>
              </a:rPr>
              <a:t>df.max</a:t>
            </a:r>
            <a:r>
              <a:rPr lang="pl-PL" sz="2000" dirty="0">
                <a:latin typeface="Consolas" panose="020B0609020204030204" pitchFamily="49" charset="0"/>
              </a:rPr>
              <a:t>()</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c1    85</a:t>
            </a:r>
          </a:p>
          <a:p>
            <a:pPr marL="0" indent="0">
              <a:buNone/>
            </a:pPr>
            <a:r>
              <a:rPr lang="pl-PL" sz="2000" dirty="0">
                <a:solidFill>
                  <a:srgbClr val="8B0000"/>
                </a:solidFill>
                <a:latin typeface="Consolas" panose="020B0609020204030204" pitchFamily="49" charset="0"/>
              </a:rPr>
              <a:t>c2    88</a:t>
            </a:r>
          </a:p>
          <a:p>
            <a:pPr marL="0" indent="0">
              <a:buNone/>
            </a:pPr>
            <a:r>
              <a:rPr lang="pl-PL" sz="2000" dirty="0">
                <a:solidFill>
                  <a:srgbClr val="8B0000"/>
                </a:solidFill>
                <a:latin typeface="Consolas" panose="020B0609020204030204" pitchFamily="49" charset="0"/>
              </a:rPr>
              <a:t>c3    83</a:t>
            </a:r>
          </a:p>
          <a:p>
            <a:pPr marL="0" indent="0">
              <a:buNone/>
            </a:pPr>
            <a:r>
              <a:rPr lang="pl-PL" sz="2000" dirty="0">
                <a:solidFill>
                  <a:srgbClr val="8B0000"/>
                </a:solidFill>
                <a:latin typeface="Consolas" panose="020B0609020204030204" pitchFamily="49" charset="0"/>
              </a:rPr>
              <a:t>c4    93</a:t>
            </a:r>
          </a:p>
          <a:p>
            <a:pPr marL="0" indent="0">
              <a:buNone/>
            </a:pPr>
            <a:r>
              <a:rPr lang="pl-PL" sz="2000" dirty="0" err="1">
                <a:solidFill>
                  <a:srgbClr val="8B0000"/>
                </a:solidFill>
                <a:latin typeface="Consolas" panose="020B0609020204030204" pitchFamily="49" charset="0"/>
              </a:rPr>
              <a:t>dtype</a:t>
            </a:r>
            <a:r>
              <a:rPr lang="pl-PL" sz="2000" dirty="0">
                <a:solidFill>
                  <a:srgbClr val="8B0000"/>
                </a:solidFill>
                <a:latin typeface="Consolas" panose="020B0609020204030204" pitchFamily="49" charset="0"/>
              </a:rPr>
              <a:t>: int64</a:t>
            </a:r>
          </a:p>
          <a:p>
            <a:pPr marL="0" indent="0">
              <a:buNone/>
            </a:pPr>
            <a:endParaRPr lang="nn-NO"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9CCA6440-C424-48FE-B11F-E036843F576C}"/>
              </a:ext>
            </a:extLst>
          </p:cNvPr>
          <p:cNvSpPr txBox="1">
            <a:spLocks/>
          </p:cNvSpPr>
          <p:nvPr/>
        </p:nvSpPr>
        <p:spPr>
          <a:xfrm>
            <a:off x="8411590" y="1240196"/>
            <a:ext cx="3431221"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Średnia wartości w każdej kolumnie</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err="1">
                <a:latin typeface="Consolas" panose="020B0609020204030204" pitchFamily="49" charset="0"/>
              </a:rPr>
              <a:t>df.mean</a:t>
            </a:r>
            <a:r>
              <a:rPr lang="pl-PL" sz="2000" dirty="0">
                <a:latin typeface="Consolas" panose="020B0609020204030204" pitchFamily="49" charset="0"/>
              </a:rPr>
              <a:t>()</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c1    47.666667</a:t>
            </a:r>
          </a:p>
          <a:p>
            <a:pPr marL="0" indent="0">
              <a:buNone/>
            </a:pPr>
            <a:r>
              <a:rPr lang="pl-PL" sz="2000" dirty="0">
                <a:solidFill>
                  <a:srgbClr val="8B0000"/>
                </a:solidFill>
                <a:latin typeface="Consolas" panose="020B0609020204030204" pitchFamily="49" charset="0"/>
              </a:rPr>
              <a:t>c2    23.166667</a:t>
            </a:r>
          </a:p>
          <a:p>
            <a:pPr marL="0" indent="0">
              <a:buNone/>
            </a:pPr>
            <a:r>
              <a:rPr lang="pl-PL" sz="2000" dirty="0">
                <a:solidFill>
                  <a:srgbClr val="8B0000"/>
                </a:solidFill>
                <a:latin typeface="Consolas" panose="020B0609020204030204" pitchFamily="49" charset="0"/>
              </a:rPr>
              <a:t>c3    58.500000</a:t>
            </a:r>
          </a:p>
          <a:p>
            <a:pPr marL="0" indent="0">
              <a:buNone/>
            </a:pPr>
            <a:r>
              <a:rPr lang="pl-PL" sz="2000" dirty="0">
                <a:solidFill>
                  <a:srgbClr val="8B0000"/>
                </a:solidFill>
                <a:latin typeface="Consolas" panose="020B0609020204030204" pitchFamily="49" charset="0"/>
              </a:rPr>
              <a:t>c4    26.500000</a:t>
            </a:r>
          </a:p>
          <a:p>
            <a:pPr marL="0" indent="0">
              <a:buNone/>
            </a:pPr>
            <a:r>
              <a:rPr lang="pl-PL" sz="2000" dirty="0" err="1">
                <a:solidFill>
                  <a:srgbClr val="8B0000"/>
                </a:solidFill>
                <a:latin typeface="Consolas" panose="020B0609020204030204" pitchFamily="49" charset="0"/>
              </a:rPr>
              <a:t>dtype</a:t>
            </a:r>
            <a:r>
              <a:rPr lang="pl-PL" sz="2000" dirty="0">
                <a:solidFill>
                  <a:srgbClr val="8B0000"/>
                </a:solidFill>
                <a:latin typeface="Consolas" panose="020B0609020204030204" pitchFamily="49" charset="0"/>
              </a:rPr>
              <a:t>: float64</a:t>
            </a:r>
          </a:p>
          <a:p>
            <a:pPr marL="0" indent="0">
              <a:buNone/>
            </a:pP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36642485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Sortowanie danych w tabeli</a:t>
            </a:r>
          </a:p>
        </p:txBody>
      </p:sp>
      <p:sp>
        <p:nvSpPr>
          <p:cNvPr id="29701" name="Symbol zastępczy zawartości 2"/>
          <p:cNvSpPr>
            <a:spLocks noGrp="1"/>
          </p:cNvSpPr>
          <p:nvPr>
            <p:ph idx="1"/>
          </p:nvPr>
        </p:nvSpPr>
        <p:spPr>
          <a:xfrm>
            <a:off x="349188" y="1240196"/>
            <a:ext cx="3903215" cy="5116155"/>
          </a:xfrm>
        </p:spPr>
        <p:txBody>
          <a:bodyPr>
            <a:noAutofit/>
          </a:bodyPr>
          <a:lstStyle/>
          <a:p>
            <a:pPr marL="0" indent="0" algn="just">
              <a:buNone/>
            </a:pPr>
            <a:r>
              <a:rPr lang="pl-PL" altLang="pl-PL" sz="2200" dirty="0"/>
              <a:t>Biblioteka </a:t>
            </a:r>
            <a:r>
              <a:rPr lang="pl-PL" altLang="pl-PL" sz="2200" dirty="0" err="1"/>
              <a:t>pandas</a:t>
            </a:r>
            <a:r>
              <a:rPr lang="pl-PL" altLang="pl-PL" sz="2200" dirty="0"/>
              <a:t> udostępnia narzędzia do sortowania danych w tabeli</a:t>
            </a:r>
            <a:endParaRPr lang="pl-PL" alt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111</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4452149" y="1240196"/>
            <a:ext cx="3431220"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sortowanie względem wybranej kolumny</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en-US" sz="2000" dirty="0">
                <a:latin typeface="Consolas" panose="020B0609020204030204" pitchFamily="49" charset="0"/>
              </a:rPr>
              <a:t> </a:t>
            </a:r>
            <a:r>
              <a:rPr lang="en-US" sz="2000" dirty="0" err="1">
                <a:latin typeface="Consolas" panose="020B0609020204030204" pitchFamily="49" charset="0"/>
              </a:rPr>
              <a:t>df.sort_values</a:t>
            </a:r>
            <a:r>
              <a:rPr lang="en-US" sz="2000" dirty="0">
                <a:latin typeface="Consolas" panose="020B0609020204030204" pitchFamily="49" charset="0"/>
              </a:rPr>
              <a:t>(by='c3')</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p6  11  51  45  66</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p3  61  70  83  36</a:t>
            </a:r>
          </a:p>
          <a:p>
            <a:pPr marL="0" indent="0">
              <a:buNone/>
            </a:pPr>
            <a:endParaRPr lang="nn-NO"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9CCA6440-C424-48FE-B11F-E036843F576C}"/>
              </a:ext>
            </a:extLst>
          </p:cNvPr>
          <p:cNvSpPr txBox="1">
            <a:spLocks/>
          </p:cNvSpPr>
          <p:nvPr/>
        </p:nvSpPr>
        <p:spPr>
          <a:xfrm>
            <a:off x="8411590" y="1240196"/>
            <a:ext cx="3431221"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sortowanie w kolejności malejącej</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en-US" sz="2000" dirty="0" err="1">
                <a:latin typeface="Consolas" panose="020B0609020204030204" pitchFamily="49" charset="0"/>
              </a:rPr>
              <a:t>df.sort_values</a:t>
            </a:r>
            <a:r>
              <a:rPr lang="en-US" sz="2000" dirty="0">
                <a:latin typeface="Consolas" panose="020B0609020204030204" pitchFamily="49" charset="0"/>
              </a:rPr>
              <a:t>(by='c3'</a:t>
            </a:r>
            <a:r>
              <a:rPr lang="pl-PL" sz="2000" dirty="0">
                <a:latin typeface="Consolas" panose="020B0609020204030204" pitchFamily="49" charset="0"/>
              </a:rPr>
              <a:t>,</a:t>
            </a:r>
          </a:p>
          <a:p>
            <a:pPr marL="0" indent="0">
              <a:buNone/>
            </a:pPr>
            <a:r>
              <a:rPr lang="pl-PL" sz="2000" dirty="0">
                <a:latin typeface="Consolas" panose="020B0609020204030204" pitchFamily="49" charset="0"/>
              </a:rPr>
              <a:t>       </a:t>
            </a:r>
            <a:r>
              <a:rPr lang="en-US" sz="2000" dirty="0">
                <a:latin typeface="Consolas" panose="020B0609020204030204" pitchFamily="49" charset="0"/>
              </a:rPr>
              <a:t>ascending=False)</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p6  11  51  45  66</a:t>
            </a:r>
          </a:p>
          <a:p>
            <a:pPr marL="0" indent="0">
              <a:buNone/>
            </a:pPr>
            <a:r>
              <a:rPr lang="pl-PL" sz="2000" dirty="0">
                <a:solidFill>
                  <a:srgbClr val="8B0000"/>
                </a:solidFill>
                <a:latin typeface="Consolas" panose="020B0609020204030204" pitchFamily="49" charset="0"/>
              </a:rPr>
              <a:t>p2  47  11  25  37</a:t>
            </a:r>
          </a:p>
          <a:p>
            <a:pPr marL="0" indent="0">
              <a:buNone/>
            </a:pP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39997118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Grupowanie danych w tabelach</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112</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46228" y="1240196"/>
            <a:ext cx="3746378"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l-PL" altLang="pl-PL" sz="2200" dirty="0"/>
              <a:t>Biblioteka </a:t>
            </a:r>
            <a:r>
              <a:rPr lang="pl-PL" altLang="pl-PL" sz="2200" dirty="0" err="1"/>
              <a:t>pandas</a:t>
            </a:r>
            <a:r>
              <a:rPr lang="pl-PL" altLang="pl-PL" sz="2200" dirty="0"/>
              <a:t> umożliwia łatwe grupowanie danych w tabeli względem kolumn (cech)</a:t>
            </a:r>
            <a:endParaRPr lang="pl-PL" alt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g1</a:t>
            </a:r>
          </a:p>
          <a:p>
            <a:pPr marL="0" indent="0">
              <a:buNone/>
            </a:pPr>
            <a:r>
              <a:rPr lang="pl-PL" sz="2000" dirty="0">
                <a:solidFill>
                  <a:srgbClr val="8B0000"/>
                </a:solidFill>
                <a:latin typeface="Consolas" panose="020B0609020204030204" pitchFamily="49" charset="0"/>
              </a:rPr>
              <a:t>p2  47  11  25  g2</a:t>
            </a:r>
          </a:p>
          <a:p>
            <a:pPr marL="0" indent="0">
              <a:buNone/>
            </a:pPr>
            <a:r>
              <a:rPr lang="pl-PL" sz="2000" dirty="0">
                <a:solidFill>
                  <a:srgbClr val="8B0000"/>
                </a:solidFill>
                <a:latin typeface="Consolas" panose="020B0609020204030204" pitchFamily="49" charset="0"/>
              </a:rPr>
              <a:t>p3  61  70  83  g2</a:t>
            </a:r>
          </a:p>
          <a:p>
            <a:pPr marL="0" indent="0">
              <a:buNone/>
            </a:pPr>
            <a:r>
              <a:rPr lang="pl-PL" sz="2000" dirty="0">
                <a:solidFill>
                  <a:srgbClr val="8B0000"/>
                </a:solidFill>
                <a:latin typeface="Consolas" panose="020B0609020204030204" pitchFamily="49" charset="0"/>
              </a:rPr>
              <a:t>p4  38  88  45  g1</a:t>
            </a:r>
          </a:p>
          <a:p>
            <a:pPr marL="0" indent="0">
              <a:buNone/>
            </a:pPr>
            <a:r>
              <a:rPr lang="pl-PL" sz="2000" dirty="0">
                <a:solidFill>
                  <a:srgbClr val="8B0000"/>
                </a:solidFill>
                <a:latin typeface="Consolas" panose="020B0609020204030204" pitchFamily="49" charset="0"/>
              </a:rPr>
              <a:t>p5  44  71  78  g2</a:t>
            </a:r>
          </a:p>
          <a:p>
            <a:pPr marL="0" indent="0">
              <a:buNone/>
            </a:pPr>
            <a:r>
              <a:rPr lang="pl-PL" sz="2000" dirty="0">
                <a:solidFill>
                  <a:srgbClr val="8B0000"/>
                </a:solidFill>
                <a:latin typeface="Consolas" panose="020B0609020204030204" pitchFamily="49" charset="0"/>
              </a:rPr>
              <a:t>p6  11  51  45  g1</a:t>
            </a:r>
          </a:p>
          <a:p>
            <a:pPr marL="0" indent="0" algn="just">
              <a:buNone/>
            </a:pPr>
            <a:endParaRPr lang="pl-PL"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FA904E0A-FE09-4CC7-8BBB-00060BA57259}"/>
              </a:ext>
            </a:extLst>
          </p:cNvPr>
          <p:cNvSpPr txBox="1">
            <a:spLocks/>
          </p:cNvSpPr>
          <p:nvPr/>
        </p:nvSpPr>
        <p:spPr>
          <a:xfrm>
            <a:off x="4545366" y="1240196"/>
            <a:ext cx="5042517"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obliczanie średniej dla grup utworzonych względem cechy c4 </a:t>
            </a:r>
          </a:p>
          <a:p>
            <a:pPr marL="0" indent="0">
              <a:buNone/>
            </a:pPr>
            <a:r>
              <a:rPr lang="en-US" sz="2000" dirty="0">
                <a:solidFill>
                  <a:srgbClr val="000080"/>
                </a:solidFill>
                <a:latin typeface="Consolas" panose="020B0609020204030204" pitchFamily="49" charset="0"/>
              </a:rPr>
              <a:t>In [</a:t>
            </a:r>
            <a:r>
              <a:rPr lang="pl-PL" sz="2000"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df.groupby</a:t>
            </a:r>
            <a:r>
              <a:rPr lang="en-US" sz="2000" dirty="0">
                <a:latin typeface="Consolas" panose="020B0609020204030204" pitchFamily="49" charset="0"/>
              </a:rPr>
              <a:t>(by='c5').mean()</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c1         c2    c3</a:t>
            </a:r>
          </a:p>
          <a:p>
            <a:pPr marL="0" indent="0">
              <a:buNone/>
            </a:pPr>
            <a:r>
              <a:rPr lang="nn-NO" sz="2000" dirty="0">
                <a:solidFill>
                  <a:srgbClr val="8B0000"/>
                </a:solidFill>
                <a:latin typeface="Consolas" panose="020B0609020204030204" pitchFamily="49" charset="0"/>
              </a:rPr>
              <a:t>c5                            </a:t>
            </a:r>
          </a:p>
          <a:p>
            <a:pPr marL="0" indent="0">
              <a:buNone/>
            </a:pPr>
            <a:r>
              <a:rPr lang="nn-NO" sz="2000" dirty="0">
                <a:solidFill>
                  <a:srgbClr val="8B0000"/>
                </a:solidFill>
                <a:latin typeface="Consolas" panose="020B0609020204030204" pitchFamily="49" charset="0"/>
              </a:rPr>
              <a:t>g1  44.666667  61.000000  55.0</a:t>
            </a:r>
          </a:p>
          <a:p>
            <a:pPr marL="0" indent="0">
              <a:buNone/>
            </a:pPr>
            <a:r>
              <a:rPr lang="nn-NO" sz="2000" dirty="0">
                <a:solidFill>
                  <a:srgbClr val="8B0000"/>
                </a:solidFill>
                <a:latin typeface="Consolas" panose="020B0609020204030204" pitchFamily="49" charset="0"/>
              </a:rPr>
              <a:t>g2  50.666667  50.666667  62.0</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buNone/>
            </a:pPr>
            <a:endParaRPr lang="pl-PL" altLang="pl-PL" sz="2200" dirty="0"/>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27514477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Łączenie tabel ze sobą.</a:t>
            </a:r>
          </a:p>
        </p:txBody>
      </p:sp>
      <p:sp>
        <p:nvSpPr>
          <p:cNvPr id="29701" name="Symbol zastępczy zawartości 2"/>
          <p:cNvSpPr>
            <a:spLocks noGrp="1"/>
          </p:cNvSpPr>
          <p:nvPr>
            <p:ph idx="1"/>
          </p:nvPr>
        </p:nvSpPr>
        <p:spPr>
          <a:xfrm>
            <a:off x="349189" y="1240196"/>
            <a:ext cx="2331868" cy="5116155"/>
          </a:xfrm>
        </p:spPr>
        <p:txBody>
          <a:bodyPr>
            <a:noAutofit/>
          </a:bodyPr>
          <a:lstStyle/>
          <a:p>
            <a:pPr marL="0" indent="0" algn="just">
              <a:buNone/>
            </a:pPr>
            <a:r>
              <a:rPr lang="pl-PL" altLang="pl-PL" sz="2200" dirty="0"/>
              <a:t>Łączenie tabel</a:t>
            </a:r>
            <a:endParaRPr lang="pl-PL" alt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df1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c1  c2</a:t>
            </a:r>
          </a:p>
          <a:p>
            <a:pPr marL="0" indent="0">
              <a:buNone/>
            </a:pPr>
            <a:r>
              <a:rPr lang="nn-NO" sz="2000" dirty="0">
                <a:solidFill>
                  <a:srgbClr val="8B0000"/>
                </a:solidFill>
                <a:latin typeface="Consolas" panose="020B0609020204030204" pitchFamily="49" charset="0"/>
              </a:rPr>
              <a:t>p1  85  44</a:t>
            </a:r>
          </a:p>
          <a:p>
            <a:pPr marL="0" indent="0">
              <a:buNone/>
            </a:pPr>
            <a:r>
              <a:rPr lang="nn-NO" sz="2000" dirty="0">
                <a:solidFill>
                  <a:srgbClr val="8B0000"/>
                </a:solidFill>
                <a:latin typeface="Consolas" panose="020B0609020204030204" pitchFamily="49" charset="0"/>
              </a:rPr>
              <a:t>p2  47  11</a:t>
            </a:r>
          </a:p>
          <a:p>
            <a:pPr marL="0" indent="0">
              <a:buNone/>
            </a:pPr>
            <a:r>
              <a:rPr lang="nn-NO" sz="2000" dirty="0">
                <a:solidFill>
                  <a:srgbClr val="8B0000"/>
                </a:solidFill>
                <a:latin typeface="Consolas" panose="020B0609020204030204" pitchFamily="49" charset="0"/>
              </a:rPr>
              <a:t>p3  61  70</a:t>
            </a:r>
          </a:p>
          <a:p>
            <a:pPr marL="0" indent="0">
              <a:buNone/>
            </a:pPr>
            <a:r>
              <a:rPr lang="nn-NO" sz="2000" dirty="0">
                <a:solidFill>
                  <a:srgbClr val="8B0000"/>
                </a:solidFill>
                <a:latin typeface="Consolas" panose="020B0609020204030204" pitchFamily="49" charset="0"/>
              </a:rPr>
              <a:t>p4  38  88</a:t>
            </a:r>
          </a:p>
          <a:p>
            <a:pPr marL="0" indent="0">
              <a:buNone/>
            </a:pPr>
            <a:r>
              <a:rPr lang="nn-NO" sz="2000" dirty="0">
                <a:solidFill>
                  <a:srgbClr val="8B0000"/>
                </a:solidFill>
                <a:latin typeface="Consolas" panose="020B0609020204030204" pitchFamily="49" charset="0"/>
              </a:rPr>
              <a:t>p5  44  71</a:t>
            </a:r>
          </a:p>
          <a:p>
            <a:pPr marL="0" indent="0">
              <a:buNone/>
            </a:pPr>
            <a:r>
              <a:rPr lang="nn-NO" sz="2000" dirty="0">
                <a:solidFill>
                  <a:srgbClr val="8B0000"/>
                </a:solidFill>
                <a:latin typeface="Consolas" panose="020B0609020204030204" pitchFamily="49" charset="0"/>
              </a:rPr>
              <a:t>p6  11  51</a:t>
            </a:r>
            <a:endParaRPr lang="pl-PL" sz="2000" dirty="0">
              <a:solidFill>
                <a:srgbClr val="8B0000"/>
              </a:solidFill>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113</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148614" y="1240196"/>
            <a:ext cx="2331868"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sz="20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a:latin typeface="Consolas" panose="020B0609020204030204" pitchFamily="49" charset="0"/>
              </a:rPr>
              <a:t>df2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c3  c4</a:t>
            </a:r>
          </a:p>
          <a:p>
            <a:pPr marL="0" indent="0">
              <a:buNone/>
            </a:pPr>
            <a:r>
              <a:rPr lang="nn-NO" sz="2000" dirty="0">
                <a:solidFill>
                  <a:srgbClr val="8B0000"/>
                </a:solidFill>
                <a:latin typeface="Consolas" panose="020B0609020204030204" pitchFamily="49" charset="0"/>
              </a:rPr>
              <a:t>p1  75  14</a:t>
            </a:r>
          </a:p>
          <a:p>
            <a:pPr marL="0" indent="0">
              <a:buNone/>
            </a:pPr>
            <a:r>
              <a:rPr lang="nn-NO" sz="2000" dirty="0">
                <a:solidFill>
                  <a:srgbClr val="8B0000"/>
                </a:solidFill>
                <a:latin typeface="Consolas" panose="020B0609020204030204" pitchFamily="49" charset="0"/>
              </a:rPr>
              <a:t>p2  25  37</a:t>
            </a:r>
          </a:p>
          <a:p>
            <a:pPr marL="0" indent="0">
              <a:buNone/>
            </a:pPr>
            <a:r>
              <a:rPr lang="nn-NO" sz="2000" dirty="0">
                <a:solidFill>
                  <a:srgbClr val="8B0000"/>
                </a:solidFill>
                <a:latin typeface="Consolas" panose="020B0609020204030204" pitchFamily="49" charset="0"/>
              </a:rPr>
              <a:t>p3  83  36</a:t>
            </a:r>
          </a:p>
          <a:p>
            <a:pPr marL="0" indent="0">
              <a:buNone/>
            </a:pPr>
            <a:r>
              <a:rPr lang="nn-NO" sz="2000" dirty="0">
                <a:solidFill>
                  <a:srgbClr val="8B0000"/>
                </a:solidFill>
                <a:latin typeface="Consolas" panose="020B0609020204030204" pitchFamily="49" charset="0"/>
              </a:rPr>
              <a:t>p4  45  93</a:t>
            </a:r>
          </a:p>
          <a:p>
            <a:pPr marL="0" indent="0">
              <a:buNone/>
            </a:pPr>
            <a:r>
              <a:rPr lang="nn-NO" sz="2000" dirty="0">
                <a:solidFill>
                  <a:srgbClr val="8B0000"/>
                </a:solidFill>
                <a:latin typeface="Consolas" panose="020B0609020204030204" pitchFamily="49" charset="0"/>
              </a:rPr>
              <a:t>p5  78  17</a:t>
            </a:r>
          </a:p>
          <a:p>
            <a:pPr marL="0" indent="0">
              <a:buNone/>
            </a:pPr>
            <a:r>
              <a:rPr lang="nn-NO" sz="2000" dirty="0">
                <a:solidFill>
                  <a:srgbClr val="8B0000"/>
                </a:solidFill>
                <a:latin typeface="Consolas" panose="020B0609020204030204" pitchFamily="49" charset="0"/>
              </a:rPr>
              <a:t>p6  45  66</a:t>
            </a:r>
            <a:r>
              <a:rPr lang="pl-PL" sz="2000" dirty="0">
                <a:solidFill>
                  <a:srgbClr val="8B0000"/>
                </a:solidFill>
                <a:latin typeface="Consolas" panose="020B0609020204030204" pitchFamily="49" charset="0"/>
              </a:rPr>
              <a:t> </a:t>
            </a:r>
            <a:endParaRPr lang="nn-NO"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9CCA6440-C424-48FE-B11F-E036843F576C}"/>
              </a:ext>
            </a:extLst>
          </p:cNvPr>
          <p:cNvSpPr txBox="1">
            <a:spLocks/>
          </p:cNvSpPr>
          <p:nvPr/>
        </p:nvSpPr>
        <p:spPr>
          <a:xfrm>
            <a:off x="5948040" y="1240196"/>
            <a:ext cx="5894772"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Łączenie tabel względem indeksu</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en-US" sz="2000" dirty="0">
                <a:latin typeface="Consolas" panose="020B0609020204030204" pitchFamily="49" charset="0"/>
              </a:rPr>
              <a:t>df1.merge(df2, </a:t>
            </a:r>
            <a:r>
              <a:rPr lang="en-US" sz="2000" dirty="0" err="1">
                <a:latin typeface="Consolas" panose="020B0609020204030204" pitchFamily="49" charset="0"/>
              </a:rPr>
              <a:t>left_index</a:t>
            </a:r>
            <a:r>
              <a:rPr lang="en-US" sz="2000" dirty="0">
                <a:latin typeface="Consolas" panose="020B0609020204030204" pitchFamily="49" charset="0"/>
              </a:rPr>
              <a:t>=True, </a:t>
            </a:r>
            <a:endParaRPr lang="pl-PL" sz="2000" dirty="0">
              <a:latin typeface="Consolas" panose="020B0609020204030204" pitchFamily="49" charset="0"/>
            </a:endParaRPr>
          </a:p>
          <a:p>
            <a:pPr marL="0" indent="0">
              <a:buNone/>
            </a:pPr>
            <a:r>
              <a:rPr lang="pl-PL" sz="2000" dirty="0">
                <a:latin typeface="Consolas" panose="020B0609020204030204" pitchFamily="49" charset="0"/>
              </a:rPr>
              <a:t>                       </a:t>
            </a:r>
            <a:r>
              <a:rPr lang="en-US" sz="2000" dirty="0" err="1">
                <a:latin typeface="Consolas" panose="020B0609020204030204" pitchFamily="49" charset="0"/>
              </a:rPr>
              <a:t>right_index</a:t>
            </a:r>
            <a:r>
              <a:rPr lang="en-US" sz="2000" dirty="0">
                <a:latin typeface="Consolas" panose="020B0609020204030204" pitchFamily="49" charset="0"/>
              </a:rPr>
              <a:t>=True)</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pl-PL" sz="2000" dirty="0">
                <a:solidFill>
                  <a:srgbClr val="8B0000"/>
                </a:solidFill>
                <a:latin typeface="Consolas" panose="020B0609020204030204" pitchFamily="49" charset="0"/>
              </a:rPr>
              <a:t>    </a:t>
            </a:r>
            <a:r>
              <a:rPr lang="nn-NO" sz="2000" dirty="0">
                <a:solidFill>
                  <a:srgbClr val="8B0000"/>
                </a:solidFill>
                <a:latin typeface="Consolas" panose="020B0609020204030204" pitchFamily="49" charset="0"/>
              </a:rPr>
              <a:t>c1  c2  c3  c4</a:t>
            </a:r>
          </a:p>
          <a:p>
            <a:pPr marL="0" indent="0">
              <a:buNone/>
            </a:pPr>
            <a:r>
              <a:rPr lang="nn-NO" sz="2000" dirty="0">
                <a:solidFill>
                  <a:srgbClr val="8B0000"/>
                </a:solidFill>
                <a:latin typeface="Consolas" panose="020B0609020204030204" pitchFamily="49" charset="0"/>
              </a:rPr>
              <a:t>p1  85  44  75  14</a:t>
            </a:r>
          </a:p>
          <a:p>
            <a:pPr marL="0" indent="0">
              <a:buNone/>
            </a:pPr>
            <a:r>
              <a:rPr lang="nn-NO" sz="2000" dirty="0">
                <a:solidFill>
                  <a:srgbClr val="8B0000"/>
                </a:solidFill>
                <a:latin typeface="Consolas" panose="020B0609020204030204" pitchFamily="49" charset="0"/>
              </a:rPr>
              <a:t>p2  47  11  25  37</a:t>
            </a:r>
          </a:p>
          <a:p>
            <a:pPr marL="0" indent="0">
              <a:buNone/>
            </a:pPr>
            <a:r>
              <a:rPr lang="nn-NO" sz="2000" dirty="0">
                <a:solidFill>
                  <a:srgbClr val="8B0000"/>
                </a:solidFill>
                <a:latin typeface="Consolas" panose="020B0609020204030204" pitchFamily="49" charset="0"/>
              </a:rPr>
              <a:t>p3  61  70  83  36</a:t>
            </a:r>
          </a:p>
          <a:p>
            <a:pPr marL="0" indent="0">
              <a:buNone/>
            </a:pPr>
            <a:r>
              <a:rPr lang="nn-NO" sz="2000" dirty="0">
                <a:solidFill>
                  <a:srgbClr val="8B0000"/>
                </a:solidFill>
                <a:latin typeface="Consolas" panose="020B0609020204030204" pitchFamily="49" charset="0"/>
              </a:rPr>
              <a:t>p4  38  88  45  93</a:t>
            </a:r>
          </a:p>
          <a:p>
            <a:pPr marL="0" indent="0">
              <a:buNone/>
            </a:pPr>
            <a:r>
              <a:rPr lang="nn-NO" sz="2000" dirty="0">
                <a:solidFill>
                  <a:srgbClr val="8B0000"/>
                </a:solidFill>
                <a:latin typeface="Consolas" panose="020B0609020204030204" pitchFamily="49" charset="0"/>
              </a:rPr>
              <a:t>p5  44  71  78  17</a:t>
            </a:r>
          </a:p>
          <a:p>
            <a:pPr marL="0" indent="0">
              <a:buNone/>
            </a:pPr>
            <a:r>
              <a:rPr lang="nn-NO" sz="2000" dirty="0">
                <a:solidFill>
                  <a:srgbClr val="8B0000"/>
                </a:solidFill>
                <a:latin typeface="Consolas" panose="020B0609020204030204" pitchFamily="49" charset="0"/>
              </a:rPr>
              <a:t>p6  11  51  45  66</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2271314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640098"/>
          </a:xfrm>
        </p:spPr>
        <p:txBody>
          <a:bodyPr>
            <a:normAutofit/>
          </a:bodyPr>
          <a:lstStyle/>
          <a:p>
            <a:pPr algn="just"/>
            <a:r>
              <a:rPr lang="pl-PL" dirty="0"/>
              <a:t>  Utworzyć tablicę losowych liczb całkowitych z zakresu 0 do 99 (włącznie) rozmiaru (100,10).</a:t>
            </a:r>
          </a:p>
          <a:p>
            <a:pPr algn="just"/>
            <a:r>
              <a:rPr lang="pl-PL" dirty="0"/>
              <a:t> Dla kolumny o indeksie 7 zastąpić wartości liczbowe przez ich reszty z dzielenia przez 4, dla kolumny o indeksie 8 przez reszty z dzielenia przez 5, a dla ostatniej kolumny przez reszty z dzielenia przez 6</a:t>
            </a:r>
          </a:p>
          <a:p>
            <a:pPr algn="just"/>
            <a:r>
              <a:rPr lang="pl-PL" dirty="0"/>
              <a:t> Utworzyć na podstawie powyższej tablicy tabelę danych, z nazwami kolumn </a:t>
            </a:r>
            <a:r>
              <a:rPr lang="pl-PL" sz="2200" dirty="0">
                <a:latin typeface="Consolas" panose="020B0609020204030204" pitchFamily="49" charset="0"/>
              </a:rPr>
              <a:t>'c1','c2','c3',...,'c10'</a:t>
            </a:r>
            <a:r>
              <a:rPr lang="pl-PL" dirty="0"/>
              <a:t>. Wydrukować tabelę (skorzystać z </a:t>
            </a:r>
            <a:r>
              <a:rPr lang="pl-PL" sz="2200" dirty="0" err="1">
                <a:latin typeface="Consolas" panose="020B0609020204030204" pitchFamily="49" charset="0"/>
              </a:rPr>
              <a:t>pd.set_option</a:t>
            </a:r>
            <a:r>
              <a:rPr lang="pl-PL" sz="2200" dirty="0">
                <a:latin typeface="Consolas" panose="020B0609020204030204" pitchFamily="49" charset="0"/>
              </a:rPr>
              <a:t>('</a:t>
            </a:r>
            <a:r>
              <a:rPr lang="pl-PL" sz="2200" dirty="0" err="1">
                <a:latin typeface="Consolas" panose="020B0609020204030204" pitchFamily="49" charset="0"/>
              </a:rPr>
              <a:t>display.max_rows</a:t>
            </a:r>
            <a:r>
              <a:rPr lang="pl-PL" sz="2200" dirty="0">
                <a:latin typeface="Consolas" panose="020B0609020204030204" pitchFamily="49" charset="0"/>
              </a:rPr>
              <a:t>', </a:t>
            </a:r>
            <a:r>
              <a:rPr lang="pl-PL" sz="2200" dirty="0" err="1">
                <a:latin typeface="Consolas" panose="020B0609020204030204" pitchFamily="49" charset="0"/>
              </a:rPr>
              <a:t>None</a:t>
            </a:r>
            <a:r>
              <a:rPr lang="pl-PL" sz="2200" dirty="0">
                <a:latin typeface="Consolas" panose="020B0609020204030204" pitchFamily="49" charset="0"/>
              </a:rPr>
              <a:t>)</a:t>
            </a:r>
            <a:r>
              <a:rPr lang="pl-PL" dirty="0"/>
              <a:t> aby wyświetlić całą tabelę)</a:t>
            </a:r>
          </a:p>
          <a:p>
            <a:pPr algn="just"/>
            <a:r>
              <a:rPr lang="pl-PL" dirty="0"/>
              <a:t> Dla kolumn c2, c4, c6 i dla wierszy dla których wartość w kolumnie c8 wynosi 3 zamienić wartości w tabeli na -1. </a:t>
            </a:r>
          </a:p>
          <a:p>
            <a:pPr algn="just"/>
            <a:r>
              <a:rPr lang="pl-PL" dirty="0"/>
              <a:t> Obliczyć średnie wartości dla danych pogrupowanych względem wartości </a:t>
            </a:r>
            <a:r>
              <a:rPr lang="pl-PL"/>
              <a:t>z kolumny c9</a:t>
            </a:r>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114</a:t>
            </a:fld>
            <a:endParaRPr lang="pl-PL"/>
          </a:p>
        </p:txBody>
      </p:sp>
      <p:sp>
        <p:nvSpPr>
          <p:cNvPr id="4" name="Tytuł 3"/>
          <p:cNvSpPr>
            <a:spLocks noGrp="1"/>
          </p:cNvSpPr>
          <p:nvPr>
            <p:ph type="ctrTitle"/>
          </p:nvPr>
        </p:nvSpPr>
        <p:spPr/>
        <p:txBody>
          <a:bodyPr/>
          <a:lstStyle/>
          <a:p>
            <a:r>
              <a:rPr lang="pl-PL"/>
              <a:t>Zadania do wykonania na podstawie podanej literatury</a:t>
            </a:r>
          </a:p>
        </p:txBody>
      </p:sp>
    </p:spTree>
    <p:extLst>
      <p:ext uri="{BB962C8B-B14F-4D97-AF65-F5344CB8AC3E}">
        <p14:creationId xmlns:p14="http://schemas.microsoft.com/office/powerpoint/2010/main" val="17265254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Wes McKinley. Python for Data Analysis. O’Reilly Media, 2013.</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pandas</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https://pandas.pydata.org/docs/</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endParaRPr lang="pl-PL" sz="2000"/>
          </a:p>
        </p:txBody>
      </p:sp>
      <p:sp>
        <p:nvSpPr>
          <p:cNvPr id="3" name="Symbol zastępczy numeru slajdu 2"/>
          <p:cNvSpPr>
            <a:spLocks noGrp="1"/>
          </p:cNvSpPr>
          <p:nvPr>
            <p:ph type="sldNum" sz="quarter" idx="12"/>
          </p:nvPr>
        </p:nvSpPr>
        <p:spPr/>
        <p:txBody>
          <a:bodyPr/>
          <a:lstStyle/>
          <a:p>
            <a:fld id="{8FDE72CB-069D-4F61-A85C-EB6001E6ABBA}" type="slidenum">
              <a:rPr lang="pl-PL" smtClean="0"/>
              <a:t>115</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2400400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6: </a:t>
            </a:r>
          </a:p>
          <a:p>
            <a:r>
              <a:rPr lang="pl-PL" dirty="0"/>
              <a:t>Biblioteki języka </a:t>
            </a:r>
            <a:r>
              <a:rPr lang="pl-PL" dirty="0" err="1"/>
              <a:t>Python</a:t>
            </a:r>
            <a:r>
              <a:rPr lang="pl-PL" dirty="0"/>
              <a:t>: </a:t>
            </a:r>
            <a:r>
              <a:rPr lang="pl-PL" dirty="0" err="1"/>
              <a:t>matplotlib</a:t>
            </a:r>
            <a:endParaRPr lang="pl-PL" dirty="0"/>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116</a:t>
            </a:fld>
            <a:endParaRPr lang="pl-PL"/>
          </a:p>
        </p:txBody>
      </p:sp>
    </p:spTree>
    <p:extLst>
      <p:ext uri="{BB962C8B-B14F-4D97-AF65-F5344CB8AC3E}">
        <p14:creationId xmlns:p14="http://schemas.microsoft.com/office/powerpoint/2010/main" val="32809795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a:solidFill>
                  <a:srgbClr val="0070C0"/>
                </a:solidFill>
              </a:rPr>
              <a:t>Biblioteki języka </a:t>
            </a:r>
            <a:r>
              <a:rPr lang="pl-PL" altLang="pl-PL" err="1">
                <a:solidFill>
                  <a:srgbClr val="0070C0"/>
                </a:solidFill>
              </a:rPr>
              <a:t>Python</a:t>
            </a:r>
            <a:r>
              <a:rPr lang="pl-PL" altLang="pl-PL">
                <a:solidFill>
                  <a:srgbClr val="0070C0"/>
                </a:solidFill>
              </a:rPr>
              <a:t>: </a:t>
            </a:r>
            <a:r>
              <a:rPr lang="pl-PL" altLang="pl-PL" err="1">
                <a:solidFill>
                  <a:srgbClr val="0070C0"/>
                </a:solidFill>
              </a:rPr>
              <a:t>matplotlib</a:t>
            </a:r>
            <a:endParaRPr lang="pl-PL" altLang="pl-PL">
              <a:solidFill>
                <a:srgbClr val="0070C0"/>
              </a:solidFill>
            </a:endParaRPr>
          </a:p>
        </p:txBody>
      </p:sp>
      <p:sp>
        <p:nvSpPr>
          <p:cNvPr id="27651" name="Symbol zastępczy zawartości 2"/>
          <p:cNvSpPr>
            <a:spLocks noGrp="1"/>
          </p:cNvSpPr>
          <p:nvPr>
            <p:ph idx="1"/>
          </p:nvPr>
        </p:nvSpPr>
        <p:spPr>
          <a:xfrm>
            <a:off x="2824164" y="3425825"/>
            <a:ext cx="7386637" cy="2700338"/>
          </a:xfrm>
        </p:spPr>
        <p:txBody>
          <a:bodyPr/>
          <a:lstStyle/>
          <a:p>
            <a:r>
              <a:rPr lang="pl-PL" altLang="pl-PL"/>
              <a:t> </a:t>
            </a:r>
            <a:r>
              <a:rPr lang="pl-PL" altLang="pl-PL" err="1"/>
              <a:t>matplotlib</a:t>
            </a:r>
            <a:r>
              <a:rPr lang="pl-PL" altLang="pl-PL"/>
              <a:t> jako narzędzie do wizualizacji danych</a:t>
            </a:r>
          </a:p>
          <a:p>
            <a:r>
              <a:rPr lang="pl-PL" altLang="pl-PL"/>
              <a:t> Podstawowe operacje na wykresach</a:t>
            </a:r>
          </a:p>
          <a:p>
            <a:r>
              <a:rPr lang="pl-PL" altLang="pl-PL"/>
              <a:t> Typy wykresów w </a:t>
            </a:r>
            <a:r>
              <a:rPr lang="pl-PL" altLang="pl-PL" err="1"/>
              <a:t>matplotlib</a:t>
            </a:r>
            <a:endParaRPr lang="pl-PL" altLang="pl-PL"/>
          </a:p>
          <a:p>
            <a:endParaRPr lang="pl-PL" altLang="pl-PL"/>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117</a:t>
            </a:fld>
            <a:endParaRPr lang="pl-PL"/>
          </a:p>
        </p:txBody>
      </p:sp>
    </p:spTree>
    <p:extLst>
      <p:ext uri="{BB962C8B-B14F-4D97-AF65-F5344CB8AC3E}">
        <p14:creationId xmlns:p14="http://schemas.microsoft.com/office/powerpoint/2010/main" val="38373966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Biblioteka </a:t>
            </a:r>
            <a:r>
              <a:rPr lang="pl-PL" altLang="pl-PL" dirty="0" err="1"/>
              <a:t>matplotlib</a:t>
            </a:r>
            <a:r>
              <a:rPr lang="pl-PL" altLang="pl-PL" dirty="0"/>
              <a:t> jako narzędzie do wizualizacji danych</a:t>
            </a:r>
          </a:p>
        </p:txBody>
      </p:sp>
      <p:sp>
        <p:nvSpPr>
          <p:cNvPr id="29701" name="Symbol zastępczy zawartości 2"/>
          <p:cNvSpPr>
            <a:spLocks noGrp="1"/>
          </p:cNvSpPr>
          <p:nvPr>
            <p:ph idx="1"/>
          </p:nvPr>
        </p:nvSpPr>
        <p:spPr>
          <a:xfrm>
            <a:off x="642148" y="1240196"/>
            <a:ext cx="5689604" cy="5116155"/>
          </a:xfrm>
        </p:spPr>
        <p:txBody>
          <a:bodyPr>
            <a:noAutofit/>
          </a:bodyPr>
          <a:lstStyle/>
          <a:p>
            <a:pPr algn="just"/>
            <a:r>
              <a:rPr lang="pl-PL" altLang="pl-PL" sz="2200" dirty="0"/>
              <a:t> Biblioteka </a:t>
            </a:r>
            <a:r>
              <a:rPr lang="pl-PL" altLang="pl-PL" sz="2200" dirty="0" err="1"/>
              <a:t>matplotlib</a:t>
            </a:r>
            <a:r>
              <a:rPr lang="pl-PL" altLang="pl-PL" sz="2200" dirty="0"/>
              <a:t> dostarcza narzędzi do tworzenia wysoce konfigurowanych wykresów w </a:t>
            </a:r>
            <a:r>
              <a:rPr lang="pl-PL" altLang="pl-PL" sz="2200" dirty="0" err="1"/>
              <a:t>Pythonie</a:t>
            </a:r>
            <a:endParaRPr lang="pl-PL" altLang="pl-PL" sz="2200" dirty="0"/>
          </a:p>
          <a:p>
            <a:pPr algn="just"/>
            <a:r>
              <a:rPr lang="pl-PL" altLang="pl-PL" sz="2200" dirty="0"/>
              <a:t> Moduł </a:t>
            </a:r>
            <a:r>
              <a:rPr lang="pl-PL" altLang="pl-PL" sz="2200" dirty="0" err="1"/>
              <a:t>pyplot</a:t>
            </a:r>
            <a:r>
              <a:rPr lang="pl-PL" altLang="pl-PL" sz="2200" dirty="0"/>
              <a:t> biblioteki </a:t>
            </a:r>
            <a:r>
              <a:rPr lang="pl-PL" altLang="pl-PL" sz="2200" dirty="0" err="1"/>
              <a:t>matplotlib</a:t>
            </a:r>
            <a:r>
              <a:rPr lang="pl-PL" altLang="pl-PL" sz="2200" dirty="0"/>
              <a:t> zawiera implementację obiektowo zorientowanego kodu do generacji wykresów </a:t>
            </a:r>
          </a:p>
          <a:p>
            <a:pPr algn="just"/>
            <a:r>
              <a:rPr lang="pl-PL" altLang="pl-PL" sz="2200" dirty="0"/>
              <a:t> Po zainstalowaniu biblioteki można  dołączyć moduł </a:t>
            </a:r>
            <a:r>
              <a:rPr lang="pl-PL" altLang="pl-PL" sz="2200" dirty="0" err="1"/>
              <a:t>pyplot</a:t>
            </a:r>
            <a:r>
              <a:rPr lang="pl-PL" altLang="pl-PL" sz="2200" dirty="0"/>
              <a:t> do własnego kodu za pomocą polecenia </a:t>
            </a:r>
            <a:r>
              <a:rPr lang="pl-PL" altLang="pl-PL" sz="2000" dirty="0">
                <a:latin typeface="Consolas" panose="020B0609020204030204" pitchFamily="49" charset="0"/>
              </a:rPr>
              <a:t>import</a:t>
            </a:r>
            <a:r>
              <a:rPr lang="pl-PL" altLang="pl-PL" sz="2200" dirty="0"/>
              <a:t> </a:t>
            </a:r>
          </a:p>
          <a:p>
            <a:pPr marL="0" indent="0">
              <a:buNone/>
            </a:pPr>
            <a:r>
              <a:rPr lang="pl-PL" sz="2000" dirty="0">
                <a:solidFill>
                  <a:srgbClr val="000080"/>
                </a:solidFill>
                <a:latin typeface="Consolas" panose="020B0609020204030204" pitchFamily="49" charset="0"/>
              </a:rPr>
              <a:t>import </a:t>
            </a:r>
            <a:r>
              <a:rPr lang="pl-PL" sz="2000" dirty="0" err="1">
                <a:solidFill>
                  <a:srgbClr val="000080"/>
                </a:solidFill>
                <a:latin typeface="Consolas" panose="020B0609020204030204" pitchFamily="49" charset="0"/>
              </a:rPr>
              <a:t>matplotlib.pyplot</a:t>
            </a:r>
            <a:r>
              <a:rPr lang="pl-PL" sz="2000" dirty="0">
                <a:solidFill>
                  <a:srgbClr val="000080"/>
                </a:solidFill>
                <a:latin typeface="Consolas" panose="020B0609020204030204" pitchFamily="49" charset="0"/>
              </a:rPr>
              <a:t> as </a:t>
            </a:r>
            <a:r>
              <a:rPr lang="pl-PL" sz="2000" dirty="0" err="1">
                <a:solidFill>
                  <a:srgbClr val="000080"/>
                </a:solidFill>
                <a:latin typeface="Consolas" panose="020B0609020204030204" pitchFamily="49" charset="0"/>
              </a:rPr>
              <a:t>plt</a:t>
            </a:r>
            <a:endParaRPr lang="en-US" sz="2000" dirty="0">
              <a:latin typeface="Consolas" panose="020B0609020204030204" pitchFamily="49" charset="0"/>
            </a:endParaRPr>
          </a:p>
          <a:p>
            <a:pPr algn="just"/>
            <a:r>
              <a:rPr lang="pl-PL" altLang="pl-PL" sz="2200" dirty="0"/>
              <a:t> Biblioteka </a:t>
            </a:r>
            <a:r>
              <a:rPr lang="pl-PL" altLang="pl-PL" sz="2200" dirty="0" err="1"/>
              <a:t>matplotlib</a:t>
            </a:r>
            <a:r>
              <a:rPr lang="pl-PL" altLang="pl-PL" sz="2200" dirty="0"/>
              <a:t> ściśle współpracuje z biblioteką </a:t>
            </a:r>
            <a:r>
              <a:rPr lang="pl-PL" altLang="pl-PL" sz="2200" dirty="0" err="1"/>
              <a:t>numpy</a:t>
            </a:r>
            <a:endParaRPr lang="pl-PL" altLang="pl-PL" sz="2200" dirty="0"/>
          </a:p>
          <a:p>
            <a:pPr marL="0" indent="0" algn="just">
              <a:buNone/>
            </a:pPr>
            <a:r>
              <a:rPr lang="pl-PL" sz="2000" dirty="0">
                <a:solidFill>
                  <a:srgbClr val="000080"/>
                </a:solidFill>
                <a:latin typeface="Consolas" panose="020B0609020204030204" pitchFamily="49" charset="0"/>
              </a:rPr>
              <a:t>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a:t>
            </a:r>
            <a:r>
              <a:rPr lang="pl-PL" sz="2000" dirty="0" err="1">
                <a:solidFill>
                  <a:srgbClr val="000080"/>
                </a:solidFill>
                <a:latin typeface="Consolas" panose="020B0609020204030204" pitchFamily="49" charset="0"/>
              </a:rPr>
              <a:t>np</a:t>
            </a:r>
            <a:endParaRPr lang="en-US" sz="2000" dirty="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118</a:t>
            </a:fld>
            <a:endParaRPr lang="pl-PL"/>
          </a:p>
        </p:txBody>
      </p:sp>
      <p:pic>
        <p:nvPicPr>
          <p:cNvPr id="1032" name="Picture 8">
            <a:extLst>
              <a:ext uri="{FF2B5EF4-FFF2-40B4-BE49-F238E27FC236}">
                <a16:creationId xmlns:a16="http://schemas.microsoft.com/office/drawing/2014/main" id="{BF0EBC20-4C1E-4AB7-992B-7B8226C54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976" y="995362"/>
            <a:ext cx="5095875" cy="48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1672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Tworzenie wykresu</a:t>
            </a:r>
            <a:endParaRPr lang="pl-PL" altLang="pl-PL" dirty="0"/>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dirty="0"/>
              <a:t> Rysowanie wykresu funkcji sinus</a:t>
            </a:r>
          </a:p>
          <a:p>
            <a:pPr marL="0" indent="0">
              <a:buNone/>
            </a:pPr>
            <a:r>
              <a:rPr lang="en-US" sz="1800" dirty="0">
                <a:latin typeface="Consolas" panose="020B0609020204030204" pitchFamily="49" charset="0"/>
              </a:rPr>
              <a:t>import </a:t>
            </a:r>
            <a:r>
              <a:rPr lang="en-US" sz="1800" dirty="0" err="1">
                <a:latin typeface="Consolas" panose="020B0609020204030204" pitchFamily="49" charset="0"/>
              </a:rPr>
              <a:t>numpy</a:t>
            </a:r>
            <a:r>
              <a:rPr lang="en-US" sz="1800" dirty="0">
                <a:latin typeface="Consolas" panose="020B0609020204030204" pitchFamily="49" charset="0"/>
              </a:rPr>
              <a:t> as np</a:t>
            </a:r>
          </a:p>
          <a:p>
            <a:pPr marL="0" indent="0">
              <a:buNone/>
            </a:pPr>
            <a:r>
              <a:rPr lang="en-US" sz="1800" dirty="0">
                <a:latin typeface="Consolas" panose="020B0609020204030204" pitchFamily="49" charset="0"/>
              </a:rPr>
              <a:t>import matplotlib</a:t>
            </a:r>
          </a:p>
          <a:p>
            <a:pPr marL="0" indent="0">
              <a:buNone/>
            </a:pPr>
            <a:r>
              <a:rPr lang="en-US" sz="1800" dirty="0">
                <a:latin typeface="Consolas" panose="020B0609020204030204" pitchFamily="49" charset="0"/>
              </a:rPr>
              <a:t>import </a:t>
            </a:r>
            <a:r>
              <a:rPr lang="en-US" sz="1800" dirty="0" err="1">
                <a:latin typeface="Consolas" panose="020B0609020204030204" pitchFamily="49" charset="0"/>
              </a:rPr>
              <a:t>matplotlib.pyplot</a:t>
            </a:r>
            <a:r>
              <a:rPr lang="en-US" sz="1800" dirty="0">
                <a:latin typeface="Consolas" panose="020B0609020204030204" pitchFamily="49" charset="0"/>
              </a:rPr>
              <a:t> as </a:t>
            </a:r>
            <a:r>
              <a:rPr lang="en-US" sz="1800" dirty="0" err="1">
                <a:latin typeface="Consolas" panose="020B0609020204030204" pitchFamily="49" charset="0"/>
              </a:rPr>
              <a:t>plt</a:t>
            </a:r>
            <a:endParaRPr lang="pl-PL" sz="1800" dirty="0">
              <a:latin typeface="Consolas" panose="020B0609020204030204" pitchFamily="49" charset="0"/>
            </a:endParaRPr>
          </a:p>
          <a:p>
            <a:pPr marL="0" indent="0">
              <a:buNone/>
            </a:pPr>
            <a:r>
              <a:rPr lang="pl-PL" sz="1800" dirty="0">
                <a:latin typeface="Consolas" panose="020B0609020204030204" pitchFamily="49" charset="0"/>
              </a:rPr>
              <a:t># dane do wykresu</a:t>
            </a:r>
          </a:p>
          <a:p>
            <a:pPr marL="0" indent="0">
              <a:buNone/>
            </a:pPr>
            <a:r>
              <a:rPr lang="es-ES" sz="1800" dirty="0">
                <a:latin typeface="Consolas" panose="020B0609020204030204" pitchFamily="49" charset="0"/>
              </a:rPr>
              <a:t>x = np.arange(0.0,</a:t>
            </a:r>
            <a:r>
              <a:rPr lang="pl-PL" sz="1800" dirty="0">
                <a:latin typeface="Consolas" panose="020B0609020204030204" pitchFamily="49" charset="0"/>
              </a:rPr>
              <a:t> </a:t>
            </a:r>
            <a:r>
              <a:rPr lang="es-ES" sz="1800" dirty="0">
                <a:latin typeface="Consolas" panose="020B0609020204030204" pitchFamily="49" charset="0"/>
              </a:rPr>
              <a:t>10.0,</a:t>
            </a:r>
            <a:r>
              <a:rPr lang="pl-PL" sz="1800" dirty="0">
                <a:latin typeface="Consolas" panose="020B0609020204030204" pitchFamily="49" charset="0"/>
              </a:rPr>
              <a:t> </a:t>
            </a:r>
            <a:r>
              <a:rPr lang="es-ES" sz="1800" dirty="0">
                <a:latin typeface="Consolas" panose="020B0609020204030204" pitchFamily="49" charset="0"/>
              </a:rPr>
              <a:t>0.1)</a:t>
            </a:r>
          </a:p>
          <a:p>
            <a:pPr marL="0" indent="0">
              <a:buNone/>
            </a:pPr>
            <a:r>
              <a:rPr lang="es-ES" sz="1800" dirty="0">
                <a:latin typeface="Consolas" panose="020B0609020204030204" pitchFamily="49" charset="0"/>
              </a:rPr>
              <a:t>y = np.sin(x)</a:t>
            </a:r>
            <a:endParaRPr lang="pl-PL" sz="1800" dirty="0">
              <a:latin typeface="Consolas" panose="020B0609020204030204" pitchFamily="49" charset="0"/>
            </a:endParaRPr>
          </a:p>
          <a:p>
            <a:pPr marL="0" indent="0">
              <a:buNone/>
            </a:pPr>
            <a:r>
              <a:rPr lang="pl-PL" sz="1800" dirty="0">
                <a:latin typeface="Consolas" panose="020B0609020204030204" pitchFamily="49" charset="0"/>
              </a:rPr>
              <a:t># tworzenie rysunku i układu osi</a:t>
            </a:r>
          </a:p>
          <a:p>
            <a:pPr marL="0" indent="0">
              <a:buNone/>
            </a:pPr>
            <a:r>
              <a:rPr lang="en-US" sz="1800" dirty="0">
                <a:latin typeface="Consolas" panose="020B0609020204030204" pitchFamily="49" charset="0"/>
              </a:rPr>
              <a:t>fig,</a:t>
            </a:r>
            <a:r>
              <a:rPr lang="pl-PL" sz="1800" dirty="0">
                <a:latin typeface="Consolas" panose="020B0609020204030204" pitchFamily="49" charset="0"/>
              </a:rPr>
              <a:t> </a:t>
            </a:r>
            <a:r>
              <a:rPr lang="en-US" sz="1800" dirty="0">
                <a:latin typeface="Consolas" panose="020B0609020204030204" pitchFamily="49" charset="0"/>
              </a:rPr>
              <a:t>ax</a:t>
            </a:r>
            <a:r>
              <a:rPr lang="pl-PL" sz="1800" dirty="0">
                <a:latin typeface="Consolas" panose="020B0609020204030204" pitchFamily="49" charset="0"/>
              </a:rPr>
              <a:t> </a:t>
            </a:r>
            <a:r>
              <a:rPr lang="en-US" sz="1800" dirty="0">
                <a:latin typeface="Consolas" panose="020B0609020204030204" pitchFamily="49" charset="0"/>
              </a:rPr>
              <a:t>=</a:t>
            </a:r>
            <a:r>
              <a:rPr lang="pl-PL" sz="1800" dirty="0">
                <a:latin typeface="Consolas" panose="020B0609020204030204" pitchFamily="49" charset="0"/>
              </a:rPr>
              <a:t> </a:t>
            </a:r>
            <a:r>
              <a:rPr lang="en-US" sz="1800" dirty="0" err="1">
                <a:latin typeface="Consolas" panose="020B0609020204030204" pitchFamily="49" charset="0"/>
              </a:rPr>
              <a:t>plt.subplots</a:t>
            </a:r>
            <a:r>
              <a:rPr lang="en-US" sz="1800" dirty="0">
                <a:latin typeface="Consolas" panose="020B0609020204030204" pitchFamily="49" charset="0"/>
              </a:rPr>
              <a:t>(1,1, </a:t>
            </a:r>
            <a:r>
              <a:rPr lang="en-US" sz="1800" dirty="0" err="1">
                <a:latin typeface="Consolas" panose="020B0609020204030204" pitchFamily="49" charset="0"/>
              </a:rPr>
              <a:t>figsize</a:t>
            </a:r>
            <a:r>
              <a:rPr lang="en-US" sz="1800" dirty="0">
                <a:latin typeface="Consolas" panose="020B0609020204030204" pitchFamily="49" charset="0"/>
              </a:rPr>
              <a:t>=(8,8))</a:t>
            </a:r>
            <a:endParaRPr lang="pl-PL" sz="1800" dirty="0">
              <a:latin typeface="Consolas" panose="020B0609020204030204" pitchFamily="49" charset="0"/>
            </a:endParaRPr>
          </a:p>
          <a:p>
            <a:pPr marL="0" indent="0">
              <a:buNone/>
            </a:pPr>
            <a:r>
              <a:rPr lang="pl-PL" sz="1800" dirty="0">
                <a:latin typeface="Consolas" panose="020B0609020204030204" pitchFamily="49" charset="0"/>
              </a:rPr>
              <a:t># rysowanie wykresu</a:t>
            </a:r>
            <a:endParaRPr lang="en-US" sz="1800" dirty="0">
              <a:latin typeface="Consolas" panose="020B0609020204030204" pitchFamily="49" charset="0"/>
            </a:endParaRPr>
          </a:p>
          <a:p>
            <a:pPr marL="0" indent="0">
              <a:buNone/>
            </a:pPr>
            <a:r>
              <a:rPr lang="en-US" sz="1800" dirty="0" err="1">
                <a:latin typeface="Consolas" panose="020B0609020204030204" pitchFamily="49" charset="0"/>
              </a:rPr>
              <a:t>ax.plot</a:t>
            </a:r>
            <a:r>
              <a:rPr lang="en-US" sz="1800" dirty="0">
                <a:latin typeface="Consolas" panose="020B0609020204030204" pitchFamily="49" charset="0"/>
              </a:rPr>
              <a:t>(</a:t>
            </a:r>
            <a:r>
              <a:rPr lang="en-US" sz="1800" dirty="0" err="1">
                <a:latin typeface="Consolas" panose="020B0609020204030204" pitchFamily="49" charset="0"/>
              </a:rPr>
              <a:t>x,y</a:t>
            </a:r>
            <a:r>
              <a:rPr lang="en-US" sz="1800" dirty="0">
                <a:latin typeface="Consolas" panose="020B0609020204030204" pitchFamily="49" charset="0"/>
              </a:rPr>
              <a:t>)</a:t>
            </a: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119</a:t>
            </a:fld>
            <a:endParaRPr lang="pl-PL"/>
          </a:p>
        </p:txBody>
      </p:sp>
      <p:pic>
        <p:nvPicPr>
          <p:cNvPr id="2052" name="Picture 4">
            <a:extLst>
              <a:ext uri="{FF2B5EF4-FFF2-40B4-BE49-F238E27FC236}">
                <a16:creationId xmlns:a16="http://schemas.microsoft.com/office/drawing/2014/main" id="{B8EE3267-0B4D-4FFC-9020-56B0B47CC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881" y="1209675"/>
            <a:ext cx="47434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1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Związki uczenia maszynowego z innymi dziedzinami wiedzy</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a:t> Data </a:t>
            </a:r>
            <a:r>
              <a:rPr lang="pl-PL" altLang="pl-PL" sz="2200" err="1"/>
              <a:t>mining</a:t>
            </a:r>
            <a:endParaRPr lang="pl-PL" altLang="pl-PL" sz="2200"/>
          </a:p>
          <a:p>
            <a:pPr marL="0" indent="0" algn="just">
              <a:buNone/>
            </a:pPr>
            <a:r>
              <a:rPr lang="pl-PL" altLang="pl-PL" sz="2200"/>
              <a:t>Warunkiem skuteczności uczenia maszynowego jest posiadanie reprezentatywnego zbioru danych uczących. Zwykle oznacza to, że zbiór danych uczących musi być odpowiednio duży. Jeżeli zbiór danych jest olbrzymi wkraczamy w obszar tzw. </a:t>
            </a:r>
            <a:r>
              <a:rPr lang="pl-PL" altLang="pl-PL" sz="2200" i="1"/>
              <a:t>data </a:t>
            </a:r>
            <a:r>
              <a:rPr lang="pl-PL" altLang="pl-PL" sz="2200" i="1" err="1"/>
              <a:t>mining</a:t>
            </a:r>
            <a:r>
              <a:rPr lang="pl-PL" altLang="pl-PL" sz="2200"/>
              <a:t>. Z drugiej strony uczenie maszynowe daje duże możliwości ekstrakcji wiedzy z olbrzymich zbiorów danych.</a:t>
            </a:r>
          </a:p>
          <a:p>
            <a:pPr marL="0" indent="0" algn="just">
              <a:buNone/>
            </a:pPr>
            <a:endParaRPr lang="pl-PL" altLang="pl-PL" sz="2200"/>
          </a:p>
          <a:p>
            <a:r>
              <a:rPr lang="pl-PL" altLang="pl-PL" sz="2200"/>
              <a:t> Informatyka</a:t>
            </a:r>
          </a:p>
          <a:p>
            <a:pPr marL="0" indent="0" algn="just">
              <a:buNone/>
            </a:pPr>
            <a:r>
              <a:rPr lang="pl-PL" altLang="pl-PL" sz="2200"/>
              <a:t>Skuteczność uczenia maszynowego jest ściśle związana z możliwością efektywnego przetwarzania danych oraz implementacji algorytmów z wykorzystaniem komputerów.</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12</a:t>
            </a:fld>
            <a:endParaRPr lang="pl-PL"/>
          </a:p>
        </p:txBody>
      </p:sp>
    </p:spTree>
    <p:extLst>
      <p:ext uri="{BB962C8B-B14F-4D97-AF65-F5344CB8AC3E}">
        <p14:creationId xmlns:p14="http://schemas.microsoft.com/office/powerpoint/2010/main" val="10481299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Tworzenie wykresu</a:t>
            </a:r>
            <a:endParaRPr lang="pl-PL" altLang="pl-PL" dirty="0"/>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dirty="0"/>
              <a:t> Metoda </a:t>
            </a:r>
            <a:r>
              <a:rPr lang="pl-PL" altLang="pl-PL" sz="2000" dirty="0" err="1">
                <a:latin typeface="Consolas" panose="020B0609020204030204" pitchFamily="49" charset="0"/>
              </a:rPr>
              <a:t>subplots</a:t>
            </a:r>
            <a:r>
              <a:rPr lang="pl-PL" altLang="pl-PL" sz="2200" dirty="0"/>
              <a:t> tworzy rysunek (</a:t>
            </a:r>
            <a:r>
              <a:rPr lang="pl-PL" altLang="pl-PL" sz="2000" dirty="0">
                <a:latin typeface="Consolas" panose="020B0609020204030204" pitchFamily="49" charset="0"/>
              </a:rPr>
              <a:t>fig</a:t>
            </a:r>
            <a:r>
              <a:rPr lang="pl-PL" altLang="pl-PL" sz="2200" dirty="0"/>
              <a:t>) i macierz układów osi (</a:t>
            </a:r>
            <a:r>
              <a:rPr lang="pl-PL" altLang="pl-PL" sz="2000" dirty="0" err="1">
                <a:latin typeface="Consolas" panose="020B0609020204030204" pitchFamily="49" charset="0"/>
              </a:rPr>
              <a:t>ax</a:t>
            </a:r>
            <a:r>
              <a:rPr lang="pl-PL" altLang="pl-PL" sz="2200" dirty="0"/>
              <a:t>) o zadanym rozmiarze. Dostęp do kolejnych układów osi uzyskujemy przez indeksowanie zmiennej </a:t>
            </a:r>
            <a:r>
              <a:rPr lang="pl-PL" altLang="pl-PL" sz="2000" dirty="0" err="1">
                <a:latin typeface="Consolas" panose="020B0609020204030204" pitchFamily="49" charset="0"/>
              </a:rPr>
              <a:t>ax</a:t>
            </a:r>
            <a:endParaRPr lang="pl-PL" altLang="pl-PL" sz="2000" dirty="0"/>
          </a:p>
          <a:p>
            <a:pPr marL="0" indent="0">
              <a:buNone/>
            </a:pPr>
            <a:r>
              <a:rPr lang="en-US" sz="1800" dirty="0">
                <a:latin typeface="Consolas" panose="020B0609020204030204" pitchFamily="49" charset="0"/>
              </a:rPr>
              <a:t># </a:t>
            </a:r>
            <a:r>
              <a:rPr lang="en-US" sz="1800" dirty="0" err="1">
                <a:latin typeface="Consolas" panose="020B0609020204030204" pitchFamily="49" charset="0"/>
              </a:rPr>
              <a:t>dane</a:t>
            </a:r>
            <a:r>
              <a:rPr lang="en-US" sz="1800" dirty="0">
                <a:latin typeface="Consolas" panose="020B0609020204030204" pitchFamily="49" charset="0"/>
              </a:rPr>
              <a:t> do </a:t>
            </a:r>
            <a:r>
              <a:rPr lang="en-US" sz="1800" dirty="0" err="1">
                <a:latin typeface="Consolas" panose="020B0609020204030204" pitchFamily="49" charset="0"/>
              </a:rPr>
              <a:t>wykresu</a:t>
            </a:r>
            <a:endParaRPr lang="en-US" sz="1800" dirty="0">
              <a:latin typeface="Consolas" panose="020B0609020204030204" pitchFamily="49" charset="0"/>
            </a:endParaRPr>
          </a:p>
          <a:p>
            <a:pPr marL="0" indent="0">
              <a:buNone/>
            </a:pPr>
            <a:r>
              <a:rPr lang="en-US" sz="1800" dirty="0">
                <a:latin typeface="Consolas" panose="020B0609020204030204" pitchFamily="49" charset="0"/>
              </a:rPr>
              <a:t>x = </a:t>
            </a:r>
            <a:r>
              <a:rPr lang="en-US" sz="1800" dirty="0" err="1">
                <a:latin typeface="Consolas" panose="020B0609020204030204" pitchFamily="49" charset="0"/>
              </a:rPr>
              <a:t>np.arange</a:t>
            </a:r>
            <a:r>
              <a:rPr lang="en-US" sz="1800" dirty="0">
                <a:latin typeface="Consolas" panose="020B0609020204030204" pitchFamily="49" charset="0"/>
              </a:rPr>
              <a:t>(0.0, 10.0, 0.1)</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tworzenie</a:t>
            </a:r>
            <a:r>
              <a:rPr lang="en-US" sz="1800" dirty="0">
                <a:latin typeface="Consolas" panose="020B0609020204030204" pitchFamily="49" charset="0"/>
              </a:rPr>
              <a:t> </a:t>
            </a:r>
            <a:r>
              <a:rPr lang="en-US" sz="1800" dirty="0" err="1">
                <a:latin typeface="Consolas" panose="020B0609020204030204" pitchFamily="49" charset="0"/>
              </a:rPr>
              <a:t>wykres</a:t>
            </a:r>
            <a:r>
              <a:rPr lang="pl-PL" sz="1800" dirty="0">
                <a:latin typeface="Consolas" panose="020B0609020204030204" pitchFamily="49" charset="0"/>
              </a:rPr>
              <a:t>ów</a:t>
            </a:r>
            <a:endParaRPr lang="en-US" sz="1800" dirty="0">
              <a:latin typeface="Consolas" panose="020B0609020204030204" pitchFamily="49" charset="0"/>
            </a:endParaRPr>
          </a:p>
          <a:p>
            <a:pPr marL="0" indent="0">
              <a:buNone/>
            </a:pPr>
            <a:r>
              <a:rPr lang="en-US" sz="1800" dirty="0">
                <a:latin typeface="Consolas" panose="020B0609020204030204" pitchFamily="49" charset="0"/>
              </a:rPr>
              <a:t>fig, ax = </a:t>
            </a:r>
            <a:r>
              <a:rPr lang="en-US" sz="1800" dirty="0" err="1">
                <a:latin typeface="Consolas" panose="020B0609020204030204" pitchFamily="49" charset="0"/>
              </a:rPr>
              <a:t>plt.subplots</a:t>
            </a:r>
            <a:r>
              <a:rPr lang="en-US" sz="1800" dirty="0">
                <a:latin typeface="Consolas" panose="020B0609020204030204" pitchFamily="49" charset="0"/>
              </a:rPr>
              <a:t>(2,2, </a:t>
            </a:r>
            <a:r>
              <a:rPr lang="en-US" sz="1800" dirty="0" err="1">
                <a:latin typeface="Consolas" panose="020B0609020204030204" pitchFamily="49" charset="0"/>
              </a:rPr>
              <a:t>figsize</a:t>
            </a:r>
            <a:r>
              <a:rPr lang="en-US" sz="1800" dirty="0">
                <a:latin typeface="Consolas" panose="020B0609020204030204" pitchFamily="49" charset="0"/>
              </a:rPr>
              <a:t>=(8,8))</a:t>
            </a:r>
          </a:p>
          <a:p>
            <a:pPr marL="0" indent="0">
              <a:buNone/>
            </a:pPr>
            <a:r>
              <a:rPr lang="en-US" sz="1800" dirty="0">
                <a:latin typeface="Consolas" panose="020B0609020204030204" pitchFamily="49" charset="0"/>
              </a:rPr>
              <a:t>ax[0,0].plot(x, </a:t>
            </a:r>
            <a:r>
              <a:rPr lang="en-US" sz="1800" dirty="0" err="1">
                <a:latin typeface="Consolas" panose="020B0609020204030204" pitchFamily="49" charset="0"/>
              </a:rPr>
              <a:t>np.sin</a:t>
            </a:r>
            <a:r>
              <a:rPr lang="en-US" sz="1800" dirty="0">
                <a:latin typeface="Consolas" panose="020B0609020204030204" pitchFamily="49" charset="0"/>
              </a:rPr>
              <a:t>(x))</a:t>
            </a:r>
          </a:p>
          <a:p>
            <a:pPr marL="0" indent="0">
              <a:buNone/>
            </a:pPr>
            <a:r>
              <a:rPr lang="en-US" sz="1800" dirty="0">
                <a:latin typeface="Consolas" panose="020B0609020204030204" pitchFamily="49" charset="0"/>
              </a:rPr>
              <a:t>ax[0,1].plot(x, </a:t>
            </a:r>
            <a:r>
              <a:rPr lang="en-US" sz="1800" dirty="0" err="1">
                <a:latin typeface="Consolas" panose="020B0609020204030204" pitchFamily="49" charset="0"/>
              </a:rPr>
              <a:t>np.cos</a:t>
            </a:r>
            <a:r>
              <a:rPr lang="en-US" sz="1800" dirty="0">
                <a:latin typeface="Consolas" panose="020B0609020204030204" pitchFamily="49" charset="0"/>
              </a:rPr>
              <a:t>(x))</a:t>
            </a:r>
          </a:p>
          <a:p>
            <a:pPr marL="0" indent="0">
              <a:buNone/>
            </a:pPr>
            <a:r>
              <a:rPr lang="en-US" sz="1800" dirty="0">
                <a:latin typeface="Consolas" panose="020B0609020204030204" pitchFamily="49" charset="0"/>
              </a:rPr>
              <a:t>ax[1,0].plot(x, x**2)</a:t>
            </a:r>
          </a:p>
          <a:p>
            <a:pPr marL="0" indent="0">
              <a:buNone/>
            </a:pPr>
            <a:r>
              <a:rPr lang="en-US" sz="1800" dirty="0">
                <a:latin typeface="Consolas" panose="020B0609020204030204" pitchFamily="49" charset="0"/>
              </a:rPr>
              <a:t>ax[1,1].plot(x, </a:t>
            </a:r>
            <a:r>
              <a:rPr lang="en-US" sz="1800" dirty="0" err="1">
                <a:latin typeface="Consolas" panose="020B0609020204030204" pitchFamily="49" charset="0"/>
              </a:rPr>
              <a:t>np.sqrt</a:t>
            </a:r>
            <a:r>
              <a:rPr lang="en-US" sz="1800" dirty="0">
                <a:latin typeface="Consolas" panose="020B0609020204030204" pitchFamily="49" charset="0"/>
              </a:rPr>
              <a:t>(x))</a:t>
            </a: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120</a:t>
            </a:fld>
            <a:endParaRPr lang="pl-PL"/>
          </a:p>
        </p:txBody>
      </p:sp>
      <p:pic>
        <p:nvPicPr>
          <p:cNvPr id="1026" name="Picture 2">
            <a:extLst>
              <a:ext uri="{FF2B5EF4-FFF2-40B4-BE49-F238E27FC236}">
                <a16:creationId xmlns:a16="http://schemas.microsoft.com/office/drawing/2014/main" id="{1D7635AE-34B0-4209-96DE-E5CE69ECF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881" y="1240196"/>
            <a:ext cx="47434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9344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Tworzenie wykresu</a:t>
            </a:r>
            <a:endParaRPr lang="pl-PL" altLang="pl-PL" dirty="0"/>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dirty="0"/>
              <a:t> Dla pojedynczego układu osi na rysunku dostęp do niego uzyskujemy bezpośrednio przez zmienną </a:t>
            </a:r>
            <a:r>
              <a:rPr lang="pl-PL" altLang="pl-PL" sz="2000" dirty="0" err="1">
                <a:latin typeface="Consolas" panose="020B0609020204030204" pitchFamily="49" charset="0"/>
              </a:rPr>
              <a:t>ax</a:t>
            </a:r>
            <a:r>
              <a:rPr lang="pl-PL" altLang="pl-PL" sz="2200" dirty="0"/>
              <a:t>. Wywołując metodę plot możemy umieszczać wiele wykresów w układzie osi</a:t>
            </a:r>
            <a:endParaRPr lang="pl-PL" altLang="pl-PL" sz="2000" dirty="0"/>
          </a:p>
          <a:p>
            <a:pPr marL="0" indent="0">
              <a:buNone/>
            </a:pPr>
            <a:r>
              <a:rPr lang="en-US" sz="1800" dirty="0">
                <a:latin typeface="Consolas" panose="020B0609020204030204" pitchFamily="49" charset="0"/>
              </a:rPr>
              <a:t># </a:t>
            </a:r>
            <a:r>
              <a:rPr lang="en-US" sz="1800" dirty="0" err="1">
                <a:latin typeface="Consolas" panose="020B0609020204030204" pitchFamily="49" charset="0"/>
              </a:rPr>
              <a:t>dane</a:t>
            </a:r>
            <a:r>
              <a:rPr lang="en-US" sz="1800" dirty="0">
                <a:latin typeface="Consolas" panose="020B0609020204030204" pitchFamily="49" charset="0"/>
              </a:rPr>
              <a:t> do </a:t>
            </a:r>
            <a:r>
              <a:rPr lang="en-US" sz="1800" dirty="0" err="1">
                <a:latin typeface="Consolas" panose="020B0609020204030204" pitchFamily="49" charset="0"/>
              </a:rPr>
              <a:t>wykresu</a:t>
            </a:r>
            <a:endParaRPr lang="en-US" sz="1800" dirty="0">
              <a:latin typeface="Consolas" panose="020B0609020204030204" pitchFamily="49" charset="0"/>
            </a:endParaRPr>
          </a:p>
          <a:p>
            <a:pPr marL="0" indent="0">
              <a:buNone/>
            </a:pPr>
            <a:r>
              <a:rPr lang="en-US" sz="1800" dirty="0">
                <a:latin typeface="Consolas" panose="020B0609020204030204" pitchFamily="49" charset="0"/>
              </a:rPr>
              <a:t>x = </a:t>
            </a:r>
            <a:r>
              <a:rPr lang="en-US" sz="1800" dirty="0" err="1">
                <a:latin typeface="Consolas" panose="020B0609020204030204" pitchFamily="49" charset="0"/>
              </a:rPr>
              <a:t>np.arange</a:t>
            </a:r>
            <a:r>
              <a:rPr lang="en-US" sz="1800" dirty="0">
                <a:latin typeface="Consolas" panose="020B0609020204030204" pitchFamily="49" charset="0"/>
              </a:rPr>
              <a:t>(0.0, 10.0, 0.1)</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tworzenie</a:t>
            </a:r>
            <a:r>
              <a:rPr lang="en-US" sz="1800" dirty="0">
                <a:latin typeface="Consolas" panose="020B0609020204030204" pitchFamily="49" charset="0"/>
              </a:rPr>
              <a:t> </a:t>
            </a:r>
            <a:r>
              <a:rPr lang="en-US" sz="1800" dirty="0" err="1">
                <a:latin typeface="Consolas" panose="020B0609020204030204" pitchFamily="49" charset="0"/>
              </a:rPr>
              <a:t>wykres</a:t>
            </a:r>
            <a:r>
              <a:rPr lang="pl-PL" sz="1800" dirty="0">
                <a:latin typeface="Consolas" panose="020B0609020204030204" pitchFamily="49" charset="0"/>
              </a:rPr>
              <a:t>ów</a:t>
            </a:r>
            <a:endParaRPr lang="en-US" sz="1800" dirty="0">
              <a:latin typeface="Consolas" panose="020B0609020204030204" pitchFamily="49" charset="0"/>
            </a:endParaRPr>
          </a:p>
          <a:p>
            <a:pPr marL="0" indent="0">
              <a:buNone/>
            </a:pPr>
            <a:r>
              <a:rPr lang="en-US" sz="1800" dirty="0">
                <a:latin typeface="Consolas" panose="020B0609020204030204" pitchFamily="49" charset="0"/>
              </a:rPr>
              <a:t>fig, ax = </a:t>
            </a:r>
            <a:r>
              <a:rPr lang="en-US" sz="1800" dirty="0" err="1">
                <a:latin typeface="Consolas" panose="020B0609020204030204" pitchFamily="49" charset="0"/>
              </a:rPr>
              <a:t>plt.subplots</a:t>
            </a:r>
            <a:r>
              <a:rPr lang="en-US" sz="1800" dirty="0">
                <a:latin typeface="Consolas" panose="020B0609020204030204" pitchFamily="49" charset="0"/>
              </a:rPr>
              <a:t>(1,1, </a:t>
            </a:r>
            <a:r>
              <a:rPr lang="en-US" sz="1800" dirty="0" err="1">
                <a:latin typeface="Consolas" panose="020B0609020204030204" pitchFamily="49" charset="0"/>
              </a:rPr>
              <a:t>figsize</a:t>
            </a:r>
            <a:r>
              <a:rPr lang="en-US" sz="1800" dirty="0">
                <a:latin typeface="Consolas" panose="020B0609020204030204" pitchFamily="49" charset="0"/>
              </a:rPr>
              <a:t>=(8,8))</a:t>
            </a:r>
          </a:p>
          <a:p>
            <a:pPr marL="0" indent="0">
              <a:buNone/>
            </a:pPr>
            <a:r>
              <a:rPr lang="en-US" sz="1800" dirty="0" err="1">
                <a:latin typeface="Consolas" panose="020B0609020204030204" pitchFamily="49" charset="0"/>
              </a:rPr>
              <a:t>ax.plot</a:t>
            </a:r>
            <a:r>
              <a:rPr lang="en-US" sz="1800" dirty="0">
                <a:latin typeface="Consolas" panose="020B0609020204030204" pitchFamily="49" charset="0"/>
              </a:rPr>
              <a:t>(x, </a:t>
            </a:r>
            <a:r>
              <a:rPr lang="en-US" sz="1800" dirty="0" err="1">
                <a:latin typeface="Consolas" panose="020B0609020204030204" pitchFamily="49" charset="0"/>
              </a:rPr>
              <a:t>np.sin</a:t>
            </a:r>
            <a:r>
              <a:rPr lang="en-US" sz="1800" dirty="0">
                <a:latin typeface="Consolas" panose="020B0609020204030204" pitchFamily="49" charset="0"/>
              </a:rPr>
              <a:t>(x))</a:t>
            </a:r>
          </a:p>
          <a:p>
            <a:pPr marL="0" indent="0">
              <a:buNone/>
            </a:pPr>
            <a:r>
              <a:rPr lang="en-US" sz="1800" dirty="0" err="1">
                <a:latin typeface="Consolas" panose="020B0609020204030204" pitchFamily="49" charset="0"/>
              </a:rPr>
              <a:t>ax.plot</a:t>
            </a:r>
            <a:r>
              <a:rPr lang="en-US" sz="1800" dirty="0">
                <a:latin typeface="Consolas" panose="020B0609020204030204" pitchFamily="49" charset="0"/>
              </a:rPr>
              <a:t>(x, </a:t>
            </a:r>
            <a:r>
              <a:rPr lang="en-US" sz="1800" dirty="0" err="1">
                <a:latin typeface="Consolas" panose="020B0609020204030204" pitchFamily="49" charset="0"/>
              </a:rPr>
              <a:t>np.cos</a:t>
            </a:r>
            <a:r>
              <a:rPr lang="en-US" sz="1800" dirty="0">
                <a:latin typeface="Consolas" panose="020B0609020204030204" pitchFamily="49" charset="0"/>
              </a:rPr>
              <a:t>(x))</a:t>
            </a:r>
          </a:p>
          <a:p>
            <a:pPr marL="0" indent="0">
              <a:buNone/>
            </a:pPr>
            <a:r>
              <a:rPr lang="en-US" sz="1800" dirty="0" err="1">
                <a:latin typeface="Consolas" panose="020B0609020204030204" pitchFamily="49" charset="0"/>
              </a:rPr>
              <a:t>ax.plot</a:t>
            </a:r>
            <a:r>
              <a:rPr lang="en-US" sz="1800" dirty="0">
                <a:latin typeface="Consolas" panose="020B0609020204030204" pitchFamily="49" charset="0"/>
              </a:rPr>
              <a:t>(x, 0.05*x**2)</a:t>
            </a:r>
          </a:p>
          <a:p>
            <a:pPr marL="0" indent="0">
              <a:buNone/>
            </a:pPr>
            <a:r>
              <a:rPr lang="en-US" sz="1800" dirty="0" err="1">
                <a:latin typeface="Consolas" panose="020B0609020204030204" pitchFamily="49" charset="0"/>
              </a:rPr>
              <a:t>ax.plot</a:t>
            </a:r>
            <a:r>
              <a:rPr lang="en-US" sz="1800" dirty="0">
                <a:latin typeface="Consolas" panose="020B0609020204030204" pitchFamily="49" charset="0"/>
              </a:rPr>
              <a:t>(x, </a:t>
            </a:r>
            <a:r>
              <a:rPr lang="en-US" sz="1800" dirty="0" err="1">
                <a:latin typeface="Consolas" panose="020B0609020204030204" pitchFamily="49" charset="0"/>
              </a:rPr>
              <a:t>np.sqrt</a:t>
            </a:r>
            <a:r>
              <a:rPr lang="en-US" sz="1800" dirty="0">
                <a:latin typeface="Consolas" panose="020B0609020204030204" pitchFamily="49" charset="0"/>
              </a:rPr>
              <a:t>(x))</a:t>
            </a:r>
            <a:endParaRPr lang="pl-PL"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121</a:t>
            </a:fld>
            <a:endParaRPr lang="pl-PL"/>
          </a:p>
        </p:txBody>
      </p:sp>
      <p:pic>
        <p:nvPicPr>
          <p:cNvPr id="2050" name="Picture 2">
            <a:extLst>
              <a:ext uri="{FF2B5EF4-FFF2-40B4-BE49-F238E27FC236}">
                <a16:creationId xmlns:a16="http://schemas.microsoft.com/office/drawing/2014/main" id="{2CC342EC-0885-43C4-960A-34C3046F8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9281" y="1240196"/>
            <a:ext cx="45910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2328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Tworzenie wykresu</a:t>
            </a:r>
            <a:endParaRPr lang="pl-PL" altLang="pl-PL" dirty="0"/>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dirty="0"/>
              <a:t>Modyfikowanie własności wykresów (styl linii, kolor, rozmiar linii)</a:t>
            </a:r>
            <a:endParaRPr lang="pl-PL" altLang="pl-PL" sz="2000" dirty="0"/>
          </a:p>
          <a:p>
            <a:pPr marL="0" indent="0">
              <a:buNone/>
            </a:pPr>
            <a:r>
              <a:rPr lang="en-US" sz="1800" dirty="0">
                <a:latin typeface="Consolas" panose="020B0609020204030204" pitchFamily="49" charset="0"/>
              </a:rPr>
              <a:t># </a:t>
            </a:r>
            <a:r>
              <a:rPr lang="en-US" sz="1800" dirty="0" err="1">
                <a:latin typeface="Consolas" panose="020B0609020204030204" pitchFamily="49" charset="0"/>
              </a:rPr>
              <a:t>dane</a:t>
            </a:r>
            <a:r>
              <a:rPr lang="en-US" sz="1800" dirty="0">
                <a:latin typeface="Consolas" panose="020B0609020204030204" pitchFamily="49" charset="0"/>
              </a:rPr>
              <a:t> do </a:t>
            </a:r>
            <a:r>
              <a:rPr lang="en-US" sz="1800" dirty="0" err="1">
                <a:latin typeface="Consolas" panose="020B0609020204030204" pitchFamily="49" charset="0"/>
              </a:rPr>
              <a:t>wykresu</a:t>
            </a:r>
            <a:endParaRPr lang="en-US" sz="1800" dirty="0">
              <a:latin typeface="Consolas" panose="020B0609020204030204" pitchFamily="49" charset="0"/>
            </a:endParaRPr>
          </a:p>
          <a:p>
            <a:pPr marL="0" indent="0">
              <a:buNone/>
            </a:pPr>
            <a:r>
              <a:rPr lang="en-US" sz="1800" dirty="0">
                <a:latin typeface="Consolas" panose="020B0609020204030204" pitchFamily="49" charset="0"/>
              </a:rPr>
              <a:t>x = </a:t>
            </a:r>
            <a:r>
              <a:rPr lang="en-US" sz="1800" dirty="0" err="1">
                <a:latin typeface="Consolas" panose="020B0609020204030204" pitchFamily="49" charset="0"/>
              </a:rPr>
              <a:t>np.arange</a:t>
            </a:r>
            <a:r>
              <a:rPr lang="en-US" sz="1800" dirty="0">
                <a:latin typeface="Consolas" panose="020B0609020204030204" pitchFamily="49" charset="0"/>
              </a:rPr>
              <a:t>(0.0, 10.0, 0.1)</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tworzenie</a:t>
            </a:r>
            <a:r>
              <a:rPr lang="en-US" sz="1800" dirty="0">
                <a:latin typeface="Consolas" panose="020B0609020204030204" pitchFamily="49" charset="0"/>
              </a:rPr>
              <a:t> </a:t>
            </a:r>
            <a:r>
              <a:rPr lang="en-US" sz="1800" dirty="0" err="1">
                <a:latin typeface="Consolas" panose="020B0609020204030204" pitchFamily="49" charset="0"/>
              </a:rPr>
              <a:t>wykres</a:t>
            </a:r>
            <a:r>
              <a:rPr lang="pl-PL" sz="1800" dirty="0">
                <a:latin typeface="Consolas" panose="020B0609020204030204" pitchFamily="49" charset="0"/>
              </a:rPr>
              <a:t>ów</a:t>
            </a:r>
            <a:endParaRPr lang="en-US" sz="1800" dirty="0">
              <a:latin typeface="Consolas" panose="020B0609020204030204" pitchFamily="49" charset="0"/>
            </a:endParaRPr>
          </a:p>
          <a:p>
            <a:pPr marL="0" indent="0">
              <a:buNone/>
            </a:pPr>
            <a:r>
              <a:rPr lang="en-US" sz="1800" dirty="0">
                <a:latin typeface="Consolas" panose="020B0609020204030204" pitchFamily="49" charset="0"/>
              </a:rPr>
              <a:t>fig, ax = </a:t>
            </a:r>
            <a:r>
              <a:rPr lang="en-US" sz="1800" dirty="0" err="1">
                <a:latin typeface="Consolas" panose="020B0609020204030204" pitchFamily="49" charset="0"/>
              </a:rPr>
              <a:t>plt.subplots</a:t>
            </a:r>
            <a:r>
              <a:rPr lang="en-US" sz="1800" dirty="0">
                <a:latin typeface="Consolas" panose="020B0609020204030204" pitchFamily="49" charset="0"/>
              </a:rPr>
              <a:t>(1,1, </a:t>
            </a:r>
            <a:r>
              <a:rPr lang="en-US" sz="1800" dirty="0" err="1">
                <a:latin typeface="Consolas" panose="020B0609020204030204" pitchFamily="49" charset="0"/>
              </a:rPr>
              <a:t>figsize</a:t>
            </a:r>
            <a:r>
              <a:rPr lang="en-US" sz="1800" dirty="0">
                <a:latin typeface="Consolas" panose="020B0609020204030204" pitchFamily="49" charset="0"/>
              </a:rPr>
              <a:t>=(8,8))</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a:t>
            </a:r>
            <a:r>
              <a:rPr lang="pl-PL" sz="1800" dirty="0" err="1">
                <a:latin typeface="Consolas" panose="020B0609020204030204" pitchFamily="49" charset="0"/>
              </a:rPr>
              <a:t>np.sin</a:t>
            </a:r>
            <a:r>
              <a:rPr lang="pl-PL" sz="1800" dirty="0">
                <a:latin typeface="Consolas" panose="020B0609020204030204" pitchFamily="49" charset="0"/>
              </a:rPr>
              <a:t>(x), </a:t>
            </a:r>
            <a:r>
              <a:rPr lang="pl-PL" sz="1800" dirty="0" err="1">
                <a:latin typeface="Consolas" panose="020B0609020204030204" pitchFamily="49" charset="0"/>
              </a:rPr>
              <a:t>linestyle</a:t>
            </a:r>
            <a:r>
              <a:rPr lang="pl-PL" sz="1800" dirty="0">
                <a:latin typeface="Consolas" panose="020B0609020204030204" pitchFamily="49" charset="0"/>
              </a:rPr>
              <a:t>=':', </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color</a:t>
            </a:r>
            <a:r>
              <a:rPr lang="pl-PL" sz="1800" dirty="0">
                <a:latin typeface="Consolas" panose="020B0609020204030204" pitchFamily="49" charset="0"/>
              </a:rPr>
              <a:t>='red', </a:t>
            </a:r>
            <a:r>
              <a:rPr lang="pl-PL" sz="1800" dirty="0" err="1">
                <a:latin typeface="Consolas" panose="020B0609020204030204" pitchFamily="49" charset="0"/>
              </a:rPr>
              <a:t>linewidth</a:t>
            </a:r>
            <a:r>
              <a:rPr lang="pl-PL" sz="1800" dirty="0">
                <a:latin typeface="Consolas" panose="020B0609020204030204" pitchFamily="49" charset="0"/>
              </a:rPr>
              <a:t>=3)</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a:t>
            </a:r>
            <a:r>
              <a:rPr lang="pl-PL" sz="1800" dirty="0" err="1">
                <a:latin typeface="Consolas" panose="020B0609020204030204" pitchFamily="49" charset="0"/>
              </a:rPr>
              <a:t>np.cos</a:t>
            </a:r>
            <a:r>
              <a:rPr lang="pl-PL" sz="1800" dirty="0">
                <a:latin typeface="Consolas" panose="020B0609020204030204" pitchFamily="49" charset="0"/>
              </a:rPr>
              <a:t>(x), </a:t>
            </a:r>
            <a:r>
              <a:rPr lang="pl-PL" sz="1800" dirty="0" err="1">
                <a:latin typeface="Consolas" panose="020B0609020204030204" pitchFamily="49" charset="0"/>
              </a:rPr>
              <a:t>linestyle</a:t>
            </a:r>
            <a:r>
              <a:rPr lang="pl-PL" sz="1800" dirty="0">
                <a:latin typeface="Consolas" panose="020B0609020204030204" pitchFamily="49" charset="0"/>
              </a:rPr>
              <a:t>='-.', </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color</a:t>
            </a:r>
            <a:r>
              <a:rPr lang="pl-PL" sz="1800" dirty="0">
                <a:latin typeface="Consolas" panose="020B0609020204030204" pitchFamily="49" charset="0"/>
              </a:rPr>
              <a:t>='</a:t>
            </a:r>
            <a:r>
              <a:rPr lang="pl-PL" sz="1800" dirty="0" err="1">
                <a:latin typeface="Consolas" panose="020B0609020204030204" pitchFamily="49" charset="0"/>
              </a:rPr>
              <a:t>blue</a:t>
            </a:r>
            <a:r>
              <a:rPr lang="pl-PL" sz="1800" dirty="0">
                <a:latin typeface="Consolas" panose="020B0609020204030204" pitchFamily="49" charset="0"/>
              </a:rPr>
              <a:t>', </a:t>
            </a:r>
            <a:r>
              <a:rPr lang="pl-PL" sz="1800" dirty="0" err="1">
                <a:latin typeface="Consolas" panose="020B0609020204030204" pitchFamily="49" charset="0"/>
              </a:rPr>
              <a:t>linewidth</a:t>
            </a:r>
            <a:r>
              <a:rPr lang="pl-PL" sz="1800" dirty="0">
                <a:latin typeface="Consolas" panose="020B0609020204030204" pitchFamily="49" charset="0"/>
              </a:rPr>
              <a:t>=10)</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a:t>
            </a:r>
            <a:r>
              <a:rPr lang="pl-PL" sz="1800" dirty="0" err="1">
                <a:latin typeface="Consolas" panose="020B0609020204030204" pitchFamily="49" charset="0"/>
              </a:rPr>
              <a:t>np.sin</a:t>
            </a:r>
            <a:r>
              <a:rPr lang="pl-PL" sz="1800" dirty="0">
                <a:latin typeface="Consolas" panose="020B0609020204030204" pitchFamily="49" charset="0"/>
              </a:rPr>
              <a:t>(x), </a:t>
            </a:r>
            <a:r>
              <a:rPr lang="pl-PL" sz="1800" dirty="0" err="1">
                <a:latin typeface="Consolas" panose="020B0609020204030204" pitchFamily="49" charset="0"/>
              </a:rPr>
              <a:t>linestyle</a:t>
            </a:r>
            <a:r>
              <a:rPr lang="pl-PL" sz="1800" dirty="0">
                <a:latin typeface="Consolas" panose="020B0609020204030204" pitchFamily="49" charset="0"/>
              </a:rPr>
              <a:t>='--', </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color</a:t>
            </a:r>
            <a:r>
              <a:rPr lang="pl-PL" sz="1800" dirty="0">
                <a:latin typeface="Consolas" panose="020B0609020204030204" pitchFamily="49" charset="0"/>
              </a:rPr>
              <a:t>='</a:t>
            </a:r>
            <a:r>
              <a:rPr lang="pl-PL" sz="1800" dirty="0" err="1">
                <a:latin typeface="Consolas" panose="020B0609020204030204" pitchFamily="49" charset="0"/>
              </a:rPr>
              <a:t>green</a:t>
            </a:r>
            <a:r>
              <a:rPr lang="pl-PL" sz="1800" dirty="0">
                <a:latin typeface="Consolas" panose="020B0609020204030204" pitchFamily="49" charset="0"/>
              </a:rPr>
              <a:t>', </a:t>
            </a:r>
            <a:r>
              <a:rPr lang="pl-PL" sz="1800" dirty="0" err="1">
                <a:latin typeface="Consolas" panose="020B0609020204030204" pitchFamily="49" charset="0"/>
              </a:rPr>
              <a:t>linewidth</a:t>
            </a:r>
            <a:r>
              <a:rPr lang="pl-PL" sz="1800" dirty="0">
                <a:latin typeface="Consolas" panose="020B0609020204030204" pitchFamily="49" charset="0"/>
              </a:rPr>
              <a:t>=5)</a:t>
            </a:r>
          </a:p>
          <a:p>
            <a:pPr marL="0" indent="0">
              <a:buNone/>
            </a:pPr>
            <a:endParaRPr lang="pl-PL"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122</a:t>
            </a:fld>
            <a:endParaRPr lang="pl-PL"/>
          </a:p>
        </p:txBody>
      </p:sp>
      <p:pic>
        <p:nvPicPr>
          <p:cNvPr id="3076" name="Picture 4">
            <a:extLst>
              <a:ext uri="{FF2B5EF4-FFF2-40B4-BE49-F238E27FC236}">
                <a16:creationId xmlns:a16="http://schemas.microsoft.com/office/drawing/2014/main" id="{ACF94155-BDD0-443C-8D2C-CCF3F0A78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881" y="1240196"/>
            <a:ext cx="47434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396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Tworzenie wykresu</a:t>
            </a:r>
            <a:endParaRPr lang="pl-PL" altLang="pl-PL" dirty="0"/>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dirty="0"/>
              <a:t> Modyfikowanie własności markerów (styl markera, kolor, rozmiar markera)</a:t>
            </a:r>
            <a:endParaRPr lang="pl-PL" altLang="pl-PL" sz="2000" dirty="0"/>
          </a:p>
          <a:p>
            <a:pPr marL="0" indent="0">
              <a:buNone/>
            </a:pPr>
            <a:r>
              <a:rPr lang="pl-PL" sz="1800" dirty="0">
                <a:latin typeface="Consolas" panose="020B0609020204030204" pitchFamily="49" charset="0"/>
              </a:rPr>
              <a:t># dane do wykresu</a:t>
            </a:r>
          </a:p>
          <a:p>
            <a:pPr marL="0" indent="0">
              <a:buNone/>
            </a:pPr>
            <a:r>
              <a:rPr lang="pl-PL" sz="1800" dirty="0">
                <a:latin typeface="Consolas" panose="020B0609020204030204" pitchFamily="49" charset="0"/>
              </a:rPr>
              <a:t>x = </a:t>
            </a:r>
            <a:r>
              <a:rPr lang="pl-PL" sz="1800" dirty="0" err="1">
                <a:latin typeface="Consolas" panose="020B0609020204030204" pitchFamily="49" charset="0"/>
              </a:rPr>
              <a:t>np.arange</a:t>
            </a:r>
            <a:r>
              <a:rPr lang="pl-PL" sz="1800" dirty="0">
                <a:latin typeface="Consolas" panose="020B0609020204030204" pitchFamily="49" charset="0"/>
              </a:rPr>
              <a:t>(0.0, 10.0, 1)</a:t>
            </a:r>
          </a:p>
          <a:p>
            <a:pPr marL="0" indent="0">
              <a:buNone/>
            </a:pPr>
            <a:r>
              <a:rPr lang="pl-PL" sz="1800" dirty="0">
                <a:latin typeface="Consolas" panose="020B0609020204030204" pitchFamily="49" charset="0"/>
              </a:rPr>
              <a:t># tworzenie wykresu</a:t>
            </a:r>
          </a:p>
          <a:p>
            <a:pPr marL="0" indent="0">
              <a:buNone/>
            </a:pPr>
            <a:r>
              <a:rPr lang="pl-PL" sz="1800" dirty="0">
                <a:latin typeface="Consolas" panose="020B0609020204030204" pitchFamily="49" charset="0"/>
              </a:rPr>
              <a:t>fig, </a:t>
            </a:r>
            <a:r>
              <a:rPr lang="pl-PL" sz="1800" dirty="0" err="1">
                <a:latin typeface="Consolas" panose="020B0609020204030204" pitchFamily="49" charset="0"/>
              </a:rPr>
              <a:t>ax</a:t>
            </a:r>
            <a:r>
              <a:rPr lang="pl-PL" sz="1800" dirty="0">
                <a:latin typeface="Consolas" panose="020B0609020204030204" pitchFamily="49" charset="0"/>
              </a:rPr>
              <a:t> = </a:t>
            </a:r>
            <a:r>
              <a:rPr lang="pl-PL" sz="1800" dirty="0" err="1">
                <a:latin typeface="Consolas" panose="020B0609020204030204" pitchFamily="49" charset="0"/>
              </a:rPr>
              <a:t>plt.subplots</a:t>
            </a:r>
            <a:r>
              <a:rPr lang="pl-PL" sz="1800" dirty="0">
                <a:latin typeface="Consolas" panose="020B0609020204030204" pitchFamily="49" charset="0"/>
              </a:rPr>
              <a:t>(1,1, </a:t>
            </a:r>
            <a:r>
              <a:rPr lang="pl-PL" sz="1800" dirty="0" err="1">
                <a:latin typeface="Consolas" panose="020B0609020204030204" pitchFamily="49" charset="0"/>
              </a:rPr>
              <a:t>figsize</a:t>
            </a:r>
            <a:r>
              <a:rPr lang="pl-PL" sz="1800" dirty="0">
                <a:latin typeface="Consolas" panose="020B0609020204030204" pitchFamily="49" charset="0"/>
              </a:rPr>
              <a:t>=(8,8))</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a:t>
            </a:r>
            <a:r>
              <a:rPr lang="pl-PL" sz="1800" dirty="0" err="1">
                <a:latin typeface="Consolas" panose="020B0609020204030204" pitchFamily="49" charset="0"/>
              </a:rPr>
              <a:t>np.sin</a:t>
            </a:r>
            <a:r>
              <a:rPr lang="pl-PL" sz="1800" dirty="0">
                <a:latin typeface="Consolas" panose="020B0609020204030204" pitchFamily="49" charset="0"/>
              </a:rPr>
              <a:t>(x), marker = '+', </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markersize</a:t>
            </a:r>
            <a:r>
              <a:rPr lang="pl-PL" sz="1800" dirty="0">
                <a:latin typeface="Consolas" panose="020B0609020204030204" pitchFamily="49" charset="0"/>
              </a:rPr>
              <a:t> = 10)</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a:t>
            </a:r>
            <a:r>
              <a:rPr lang="pl-PL" sz="1800" dirty="0" err="1">
                <a:latin typeface="Consolas" panose="020B0609020204030204" pitchFamily="49" charset="0"/>
              </a:rPr>
              <a:t>np.cos</a:t>
            </a:r>
            <a:r>
              <a:rPr lang="pl-PL" sz="1800" dirty="0">
                <a:latin typeface="Consolas" panose="020B0609020204030204" pitchFamily="49" charset="0"/>
              </a:rPr>
              <a:t>(x), marker = 'o', </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markersize</a:t>
            </a:r>
            <a:r>
              <a:rPr lang="pl-PL" sz="1800" dirty="0">
                <a:latin typeface="Consolas" panose="020B0609020204030204" pitchFamily="49" charset="0"/>
              </a:rPr>
              <a:t> = 10)</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a:t>
            </a:r>
            <a:r>
              <a:rPr lang="pl-PL" sz="1800" dirty="0" err="1">
                <a:latin typeface="Consolas" panose="020B0609020204030204" pitchFamily="49" charset="0"/>
              </a:rPr>
              <a:t>np.sin</a:t>
            </a:r>
            <a:r>
              <a:rPr lang="pl-PL" sz="1800" dirty="0">
                <a:latin typeface="Consolas" panose="020B0609020204030204" pitchFamily="49" charset="0"/>
              </a:rPr>
              <a:t>(x), marker = 'v', </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markersize</a:t>
            </a:r>
            <a:r>
              <a:rPr lang="pl-PL" sz="1800" dirty="0">
                <a:latin typeface="Consolas" panose="020B0609020204030204" pitchFamily="49" charset="0"/>
              </a:rPr>
              <a:t> = 10)</a:t>
            </a:r>
          </a:p>
          <a:p>
            <a:pPr marL="0" indent="0">
              <a:buNone/>
            </a:pPr>
            <a:endParaRPr lang="pl-PL"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123</a:t>
            </a:fld>
            <a:endParaRPr lang="pl-PL"/>
          </a:p>
        </p:txBody>
      </p:sp>
      <p:pic>
        <p:nvPicPr>
          <p:cNvPr id="6146" name="Picture 2">
            <a:extLst>
              <a:ext uri="{FF2B5EF4-FFF2-40B4-BE49-F238E27FC236}">
                <a16:creationId xmlns:a16="http://schemas.microsoft.com/office/drawing/2014/main" id="{60C3E869-4247-4199-8D27-9469644BA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881" y="1240196"/>
            <a:ext cx="47434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2546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Tworzenie wykresu</a:t>
            </a:r>
            <a:endParaRPr lang="pl-PL" altLang="pl-PL" dirty="0"/>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a:t> Modyfikowanie własności osi</a:t>
            </a:r>
            <a:endParaRPr lang="pl-PL" altLang="pl-PL" sz="2000"/>
          </a:p>
          <a:p>
            <a:pPr marL="0" indent="0">
              <a:buNone/>
            </a:pPr>
            <a:r>
              <a:rPr lang="pl-PL" sz="1800">
                <a:latin typeface="Consolas" panose="020B0609020204030204" pitchFamily="49" charset="0"/>
              </a:rPr>
              <a:t># dane do wykresu</a:t>
            </a:r>
          </a:p>
          <a:p>
            <a:pPr marL="0" indent="0">
              <a:buNone/>
            </a:pPr>
            <a:r>
              <a:rPr lang="pl-PL" sz="1800">
                <a:latin typeface="Consolas" panose="020B0609020204030204" pitchFamily="49" charset="0"/>
              </a:rPr>
              <a:t>x = np.arange(0.0, 10.0, 0.1)</a:t>
            </a:r>
          </a:p>
          <a:p>
            <a:pPr marL="0" indent="0">
              <a:buNone/>
            </a:pPr>
            <a:r>
              <a:rPr lang="pl-PL" sz="1800">
                <a:latin typeface="Consolas" panose="020B0609020204030204" pitchFamily="49" charset="0"/>
              </a:rPr>
              <a:t># tworzenie wykresu</a:t>
            </a:r>
          </a:p>
          <a:p>
            <a:pPr marL="0" indent="0">
              <a:buNone/>
            </a:pPr>
            <a:r>
              <a:rPr lang="pl-PL" sz="1800">
                <a:latin typeface="Consolas" panose="020B0609020204030204" pitchFamily="49" charset="0"/>
              </a:rPr>
              <a:t>fig, ax = plt.subplots(1,1, figsize=(8,8))</a:t>
            </a:r>
          </a:p>
          <a:p>
            <a:pPr marL="0" indent="0">
              <a:buNone/>
            </a:pPr>
            <a:r>
              <a:rPr lang="pl-PL" sz="1800">
                <a:latin typeface="Consolas" panose="020B0609020204030204" pitchFamily="49" charset="0"/>
              </a:rPr>
              <a:t>ax.plot(x, np.sin(x))</a:t>
            </a:r>
          </a:p>
          <a:p>
            <a:pPr marL="0" indent="0">
              <a:buNone/>
            </a:pPr>
            <a:r>
              <a:rPr lang="pl-PL" sz="1800">
                <a:latin typeface="Consolas" panose="020B0609020204030204" pitchFamily="49" charset="0"/>
              </a:rPr>
              <a:t>ax.plot(x, np.cos(x))</a:t>
            </a:r>
          </a:p>
          <a:p>
            <a:pPr marL="0" indent="0">
              <a:buNone/>
            </a:pPr>
            <a:r>
              <a:rPr lang="pl-PL" sz="1800">
                <a:latin typeface="Consolas" panose="020B0609020204030204" pitchFamily="49" charset="0"/>
              </a:rPr>
              <a:t>ax.set_xlim(0,6)</a:t>
            </a:r>
          </a:p>
          <a:p>
            <a:pPr marL="0" indent="0">
              <a:buNone/>
            </a:pPr>
            <a:r>
              <a:rPr lang="pl-PL" sz="1800">
                <a:latin typeface="Consolas" panose="020B0609020204030204" pitchFamily="49" charset="0"/>
              </a:rPr>
              <a:t>ax.set_ylim(-1,1)</a:t>
            </a:r>
          </a:p>
          <a:p>
            <a:pPr marL="0" indent="0">
              <a:buNone/>
            </a:pPr>
            <a:r>
              <a:rPr lang="pl-PL" sz="1800">
                <a:latin typeface="Consolas" panose="020B0609020204030204" pitchFamily="49" charset="0"/>
              </a:rPr>
              <a:t>for label in ax.get_xticklabels() :</a:t>
            </a:r>
          </a:p>
          <a:p>
            <a:pPr marL="0" indent="0">
              <a:buNone/>
            </a:pPr>
            <a:r>
              <a:rPr lang="pl-PL" sz="1800">
                <a:latin typeface="Consolas" panose="020B0609020204030204" pitchFamily="49" charset="0"/>
              </a:rPr>
              <a:t>    label.set_fontsize(24)</a:t>
            </a:r>
          </a:p>
          <a:p>
            <a:pPr marL="0" indent="0">
              <a:buNone/>
            </a:pPr>
            <a:r>
              <a:rPr lang="pl-PL" sz="1800">
                <a:latin typeface="Consolas" panose="020B0609020204030204" pitchFamily="49" charset="0"/>
              </a:rPr>
              <a:t>for label in ax.get_yticklabels():</a:t>
            </a:r>
          </a:p>
          <a:p>
            <a:pPr marL="0" indent="0">
              <a:buNone/>
            </a:pPr>
            <a:r>
              <a:rPr lang="pl-PL" sz="1800">
                <a:latin typeface="Consolas" panose="020B0609020204030204" pitchFamily="49" charset="0"/>
              </a:rPr>
              <a:t>    label.set_fontsize(16) </a:t>
            </a:r>
          </a:p>
          <a:p>
            <a:pPr marL="0" indent="0">
              <a:buNone/>
            </a:pPr>
            <a:endParaRPr lang="en-US" sz="180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124</a:t>
            </a:fld>
            <a:endParaRPr lang="pl-PL"/>
          </a:p>
        </p:txBody>
      </p:sp>
      <p:pic>
        <p:nvPicPr>
          <p:cNvPr id="5126" name="Picture 6">
            <a:extLst>
              <a:ext uri="{FF2B5EF4-FFF2-40B4-BE49-F238E27FC236}">
                <a16:creationId xmlns:a16="http://schemas.microsoft.com/office/drawing/2014/main" id="{F9AA7729-6129-4066-9E29-21400A47F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9231" y="1240196"/>
            <a:ext cx="49911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003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Tworzenie wykresu</a:t>
            </a:r>
            <a:endParaRPr lang="pl-PL" altLang="pl-PL" dirty="0"/>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dirty="0"/>
              <a:t> Wstawianie podpisów osi, tytułu wykresu, siatki na wykresie</a:t>
            </a:r>
            <a:endParaRPr lang="pl-PL" altLang="pl-PL" sz="2000" dirty="0"/>
          </a:p>
          <a:p>
            <a:pPr marL="0" indent="0">
              <a:buNone/>
            </a:pPr>
            <a:r>
              <a:rPr lang="pl-PL" sz="1800" dirty="0">
                <a:latin typeface="Consolas" panose="020B0609020204030204" pitchFamily="49" charset="0"/>
              </a:rPr>
              <a:t># dane do wykresu</a:t>
            </a:r>
          </a:p>
          <a:p>
            <a:pPr marL="0" indent="0">
              <a:buNone/>
            </a:pPr>
            <a:r>
              <a:rPr lang="pl-PL" sz="1800" dirty="0">
                <a:latin typeface="Consolas" panose="020B0609020204030204" pitchFamily="49" charset="0"/>
              </a:rPr>
              <a:t>x = </a:t>
            </a:r>
            <a:r>
              <a:rPr lang="pl-PL" sz="1800" dirty="0" err="1">
                <a:latin typeface="Consolas" panose="020B0609020204030204" pitchFamily="49" charset="0"/>
              </a:rPr>
              <a:t>np.arange</a:t>
            </a:r>
            <a:r>
              <a:rPr lang="pl-PL" sz="1800" dirty="0">
                <a:latin typeface="Consolas" panose="020B0609020204030204" pitchFamily="49" charset="0"/>
              </a:rPr>
              <a:t>(0.0, 10.0, 0.1)</a:t>
            </a:r>
          </a:p>
          <a:p>
            <a:pPr marL="0" indent="0">
              <a:buNone/>
            </a:pPr>
            <a:r>
              <a:rPr lang="pl-PL" sz="1800" dirty="0">
                <a:latin typeface="Consolas" panose="020B0609020204030204" pitchFamily="49" charset="0"/>
              </a:rPr>
              <a:t># tworzenie wykresu</a:t>
            </a:r>
          </a:p>
          <a:p>
            <a:pPr marL="0" indent="0">
              <a:buNone/>
            </a:pPr>
            <a:r>
              <a:rPr lang="pl-PL" sz="1800" dirty="0">
                <a:latin typeface="Consolas" panose="020B0609020204030204" pitchFamily="49" charset="0"/>
              </a:rPr>
              <a:t>fig, </a:t>
            </a:r>
            <a:r>
              <a:rPr lang="pl-PL" sz="1800" dirty="0" err="1">
                <a:latin typeface="Consolas" panose="020B0609020204030204" pitchFamily="49" charset="0"/>
              </a:rPr>
              <a:t>ax</a:t>
            </a:r>
            <a:r>
              <a:rPr lang="pl-PL" sz="1800" dirty="0">
                <a:latin typeface="Consolas" panose="020B0609020204030204" pitchFamily="49" charset="0"/>
              </a:rPr>
              <a:t> = </a:t>
            </a:r>
            <a:r>
              <a:rPr lang="pl-PL" sz="1800" dirty="0" err="1">
                <a:latin typeface="Consolas" panose="020B0609020204030204" pitchFamily="49" charset="0"/>
              </a:rPr>
              <a:t>plt.subplots</a:t>
            </a:r>
            <a:r>
              <a:rPr lang="pl-PL" sz="1800" dirty="0">
                <a:latin typeface="Consolas" panose="020B0609020204030204" pitchFamily="49" charset="0"/>
              </a:rPr>
              <a:t>(1,1, </a:t>
            </a:r>
            <a:r>
              <a:rPr lang="pl-PL" sz="1800" dirty="0" err="1">
                <a:latin typeface="Consolas" panose="020B0609020204030204" pitchFamily="49" charset="0"/>
              </a:rPr>
              <a:t>figsize</a:t>
            </a:r>
            <a:r>
              <a:rPr lang="pl-PL" sz="1800" dirty="0">
                <a:latin typeface="Consolas" panose="020B0609020204030204" pitchFamily="49" charset="0"/>
              </a:rPr>
              <a:t>=(8,8))</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a:t>
            </a:r>
            <a:r>
              <a:rPr lang="pl-PL" sz="1800" dirty="0" err="1">
                <a:latin typeface="Consolas" panose="020B0609020204030204" pitchFamily="49" charset="0"/>
              </a:rPr>
              <a:t>np.sin</a:t>
            </a:r>
            <a:r>
              <a:rPr lang="pl-PL" sz="1800" dirty="0">
                <a:latin typeface="Consolas" panose="020B0609020204030204" pitchFamily="49" charset="0"/>
              </a:rPr>
              <a:t>(x))</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a:t>
            </a:r>
            <a:r>
              <a:rPr lang="pl-PL" sz="1800" dirty="0" err="1">
                <a:latin typeface="Consolas" panose="020B0609020204030204" pitchFamily="49" charset="0"/>
              </a:rPr>
              <a:t>np.cos</a:t>
            </a:r>
            <a:r>
              <a:rPr lang="pl-PL" sz="1800" dirty="0">
                <a:latin typeface="Consolas" panose="020B0609020204030204" pitchFamily="49" charset="0"/>
              </a:rPr>
              <a:t>(x))</a:t>
            </a:r>
          </a:p>
          <a:p>
            <a:pPr marL="0" indent="0">
              <a:buNone/>
            </a:pPr>
            <a:r>
              <a:rPr lang="pl-PL" sz="1800" dirty="0" err="1">
                <a:latin typeface="Consolas" panose="020B0609020204030204" pitchFamily="49" charset="0"/>
              </a:rPr>
              <a:t>ax.set_xlabel</a:t>
            </a:r>
            <a:r>
              <a:rPr lang="pl-PL" sz="1800" dirty="0">
                <a:latin typeface="Consolas" panose="020B0609020204030204" pitchFamily="49" charset="0"/>
              </a:rPr>
              <a:t>('oś x', </a:t>
            </a:r>
            <a:r>
              <a:rPr lang="pl-PL" sz="1800" dirty="0" err="1">
                <a:latin typeface="Consolas" panose="020B0609020204030204" pitchFamily="49" charset="0"/>
              </a:rPr>
              <a:t>fontsize</a:t>
            </a:r>
            <a:r>
              <a:rPr lang="pl-PL" sz="1800" dirty="0">
                <a:latin typeface="Consolas" panose="020B0609020204030204" pitchFamily="49" charset="0"/>
              </a:rPr>
              <a:t> = 16)</a:t>
            </a:r>
          </a:p>
          <a:p>
            <a:pPr marL="0" indent="0">
              <a:buNone/>
            </a:pPr>
            <a:r>
              <a:rPr lang="pl-PL" sz="1800" dirty="0" err="1">
                <a:latin typeface="Consolas" panose="020B0609020204030204" pitchFamily="49" charset="0"/>
              </a:rPr>
              <a:t>ax.set_ylabel</a:t>
            </a:r>
            <a:r>
              <a:rPr lang="pl-PL" sz="1800" dirty="0">
                <a:latin typeface="Consolas" panose="020B0609020204030204" pitchFamily="49" charset="0"/>
              </a:rPr>
              <a:t>('oś y', </a:t>
            </a:r>
            <a:r>
              <a:rPr lang="pl-PL" sz="1800" dirty="0" err="1">
                <a:latin typeface="Consolas" panose="020B0609020204030204" pitchFamily="49" charset="0"/>
              </a:rPr>
              <a:t>fontsize</a:t>
            </a:r>
            <a:r>
              <a:rPr lang="pl-PL" sz="1800" dirty="0">
                <a:latin typeface="Consolas" panose="020B0609020204030204" pitchFamily="49" charset="0"/>
              </a:rPr>
              <a:t> = 16)</a:t>
            </a:r>
          </a:p>
          <a:p>
            <a:pPr marL="0" indent="0">
              <a:buNone/>
            </a:pPr>
            <a:r>
              <a:rPr lang="pl-PL" sz="1800" dirty="0" err="1">
                <a:latin typeface="Consolas" panose="020B0609020204030204" pitchFamily="49" charset="0"/>
              </a:rPr>
              <a:t>ax.set_title</a:t>
            </a:r>
            <a:r>
              <a:rPr lang="pl-PL" sz="1800" dirty="0">
                <a:latin typeface="Consolas" panose="020B0609020204030204" pitchFamily="49" charset="0"/>
              </a:rPr>
              <a:t>('tytuł wykresu', </a:t>
            </a:r>
            <a:r>
              <a:rPr lang="pl-PL" sz="1800" dirty="0" err="1">
                <a:latin typeface="Consolas" panose="020B0609020204030204" pitchFamily="49" charset="0"/>
              </a:rPr>
              <a:t>fontsize</a:t>
            </a:r>
            <a:r>
              <a:rPr lang="pl-PL" sz="1800" dirty="0">
                <a:latin typeface="Consolas" panose="020B0609020204030204" pitchFamily="49" charset="0"/>
              </a:rPr>
              <a:t> = 24)</a:t>
            </a:r>
          </a:p>
          <a:p>
            <a:pPr marL="0" indent="0">
              <a:buNone/>
            </a:pPr>
            <a:r>
              <a:rPr lang="pl-PL" sz="1800" dirty="0" err="1">
                <a:latin typeface="Consolas" panose="020B0609020204030204" pitchFamily="49" charset="0"/>
              </a:rPr>
              <a:t>ax.grid</a:t>
            </a:r>
            <a:r>
              <a:rPr lang="pl-PL" sz="1800" dirty="0">
                <a:latin typeface="Consolas" panose="020B0609020204030204" pitchFamily="49" charset="0"/>
              </a:rPr>
              <a:t>()</a:t>
            </a:r>
          </a:p>
          <a:p>
            <a:pPr marL="0" indent="0">
              <a:buNone/>
            </a:pPr>
            <a:endParaRPr lang="pl-PL"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125</a:t>
            </a:fld>
            <a:endParaRPr lang="pl-PL"/>
          </a:p>
        </p:txBody>
      </p:sp>
      <p:pic>
        <p:nvPicPr>
          <p:cNvPr id="4098" name="Picture 2">
            <a:extLst>
              <a:ext uri="{FF2B5EF4-FFF2-40B4-BE49-F238E27FC236}">
                <a16:creationId xmlns:a16="http://schemas.microsoft.com/office/drawing/2014/main" id="{14A45C96-B082-4E5A-A68B-F2BA1CFFC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6381" y="1240196"/>
            <a:ext cx="493395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4090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Tworzenie wykresu</a:t>
            </a:r>
            <a:endParaRPr lang="pl-PL" altLang="pl-PL" dirty="0"/>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dirty="0"/>
              <a:t> Tworzenie legendy wykresu</a:t>
            </a:r>
            <a:endParaRPr lang="pl-PL" altLang="pl-PL" sz="2000" dirty="0"/>
          </a:p>
          <a:p>
            <a:pPr marL="0" indent="0">
              <a:buNone/>
            </a:pPr>
            <a:r>
              <a:rPr lang="pl-PL" sz="1800" dirty="0">
                <a:latin typeface="Consolas" panose="020B0609020204030204" pitchFamily="49" charset="0"/>
              </a:rPr>
              <a:t># dane do wykresu</a:t>
            </a:r>
          </a:p>
          <a:p>
            <a:pPr marL="0" indent="0">
              <a:buNone/>
            </a:pPr>
            <a:r>
              <a:rPr lang="pl-PL" sz="1800" dirty="0">
                <a:latin typeface="Consolas" panose="020B0609020204030204" pitchFamily="49" charset="0"/>
              </a:rPr>
              <a:t>x = </a:t>
            </a:r>
            <a:r>
              <a:rPr lang="pl-PL" sz="1800" dirty="0" err="1">
                <a:latin typeface="Consolas" panose="020B0609020204030204" pitchFamily="49" charset="0"/>
              </a:rPr>
              <a:t>np.arange</a:t>
            </a:r>
            <a:r>
              <a:rPr lang="pl-PL" sz="1800" dirty="0">
                <a:latin typeface="Consolas" panose="020B0609020204030204" pitchFamily="49" charset="0"/>
              </a:rPr>
              <a:t>(0.0, 10.0, 0.1)</a:t>
            </a:r>
          </a:p>
          <a:p>
            <a:pPr marL="0" indent="0">
              <a:buNone/>
            </a:pPr>
            <a:r>
              <a:rPr lang="pl-PL" sz="1800" dirty="0">
                <a:latin typeface="Consolas" panose="020B0609020204030204" pitchFamily="49" charset="0"/>
              </a:rPr>
              <a:t># tworzenie wykresu</a:t>
            </a:r>
          </a:p>
          <a:p>
            <a:pPr marL="0" indent="0">
              <a:buNone/>
            </a:pPr>
            <a:r>
              <a:rPr lang="pl-PL" sz="1800" dirty="0">
                <a:latin typeface="Consolas" panose="020B0609020204030204" pitchFamily="49" charset="0"/>
              </a:rPr>
              <a:t>fig, </a:t>
            </a:r>
            <a:r>
              <a:rPr lang="pl-PL" sz="1800" dirty="0" err="1">
                <a:latin typeface="Consolas" panose="020B0609020204030204" pitchFamily="49" charset="0"/>
              </a:rPr>
              <a:t>ax</a:t>
            </a:r>
            <a:r>
              <a:rPr lang="pl-PL" sz="1800" dirty="0">
                <a:latin typeface="Consolas" panose="020B0609020204030204" pitchFamily="49" charset="0"/>
              </a:rPr>
              <a:t> = </a:t>
            </a:r>
            <a:r>
              <a:rPr lang="pl-PL" sz="1800" dirty="0" err="1">
                <a:latin typeface="Consolas" panose="020B0609020204030204" pitchFamily="49" charset="0"/>
              </a:rPr>
              <a:t>plt.subplots</a:t>
            </a:r>
            <a:r>
              <a:rPr lang="pl-PL" sz="1800" dirty="0">
                <a:latin typeface="Consolas" panose="020B0609020204030204" pitchFamily="49" charset="0"/>
              </a:rPr>
              <a:t>(1,1, </a:t>
            </a:r>
            <a:r>
              <a:rPr lang="pl-PL" sz="1800" dirty="0" err="1">
                <a:latin typeface="Consolas" panose="020B0609020204030204" pitchFamily="49" charset="0"/>
              </a:rPr>
              <a:t>figsize</a:t>
            </a:r>
            <a:r>
              <a:rPr lang="pl-PL" sz="1800" dirty="0">
                <a:latin typeface="Consolas" panose="020B0609020204030204" pitchFamily="49" charset="0"/>
              </a:rPr>
              <a:t>=(8,8))</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a:t>
            </a:r>
            <a:r>
              <a:rPr lang="pl-PL" sz="1800" dirty="0" err="1">
                <a:latin typeface="Consolas" panose="020B0609020204030204" pitchFamily="49" charset="0"/>
              </a:rPr>
              <a:t>np.sin</a:t>
            </a:r>
            <a:r>
              <a:rPr lang="pl-PL" sz="1800" dirty="0">
                <a:latin typeface="Consolas" panose="020B0609020204030204" pitchFamily="49" charset="0"/>
              </a:rPr>
              <a:t>(x), </a:t>
            </a:r>
            <a:r>
              <a:rPr lang="pl-PL" sz="1800" dirty="0" err="1">
                <a:latin typeface="Consolas" panose="020B0609020204030204" pitchFamily="49" charset="0"/>
              </a:rPr>
              <a:t>label</a:t>
            </a:r>
            <a:r>
              <a:rPr lang="pl-PL" sz="1800" dirty="0">
                <a:latin typeface="Consolas" panose="020B0609020204030204" pitchFamily="49" charset="0"/>
              </a:rPr>
              <a:t> = 'sinus')</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a:t>
            </a:r>
            <a:r>
              <a:rPr lang="pl-PL" sz="1800" dirty="0" err="1">
                <a:latin typeface="Consolas" panose="020B0609020204030204" pitchFamily="49" charset="0"/>
              </a:rPr>
              <a:t>np.cos</a:t>
            </a:r>
            <a:r>
              <a:rPr lang="pl-PL" sz="1800" dirty="0">
                <a:latin typeface="Consolas" panose="020B0609020204030204" pitchFamily="49" charset="0"/>
              </a:rPr>
              <a:t>(x), </a:t>
            </a:r>
            <a:r>
              <a:rPr lang="pl-PL" sz="1800" dirty="0" err="1">
                <a:latin typeface="Consolas" panose="020B0609020204030204" pitchFamily="49" charset="0"/>
              </a:rPr>
              <a:t>label</a:t>
            </a:r>
            <a:r>
              <a:rPr lang="pl-PL" sz="1800" dirty="0">
                <a:latin typeface="Consolas" panose="020B0609020204030204" pitchFamily="49" charset="0"/>
              </a:rPr>
              <a:t> = 'cosinus')</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0.05*x**2, </a:t>
            </a:r>
            <a:r>
              <a:rPr lang="pl-PL" sz="1800" dirty="0" err="1">
                <a:latin typeface="Consolas" panose="020B0609020204030204" pitchFamily="49" charset="0"/>
              </a:rPr>
              <a:t>label</a:t>
            </a:r>
            <a:r>
              <a:rPr lang="pl-PL" sz="1800" dirty="0">
                <a:latin typeface="Consolas" panose="020B0609020204030204" pitchFamily="49" charset="0"/>
              </a:rPr>
              <a:t> = 'kwadrat')</a:t>
            </a:r>
          </a:p>
          <a:p>
            <a:pPr marL="0" indent="0">
              <a:buNone/>
            </a:pPr>
            <a:r>
              <a:rPr lang="pl-PL" sz="1800" dirty="0" err="1">
                <a:latin typeface="Consolas" panose="020B0609020204030204" pitchFamily="49" charset="0"/>
              </a:rPr>
              <a:t>ax.plot</a:t>
            </a:r>
            <a:r>
              <a:rPr lang="pl-PL" sz="1800" dirty="0">
                <a:latin typeface="Consolas" panose="020B0609020204030204" pitchFamily="49" charset="0"/>
              </a:rPr>
              <a:t>(x, </a:t>
            </a:r>
            <a:r>
              <a:rPr lang="pl-PL" sz="1800" dirty="0" err="1">
                <a:latin typeface="Consolas" panose="020B0609020204030204" pitchFamily="49" charset="0"/>
              </a:rPr>
              <a:t>np.sqrt</a:t>
            </a:r>
            <a:r>
              <a:rPr lang="pl-PL" sz="1800" dirty="0">
                <a:latin typeface="Consolas" panose="020B0609020204030204" pitchFamily="49" charset="0"/>
              </a:rPr>
              <a:t>(x), </a:t>
            </a:r>
            <a:r>
              <a:rPr lang="pl-PL" sz="1800" dirty="0" err="1">
                <a:latin typeface="Consolas" panose="020B0609020204030204" pitchFamily="49" charset="0"/>
              </a:rPr>
              <a:t>label</a:t>
            </a:r>
            <a:r>
              <a:rPr lang="pl-PL" sz="1800" dirty="0">
                <a:latin typeface="Consolas" panose="020B0609020204030204" pitchFamily="49" charset="0"/>
              </a:rPr>
              <a:t> = '</a:t>
            </a:r>
            <a:r>
              <a:rPr lang="pl-PL" sz="1800" dirty="0" err="1">
                <a:latin typeface="Consolas" panose="020B0609020204030204" pitchFamily="49" charset="0"/>
              </a:rPr>
              <a:t>piewiastek</a:t>
            </a:r>
            <a:r>
              <a:rPr lang="pl-PL" sz="1800" dirty="0">
                <a:latin typeface="Consolas" panose="020B0609020204030204" pitchFamily="49" charset="0"/>
              </a:rPr>
              <a:t>')</a:t>
            </a:r>
          </a:p>
          <a:p>
            <a:pPr marL="0" indent="0">
              <a:buNone/>
            </a:pPr>
            <a:r>
              <a:rPr lang="pl-PL" sz="1800" dirty="0" err="1">
                <a:latin typeface="Consolas" panose="020B0609020204030204" pitchFamily="49" charset="0"/>
              </a:rPr>
              <a:t>ax.legend</a:t>
            </a:r>
            <a:r>
              <a:rPr lang="pl-PL" sz="1800" dirty="0">
                <a:latin typeface="Consolas" panose="020B0609020204030204" pitchFamily="49" charset="0"/>
              </a:rPr>
              <a:t>(</a:t>
            </a:r>
            <a:r>
              <a:rPr lang="pl-PL" sz="1800" dirty="0" err="1">
                <a:latin typeface="Consolas" panose="020B0609020204030204" pitchFamily="49" charset="0"/>
              </a:rPr>
              <a:t>fontsize</a:t>
            </a:r>
            <a:r>
              <a:rPr lang="pl-PL" sz="1800" dirty="0">
                <a:latin typeface="Consolas" panose="020B0609020204030204" pitchFamily="49" charset="0"/>
              </a:rPr>
              <a:t> = 16)</a:t>
            </a:r>
          </a:p>
          <a:p>
            <a:pPr marL="0" indent="0">
              <a:buNone/>
            </a:pPr>
            <a:endParaRPr lang="pl-PL"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126</a:t>
            </a:fld>
            <a:endParaRPr lang="pl-PL"/>
          </a:p>
        </p:txBody>
      </p:sp>
      <p:pic>
        <p:nvPicPr>
          <p:cNvPr id="9218" name="Picture 2">
            <a:extLst>
              <a:ext uri="{FF2B5EF4-FFF2-40B4-BE49-F238E27FC236}">
                <a16:creationId xmlns:a16="http://schemas.microsoft.com/office/drawing/2014/main" id="{6A98E772-F2DD-4EB0-8771-EEEF7EBAB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9281" y="1240196"/>
            <a:ext cx="45910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2631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Podstawowe typy wykresów</a:t>
            </a:r>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dirty="0"/>
              <a:t> Wykres punktowy (metoda </a:t>
            </a:r>
            <a:r>
              <a:rPr lang="pl-PL" altLang="pl-PL" sz="2000" dirty="0" err="1">
                <a:latin typeface="Consolas" panose="020B0609020204030204" pitchFamily="49" charset="0"/>
              </a:rPr>
              <a:t>scatter</a:t>
            </a:r>
            <a:r>
              <a:rPr lang="pl-PL" altLang="pl-PL" sz="2200" dirty="0"/>
              <a:t>)</a:t>
            </a:r>
            <a:endParaRPr lang="pl-PL" altLang="pl-PL" sz="2000" dirty="0"/>
          </a:p>
          <a:p>
            <a:pPr marL="0" indent="0">
              <a:buNone/>
            </a:pPr>
            <a:r>
              <a:rPr lang="pl-PL" sz="1800" dirty="0">
                <a:latin typeface="Consolas" panose="020B0609020204030204" pitchFamily="49" charset="0"/>
              </a:rPr>
              <a:t># dane do wykresu</a:t>
            </a:r>
          </a:p>
          <a:p>
            <a:pPr marL="0" indent="0">
              <a:buNone/>
            </a:pPr>
            <a:r>
              <a:rPr lang="pl-PL" sz="1800" dirty="0">
                <a:latin typeface="Consolas" panose="020B0609020204030204" pitchFamily="49" charset="0"/>
              </a:rPr>
              <a:t>x = </a:t>
            </a:r>
            <a:r>
              <a:rPr lang="pl-PL" sz="1800" dirty="0" err="1">
                <a:latin typeface="Consolas" panose="020B0609020204030204" pitchFamily="49" charset="0"/>
              </a:rPr>
              <a:t>np.arange</a:t>
            </a:r>
            <a:r>
              <a:rPr lang="pl-PL" sz="1800" dirty="0">
                <a:latin typeface="Consolas" panose="020B0609020204030204" pitchFamily="49" charset="0"/>
              </a:rPr>
              <a:t>(0.0, 10.0, 0.5)</a:t>
            </a:r>
          </a:p>
          <a:p>
            <a:pPr marL="0" indent="0">
              <a:buNone/>
            </a:pPr>
            <a:r>
              <a:rPr lang="pl-PL" sz="1800" dirty="0">
                <a:latin typeface="Consolas" panose="020B0609020204030204" pitchFamily="49" charset="0"/>
              </a:rPr>
              <a:t># tworzenie wykresu</a:t>
            </a:r>
          </a:p>
          <a:p>
            <a:pPr marL="0" indent="0">
              <a:buNone/>
            </a:pPr>
            <a:r>
              <a:rPr lang="pl-PL" sz="1800" dirty="0">
                <a:latin typeface="Consolas" panose="020B0609020204030204" pitchFamily="49" charset="0"/>
              </a:rPr>
              <a:t>fig, </a:t>
            </a:r>
            <a:r>
              <a:rPr lang="pl-PL" sz="1800" dirty="0" err="1">
                <a:latin typeface="Consolas" panose="020B0609020204030204" pitchFamily="49" charset="0"/>
              </a:rPr>
              <a:t>ax</a:t>
            </a:r>
            <a:r>
              <a:rPr lang="pl-PL" sz="1800" dirty="0">
                <a:latin typeface="Consolas" panose="020B0609020204030204" pitchFamily="49" charset="0"/>
              </a:rPr>
              <a:t> = </a:t>
            </a:r>
            <a:r>
              <a:rPr lang="pl-PL" sz="1800" dirty="0" err="1">
                <a:latin typeface="Consolas" panose="020B0609020204030204" pitchFamily="49" charset="0"/>
              </a:rPr>
              <a:t>plt.subplots</a:t>
            </a:r>
            <a:r>
              <a:rPr lang="pl-PL" sz="1800" dirty="0">
                <a:latin typeface="Consolas" panose="020B0609020204030204" pitchFamily="49" charset="0"/>
              </a:rPr>
              <a:t>(1,1, </a:t>
            </a:r>
            <a:r>
              <a:rPr lang="pl-PL" sz="1800" dirty="0" err="1">
                <a:latin typeface="Consolas" panose="020B0609020204030204" pitchFamily="49" charset="0"/>
              </a:rPr>
              <a:t>figsize</a:t>
            </a:r>
            <a:r>
              <a:rPr lang="pl-PL" sz="1800" dirty="0">
                <a:latin typeface="Consolas" panose="020B0609020204030204" pitchFamily="49" charset="0"/>
              </a:rPr>
              <a:t>=(8,8))</a:t>
            </a:r>
          </a:p>
          <a:p>
            <a:pPr marL="0" indent="0">
              <a:buNone/>
            </a:pPr>
            <a:r>
              <a:rPr lang="pl-PL" sz="1800" dirty="0" err="1">
                <a:latin typeface="Consolas" panose="020B0609020204030204" pitchFamily="49" charset="0"/>
              </a:rPr>
              <a:t>ax.scatter</a:t>
            </a:r>
            <a:r>
              <a:rPr lang="pl-PL" sz="1800" dirty="0">
                <a:latin typeface="Consolas" panose="020B0609020204030204" pitchFamily="49" charset="0"/>
              </a:rPr>
              <a:t>(x, </a:t>
            </a:r>
            <a:r>
              <a:rPr lang="pl-PL" sz="1800" dirty="0" err="1">
                <a:latin typeface="Consolas" panose="020B0609020204030204" pitchFamily="49" charset="0"/>
              </a:rPr>
              <a:t>np.sin</a:t>
            </a:r>
            <a:r>
              <a:rPr lang="pl-PL" sz="1800" dirty="0">
                <a:latin typeface="Consolas" panose="020B0609020204030204" pitchFamily="49" charset="0"/>
              </a:rPr>
              <a:t>(x), marker = '+')</a:t>
            </a:r>
          </a:p>
          <a:p>
            <a:pPr marL="0" indent="0">
              <a:buNone/>
            </a:pPr>
            <a:r>
              <a:rPr lang="pl-PL" sz="1800" dirty="0" err="1">
                <a:latin typeface="Consolas" panose="020B0609020204030204" pitchFamily="49" charset="0"/>
              </a:rPr>
              <a:t>ax.scatter</a:t>
            </a:r>
            <a:r>
              <a:rPr lang="pl-PL" sz="1800" dirty="0">
                <a:latin typeface="Consolas" panose="020B0609020204030204" pitchFamily="49" charset="0"/>
              </a:rPr>
              <a:t>(x, </a:t>
            </a:r>
            <a:r>
              <a:rPr lang="pl-PL" sz="1800" dirty="0" err="1">
                <a:latin typeface="Consolas" panose="020B0609020204030204" pitchFamily="49" charset="0"/>
              </a:rPr>
              <a:t>np.cos</a:t>
            </a:r>
            <a:r>
              <a:rPr lang="pl-PL" sz="1800" dirty="0">
                <a:latin typeface="Consolas" panose="020B0609020204030204" pitchFamily="49" charset="0"/>
              </a:rPr>
              <a:t>(x), marker = '&gt;')</a:t>
            </a:r>
          </a:p>
          <a:p>
            <a:pPr marL="0" indent="0">
              <a:buNone/>
            </a:pPr>
            <a:r>
              <a:rPr lang="pl-PL" sz="1800" dirty="0" err="1">
                <a:latin typeface="Consolas" panose="020B0609020204030204" pitchFamily="49" charset="0"/>
              </a:rPr>
              <a:t>ax.scatter</a:t>
            </a:r>
            <a:r>
              <a:rPr lang="pl-PL" sz="1800" dirty="0">
                <a:latin typeface="Consolas" panose="020B0609020204030204" pitchFamily="49" charset="0"/>
              </a:rPr>
              <a:t>(x, 0.05*x**2, marker = 'o')</a:t>
            </a:r>
          </a:p>
          <a:p>
            <a:pPr marL="0" indent="0">
              <a:buNone/>
            </a:pPr>
            <a:r>
              <a:rPr lang="pl-PL" sz="1800" dirty="0" err="1">
                <a:latin typeface="Consolas" panose="020B0609020204030204" pitchFamily="49" charset="0"/>
              </a:rPr>
              <a:t>ax.scatter</a:t>
            </a:r>
            <a:r>
              <a:rPr lang="pl-PL" sz="1800" dirty="0">
                <a:latin typeface="Consolas" panose="020B0609020204030204" pitchFamily="49" charset="0"/>
              </a:rPr>
              <a:t>(x, </a:t>
            </a:r>
            <a:r>
              <a:rPr lang="pl-PL" sz="1800" dirty="0" err="1">
                <a:latin typeface="Consolas" panose="020B0609020204030204" pitchFamily="49" charset="0"/>
              </a:rPr>
              <a:t>np.sqrt</a:t>
            </a:r>
            <a:r>
              <a:rPr lang="pl-PL" sz="1800" dirty="0">
                <a:latin typeface="Consolas" panose="020B0609020204030204" pitchFamily="49" charset="0"/>
              </a:rPr>
              <a:t>(x), marker = '.')</a:t>
            </a:r>
          </a:p>
          <a:p>
            <a:pPr marL="0" indent="0">
              <a:buNone/>
            </a:pPr>
            <a:endParaRPr lang="pl-PL"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127</a:t>
            </a:fld>
            <a:endParaRPr lang="pl-PL"/>
          </a:p>
        </p:txBody>
      </p:sp>
      <p:pic>
        <p:nvPicPr>
          <p:cNvPr id="17410" name="Picture 2">
            <a:extLst>
              <a:ext uri="{FF2B5EF4-FFF2-40B4-BE49-F238E27FC236}">
                <a16:creationId xmlns:a16="http://schemas.microsoft.com/office/drawing/2014/main" id="{2080A454-E630-4297-AB87-A01D79AD3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9281" y="1240196"/>
            <a:ext cx="45910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7747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Podstawowe typy wykresów</a:t>
            </a:r>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dirty="0"/>
              <a:t> Wykres słupkowy (metoda </a:t>
            </a:r>
            <a:r>
              <a:rPr lang="pl-PL" altLang="pl-PL" sz="2000" dirty="0">
                <a:latin typeface="Consolas" panose="020B0609020204030204" pitchFamily="49" charset="0"/>
              </a:rPr>
              <a:t>bar</a:t>
            </a:r>
            <a:r>
              <a:rPr lang="pl-PL" altLang="pl-PL" sz="2200" dirty="0"/>
              <a:t>)</a:t>
            </a:r>
            <a:endParaRPr lang="pl-PL" altLang="pl-PL" sz="2000" dirty="0"/>
          </a:p>
          <a:p>
            <a:pPr marL="0" indent="0">
              <a:buNone/>
            </a:pPr>
            <a:r>
              <a:rPr lang="pl-PL" sz="1800" dirty="0">
                <a:latin typeface="Consolas" panose="020B0609020204030204" pitchFamily="49" charset="0"/>
              </a:rPr>
              <a:t># dane do wykresu</a:t>
            </a:r>
          </a:p>
          <a:p>
            <a:pPr marL="0" indent="0">
              <a:buNone/>
            </a:pPr>
            <a:r>
              <a:rPr lang="pl-PL" sz="1800" dirty="0">
                <a:latin typeface="Consolas" panose="020B0609020204030204" pitchFamily="49" charset="0"/>
              </a:rPr>
              <a:t>x = ['G1', 'G2', 'G3', 'G4']</a:t>
            </a:r>
          </a:p>
          <a:p>
            <a:pPr marL="0" indent="0">
              <a:buNone/>
            </a:pPr>
            <a:r>
              <a:rPr lang="pl-PL" sz="1800" dirty="0">
                <a:latin typeface="Consolas" panose="020B0609020204030204" pitchFamily="49" charset="0"/>
              </a:rPr>
              <a:t>y = [10, 50, 30, 20]</a:t>
            </a:r>
          </a:p>
          <a:p>
            <a:pPr marL="0" indent="0">
              <a:buNone/>
            </a:pPr>
            <a:r>
              <a:rPr lang="pl-PL" sz="1800" dirty="0">
                <a:latin typeface="Consolas" panose="020B0609020204030204" pitchFamily="49" charset="0"/>
              </a:rPr>
              <a:t># tworzenie wykresu</a:t>
            </a:r>
          </a:p>
          <a:p>
            <a:pPr marL="0" indent="0">
              <a:buNone/>
            </a:pPr>
            <a:r>
              <a:rPr lang="pl-PL" sz="1800" dirty="0">
                <a:latin typeface="Consolas" panose="020B0609020204030204" pitchFamily="49" charset="0"/>
              </a:rPr>
              <a:t>fig, </a:t>
            </a:r>
            <a:r>
              <a:rPr lang="pl-PL" sz="1800" dirty="0" err="1">
                <a:latin typeface="Consolas" panose="020B0609020204030204" pitchFamily="49" charset="0"/>
              </a:rPr>
              <a:t>ax</a:t>
            </a:r>
            <a:r>
              <a:rPr lang="pl-PL" sz="1800" dirty="0">
                <a:latin typeface="Consolas" panose="020B0609020204030204" pitchFamily="49" charset="0"/>
              </a:rPr>
              <a:t> = </a:t>
            </a:r>
            <a:r>
              <a:rPr lang="pl-PL" sz="1800" dirty="0" err="1">
                <a:latin typeface="Consolas" panose="020B0609020204030204" pitchFamily="49" charset="0"/>
              </a:rPr>
              <a:t>plt.subplots</a:t>
            </a:r>
            <a:r>
              <a:rPr lang="pl-PL" sz="1800" dirty="0">
                <a:latin typeface="Consolas" panose="020B0609020204030204" pitchFamily="49" charset="0"/>
              </a:rPr>
              <a:t>(1,1, </a:t>
            </a:r>
            <a:r>
              <a:rPr lang="pl-PL" sz="1800" dirty="0" err="1">
                <a:latin typeface="Consolas" panose="020B0609020204030204" pitchFamily="49" charset="0"/>
              </a:rPr>
              <a:t>figsize</a:t>
            </a:r>
            <a:r>
              <a:rPr lang="pl-PL" sz="1800" dirty="0">
                <a:latin typeface="Consolas" panose="020B0609020204030204" pitchFamily="49" charset="0"/>
              </a:rPr>
              <a:t>=(8,8))</a:t>
            </a:r>
          </a:p>
          <a:p>
            <a:pPr marL="0" indent="0">
              <a:buNone/>
            </a:pPr>
            <a:r>
              <a:rPr lang="pl-PL" sz="1800" dirty="0" err="1">
                <a:latin typeface="Consolas" panose="020B0609020204030204" pitchFamily="49" charset="0"/>
              </a:rPr>
              <a:t>ax.bar</a:t>
            </a:r>
            <a:r>
              <a:rPr lang="pl-PL" sz="1800" dirty="0">
                <a:latin typeface="Consolas" panose="020B0609020204030204" pitchFamily="49" charset="0"/>
              </a:rPr>
              <a:t>(x, y)</a:t>
            </a:r>
          </a:p>
          <a:p>
            <a:pPr marL="0" indent="0">
              <a:buNone/>
            </a:pPr>
            <a:r>
              <a:rPr lang="pl-PL" sz="1800" dirty="0" err="1">
                <a:latin typeface="Consolas" panose="020B0609020204030204" pitchFamily="49" charset="0"/>
              </a:rPr>
              <a:t>ax.set_xlabel</a:t>
            </a:r>
            <a:r>
              <a:rPr lang="pl-PL" sz="1800" dirty="0">
                <a:latin typeface="Consolas" panose="020B0609020204030204" pitchFamily="49" charset="0"/>
              </a:rPr>
              <a:t>('grupa', </a:t>
            </a:r>
            <a:r>
              <a:rPr lang="pl-PL" sz="1800" dirty="0" err="1">
                <a:latin typeface="Consolas" panose="020B0609020204030204" pitchFamily="49" charset="0"/>
              </a:rPr>
              <a:t>fontsize</a:t>
            </a:r>
            <a:r>
              <a:rPr lang="pl-PL" sz="1800" dirty="0">
                <a:latin typeface="Consolas" panose="020B0609020204030204" pitchFamily="49" charset="0"/>
              </a:rPr>
              <a:t> = 16)</a:t>
            </a:r>
          </a:p>
          <a:p>
            <a:pPr marL="0" indent="0">
              <a:buNone/>
            </a:pPr>
            <a:r>
              <a:rPr lang="pl-PL" sz="1800" dirty="0" err="1">
                <a:latin typeface="Consolas" panose="020B0609020204030204" pitchFamily="49" charset="0"/>
              </a:rPr>
              <a:t>ax.set_ylabel</a:t>
            </a:r>
            <a:r>
              <a:rPr lang="pl-PL" sz="1800" dirty="0">
                <a:latin typeface="Consolas" panose="020B0609020204030204" pitchFamily="49" charset="0"/>
              </a:rPr>
              <a:t>('wartość', </a:t>
            </a:r>
            <a:r>
              <a:rPr lang="pl-PL" sz="1800" dirty="0" err="1">
                <a:latin typeface="Consolas" panose="020B0609020204030204" pitchFamily="49" charset="0"/>
              </a:rPr>
              <a:t>fontsize</a:t>
            </a:r>
            <a:r>
              <a:rPr lang="pl-PL" sz="1800" dirty="0">
                <a:latin typeface="Consolas" panose="020B0609020204030204" pitchFamily="49" charset="0"/>
              </a:rPr>
              <a:t> = 16)</a:t>
            </a:r>
          </a:p>
          <a:p>
            <a:pPr marL="0" indent="0">
              <a:buNone/>
            </a:pPr>
            <a:r>
              <a:rPr lang="pl-PL" sz="1800" dirty="0" err="1">
                <a:latin typeface="Consolas" panose="020B0609020204030204" pitchFamily="49" charset="0"/>
              </a:rPr>
              <a:t>ax.set_title</a:t>
            </a:r>
            <a:r>
              <a:rPr lang="pl-PL" sz="1800" dirty="0">
                <a:latin typeface="Consolas" panose="020B0609020204030204" pitchFamily="49" charset="0"/>
              </a:rPr>
              <a:t>('wykres słupkowy', </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fontsize</a:t>
            </a:r>
            <a:r>
              <a:rPr lang="pl-PL" sz="1800" dirty="0">
                <a:latin typeface="Consolas" panose="020B0609020204030204" pitchFamily="49" charset="0"/>
              </a:rPr>
              <a:t> = 16)</a:t>
            </a:r>
          </a:p>
          <a:p>
            <a:pPr marL="0" indent="0">
              <a:buNone/>
            </a:pPr>
            <a:endParaRPr lang="pl-PL"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128</a:t>
            </a:fld>
            <a:endParaRPr lang="pl-PL"/>
          </a:p>
        </p:txBody>
      </p:sp>
      <p:pic>
        <p:nvPicPr>
          <p:cNvPr id="16388" name="Picture 4">
            <a:extLst>
              <a:ext uri="{FF2B5EF4-FFF2-40B4-BE49-F238E27FC236}">
                <a16:creationId xmlns:a16="http://schemas.microsoft.com/office/drawing/2014/main" id="{CA86BB3E-3535-4782-9F82-F330D593E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7356" y="1240196"/>
            <a:ext cx="4752975"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1413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Podstawowe typy wykresów</a:t>
            </a:r>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dirty="0"/>
              <a:t> Wykres kołowy (metoda </a:t>
            </a:r>
            <a:r>
              <a:rPr lang="pl-PL" altLang="pl-PL" sz="2000" dirty="0" err="1">
                <a:latin typeface="Consolas" panose="020B0609020204030204" pitchFamily="49" charset="0"/>
              </a:rPr>
              <a:t>pie</a:t>
            </a:r>
            <a:r>
              <a:rPr lang="pl-PL" altLang="pl-PL" sz="2200" dirty="0"/>
              <a:t>)</a:t>
            </a:r>
            <a:endParaRPr lang="pl-PL" altLang="pl-PL" sz="2000" dirty="0"/>
          </a:p>
          <a:p>
            <a:pPr marL="0" indent="0">
              <a:buNone/>
            </a:pPr>
            <a:r>
              <a:rPr lang="en-US" sz="1800" dirty="0">
                <a:latin typeface="Consolas" panose="020B0609020204030204" pitchFamily="49" charset="0"/>
              </a:rPr>
              <a:t># </a:t>
            </a:r>
            <a:r>
              <a:rPr lang="en-US" sz="1800" dirty="0" err="1">
                <a:latin typeface="Consolas" panose="020B0609020204030204" pitchFamily="49" charset="0"/>
              </a:rPr>
              <a:t>dane</a:t>
            </a:r>
            <a:r>
              <a:rPr lang="en-US" sz="1800" dirty="0">
                <a:latin typeface="Consolas" panose="020B0609020204030204" pitchFamily="49" charset="0"/>
              </a:rPr>
              <a:t> do </a:t>
            </a:r>
            <a:r>
              <a:rPr lang="en-US" sz="1800" dirty="0" err="1">
                <a:latin typeface="Consolas" panose="020B0609020204030204" pitchFamily="49" charset="0"/>
              </a:rPr>
              <a:t>wykresu</a:t>
            </a:r>
            <a:endParaRPr lang="en-US" sz="1800" dirty="0">
              <a:latin typeface="Consolas" panose="020B0609020204030204" pitchFamily="49" charset="0"/>
            </a:endParaRPr>
          </a:p>
          <a:p>
            <a:pPr marL="0" indent="0">
              <a:buNone/>
            </a:pPr>
            <a:r>
              <a:rPr lang="pl-PL" sz="1800" dirty="0" err="1">
                <a:latin typeface="Consolas" panose="020B0609020204030204" pitchFamily="49" charset="0"/>
              </a:rPr>
              <a:t>labels</a:t>
            </a:r>
            <a:r>
              <a:rPr lang="pl-PL" sz="1800" dirty="0">
                <a:latin typeface="Consolas" panose="020B0609020204030204" pitchFamily="49" charset="0"/>
              </a:rPr>
              <a:t> = ['G1', 'G2', 'G3', 'G4']</a:t>
            </a:r>
          </a:p>
          <a:p>
            <a:pPr marL="0" indent="0">
              <a:buNone/>
            </a:pPr>
            <a:r>
              <a:rPr lang="pl-PL" sz="1800" dirty="0" err="1">
                <a:latin typeface="Consolas" panose="020B0609020204030204" pitchFamily="49" charset="0"/>
              </a:rPr>
              <a:t>sizes</a:t>
            </a:r>
            <a:r>
              <a:rPr lang="pl-PL" sz="1800" dirty="0">
                <a:latin typeface="Consolas" panose="020B0609020204030204" pitchFamily="49" charset="0"/>
              </a:rPr>
              <a:t> = [10, 40, 30, 20]</a:t>
            </a:r>
          </a:p>
          <a:p>
            <a:pPr marL="0" indent="0">
              <a:buNone/>
            </a:pPr>
            <a:r>
              <a:rPr lang="pl-PL" sz="1800" dirty="0">
                <a:latin typeface="Consolas" panose="020B0609020204030204" pitchFamily="49" charset="0"/>
              </a:rPr>
              <a:t># tworzenie wykresu</a:t>
            </a:r>
          </a:p>
          <a:p>
            <a:pPr marL="0" indent="0">
              <a:buNone/>
            </a:pPr>
            <a:r>
              <a:rPr lang="pl-PL" sz="1800" dirty="0">
                <a:latin typeface="Consolas" panose="020B0609020204030204" pitchFamily="49" charset="0"/>
              </a:rPr>
              <a:t>fig1, ax1 = </a:t>
            </a:r>
            <a:r>
              <a:rPr lang="pl-PL" sz="1800" dirty="0" err="1">
                <a:latin typeface="Consolas" panose="020B0609020204030204" pitchFamily="49" charset="0"/>
              </a:rPr>
              <a:t>plt.subplots</a:t>
            </a:r>
            <a:r>
              <a:rPr lang="pl-PL" sz="1800" dirty="0">
                <a:latin typeface="Consolas" panose="020B0609020204030204" pitchFamily="49" charset="0"/>
              </a:rPr>
              <a:t>(1,1,figsize=(8,8))</a:t>
            </a:r>
          </a:p>
          <a:p>
            <a:pPr marL="0" indent="0">
              <a:buNone/>
            </a:pPr>
            <a:r>
              <a:rPr lang="pl-PL" sz="1800" dirty="0">
                <a:latin typeface="Consolas" panose="020B0609020204030204" pitchFamily="49" charset="0"/>
              </a:rPr>
              <a:t>ax1.pie(</a:t>
            </a:r>
            <a:r>
              <a:rPr lang="pl-PL" sz="1800" dirty="0" err="1">
                <a:latin typeface="Consolas" panose="020B0609020204030204" pitchFamily="49" charset="0"/>
              </a:rPr>
              <a:t>sizes</a:t>
            </a:r>
            <a:r>
              <a:rPr lang="pl-PL" sz="1800" dirty="0">
                <a:latin typeface="Consolas" panose="020B0609020204030204" pitchFamily="49" charset="0"/>
              </a:rPr>
              <a:t>, </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labels</a:t>
            </a:r>
            <a:r>
              <a:rPr lang="pl-PL" sz="1800" dirty="0">
                <a:latin typeface="Consolas" panose="020B0609020204030204" pitchFamily="49" charset="0"/>
              </a:rPr>
              <a:t>=</a:t>
            </a:r>
            <a:r>
              <a:rPr lang="pl-PL" sz="1800" dirty="0" err="1">
                <a:latin typeface="Consolas" panose="020B0609020204030204" pitchFamily="49" charset="0"/>
              </a:rPr>
              <a:t>labels</a:t>
            </a:r>
            <a:r>
              <a:rPr lang="pl-PL" sz="1800" dirty="0">
                <a:latin typeface="Consolas" panose="020B0609020204030204" pitchFamily="49" charset="0"/>
              </a:rPr>
              <a:t>, </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autopct</a:t>
            </a:r>
            <a:r>
              <a:rPr lang="pl-PL" sz="1800" dirty="0">
                <a:latin typeface="Consolas" panose="020B0609020204030204" pitchFamily="49" charset="0"/>
              </a:rPr>
              <a:t>='%.1f%%', </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startangle</a:t>
            </a:r>
            <a:r>
              <a:rPr lang="pl-PL" sz="1800" dirty="0">
                <a:latin typeface="Consolas" panose="020B0609020204030204" pitchFamily="49" charset="0"/>
              </a:rPr>
              <a:t>=90,</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textprops</a:t>
            </a:r>
            <a:r>
              <a:rPr lang="pl-PL" sz="1800" dirty="0">
                <a:latin typeface="Consolas" panose="020B0609020204030204" pitchFamily="49" charset="0"/>
              </a:rPr>
              <a:t>={'</a:t>
            </a:r>
            <a:r>
              <a:rPr lang="pl-PL" sz="1800" dirty="0" err="1">
                <a:latin typeface="Consolas" panose="020B0609020204030204" pitchFamily="49" charset="0"/>
              </a:rPr>
              <a:t>fontsize</a:t>
            </a:r>
            <a:r>
              <a:rPr lang="pl-PL" sz="1800" dirty="0">
                <a:latin typeface="Consolas" panose="020B0609020204030204" pitchFamily="49" charset="0"/>
              </a:rPr>
              <a:t>': 16})</a:t>
            </a:r>
          </a:p>
          <a:p>
            <a:pPr marL="0" indent="0">
              <a:buNone/>
            </a:pPr>
            <a:endParaRPr lang="pl-PL"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129</a:t>
            </a:fld>
            <a:endParaRPr lang="pl-PL"/>
          </a:p>
        </p:txBody>
      </p:sp>
      <p:pic>
        <p:nvPicPr>
          <p:cNvPr id="15364" name="Picture 4">
            <a:extLst>
              <a:ext uri="{FF2B5EF4-FFF2-40B4-BE49-F238E27FC236}">
                <a16:creationId xmlns:a16="http://schemas.microsoft.com/office/drawing/2014/main" id="{DAABEA5E-ECCE-422B-B758-05060DA22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3606" y="1240196"/>
            <a:ext cx="4276725"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855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a:t>Ogólny podział algorytmów uczenia maszynowego</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a:t> Uczenie nadzorowane</a:t>
            </a:r>
          </a:p>
          <a:p>
            <a:pPr marL="0" indent="0" algn="just">
              <a:buNone/>
            </a:pPr>
            <a:r>
              <a:rPr lang="pl-PL" altLang="pl-PL" sz="2200"/>
              <a:t>W tym przypadku dla każdej próbki wejściowej do modelu posiadamy również informację o oczekiwanym wyjściu z modelu. Na podstawie informacji o oczekiwanych wyjściach, staramy się w procesie uczenia modelu dobrać parametry modelu, tak aby zgodność wyjść z modelu z oczekiwanymi wyjściami była jak największa</a:t>
            </a:r>
          </a:p>
          <a:p>
            <a:r>
              <a:rPr lang="pl-PL" altLang="pl-PL" sz="2200"/>
              <a:t> Uczenie nienadzorowane</a:t>
            </a:r>
          </a:p>
          <a:p>
            <a:pPr marL="0" indent="0" algn="just">
              <a:buNone/>
            </a:pPr>
            <a:r>
              <a:rPr lang="pl-PL" altLang="pl-PL" sz="2200"/>
              <a:t>W tym przypadku informacja o oczekiwanych wyjściach z modelu jest niedostępna. Co więcej nie zakładamy nawet konkretnej postaci wyjść z modelu. Zamiast tego oczekujemy, że algorytm uczenia maszynowego wychwyci podobieństwa pomiędzy poszczególnymi próbkami wejściowymi i pogrupuje je w pewne klasy. </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13</a:t>
            </a:fld>
            <a:endParaRPr lang="pl-PL"/>
          </a:p>
        </p:txBody>
      </p:sp>
    </p:spTree>
    <p:extLst>
      <p:ext uri="{BB962C8B-B14F-4D97-AF65-F5344CB8AC3E}">
        <p14:creationId xmlns:p14="http://schemas.microsoft.com/office/powerpoint/2010/main" val="20581113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Podstawowe typy wykresów</a:t>
            </a:r>
          </a:p>
        </p:txBody>
      </p:sp>
      <p:sp>
        <p:nvSpPr>
          <p:cNvPr id="29701" name="Symbol zastępczy zawartości 2"/>
          <p:cNvSpPr>
            <a:spLocks noGrp="1"/>
          </p:cNvSpPr>
          <p:nvPr>
            <p:ph idx="1"/>
          </p:nvPr>
        </p:nvSpPr>
        <p:spPr>
          <a:xfrm>
            <a:off x="642148" y="1240196"/>
            <a:ext cx="5820796" cy="5116155"/>
          </a:xfrm>
        </p:spPr>
        <p:txBody>
          <a:bodyPr>
            <a:noAutofit/>
          </a:bodyPr>
          <a:lstStyle/>
          <a:p>
            <a:pPr algn="just"/>
            <a:r>
              <a:rPr lang="pl-PL" altLang="pl-PL" sz="2200" dirty="0"/>
              <a:t> Histogram (metoda </a:t>
            </a:r>
            <a:r>
              <a:rPr lang="pl-PL" altLang="pl-PL" sz="2000" dirty="0" err="1">
                <a:latin typeface="Consolas" panose="020B0609020204030204" pitchFamily="49" charset="0"/>
              </a:rPr>
              <a:t>hist</a:t>
            </a:r>
            <a:r>
              <a:rPr lang="pl-PL" altLang="pl-PL" sz="2200" dirty="0"/>
              <a:t>)</a:t>
            </a:r>
            <a:endParaRPr lang="pl-PL" altLang="pl-PL" sz="2000" dirty="0"/>
          </a:p>
          <a:p>
            <a:pPr marL="0" indent="0">
              <a:buNone/>
            </a:pPr>
            <a:r>
              <a:rPr lang="pl-PL" sz="1800" dirty="0">
                <a:latin typeface="Consolas" panose="020B0609020204030204" pitchFamily="49" charset="0"/>
              </a:rPr>
              <a:t># dane do wykresu</a:t>
            </a:r>
          </a:p>
          <a:p>
            <a:pPr marL="0" indent="0">
              <a:buNone/>
            </a:pPr>
            <a:r>
              <a:rPr lang="pl-PL" sz="1800" dirty="0">
                <a:latin typeface="Consolas" panose="020B0609020204030204" pitchFamily="49" charset="0"/>
              </a:rPr>
              <a:t>gen = </a:t>
            </a:r>
            <a:r>
              <a:rPr lang="pl-PL" sz="1800" dirty="0" err="1">
                <a:latin typeface="Consolas" panose="020B0609020204030204" pitchFamily="49" charset="0"/>
              </a:rPr>
              <a:t>np.random.default_rng</a:t>
            </a:r>
            <a:r>
              <a:rPr lang="pl-PL" sz="1800" dirty="0">
                <a:latin typeface="Consolas" panose="020B0609020204030204" pitchFamily="49" charset="0"/>
              </a:rPr>
              <a:t>()</a:t>
            </a:r>
          </a:p>
          <a:p>
            <a:pPr marL="0" indent="0">
              <a:buNone/>
            </a:pPr>
            <a:r>
              <a:rPr lang="pl-PL" sz="1800" dirty="0">
                <a:latin typeface="Consolas" panose="020B0609020204030204" pitchFamily="49" charset="0"/>
              </a:rPr>
              <a:t>x = </a:t>
            </a:r>
            <a:r>
              <a:rPr lang="pl-PL" sz="1800" dirty="0" err="1">
                <a:latin typeface="Consolas" panose="020B0609020204030204" pitchFamily="49" charset="0"/>
              </a:rPr>
              <a:t>gen.normal</a:t>
            </a:r>
            <a:r>
              <a:rPr lang="pl-PL" sz="1800" dirty="0">
                <a:latin typeface="Consolas" panose="020B0609020204030204" pitchFamily="49" charset="0"/>
              </a:rPr>
              <a:t>(0, 1, 1000)</a:t>
            </a:r>
          </a:p>
          <a:p>
            <a:pPr marL="0" indent="0">
              <a:buNone/>
            </a:pPr>
            <a:r>
              <a:rPr lang="pl-PL" sz="1800" dirty="0">
                <a:latin typeface="Consolas" panose="020B0609020204030204" pitchFamily="49" charset="0"/>
              </a:rPr>
              <a:t># tworzenie wykresu</a:t>
            </a:r>
          </a:p>
          <a:p>
            <a:pPr marL="0" indent="0">
              <a:buNone/>
            </a:pPr>
            <a:r>
              <a:rPr lang="pl-PL" sz="1800" dirty="0">
                <a:latin typeface="Consolas" panose="020B0609020204030204" pitchFamily="49" charset="0"/>
              </a:rPr>
              <a:t>fig, </a:t>
            </a:r>
            <a:r>
              <a:rPr lang="pl-PL" sz="1800" dirty="0" err="1">
                <a:latin typeface="Consolas" panose="020B0609020204030204" pitchFamily="49" charset="0"/>
              </a:rPr>
              <a:t>ax</a:t>
            </a:r>
            <a:r>
              <a:rPr lang="pl-PL" sz="1800" dirty="0">
                <a:latin typeface="Consolas" panose="020B0609020204030204" pitchFamily="49" charset="0"/>
              </a:rPr>
              <a:t> = </a:t>
            </a:r>
            <a:r>
              <a:rPr lang="pl-PL" sz="1800" dirty="0" err="1">
                <a:latin typeface="Consolas" panose="020B0609020204030204" pitchFamily="49" charset="0"/>
              </a:rPr>
              <a:t>plt.subplots</a:t>
            </a:r>
            <a:r>
              <a:rPr lang="pl-PL" sz="1800" dirty="0">
                <a:latin typeface="Consolas" panose="020B0609020204030204" pitchFamily="49" charset="0"/>
              </a:rPr>
              <a:t>(1,1, </a:t>
            </a:r>
            <a:r>
              <a:rPr lang="pl-PL" sz="1800" dirty="0" err="1">
                <a:latin typeface="Consolas" panose="020B0609020204030204" pitchFamily="49" charset="0"/>
              </a:rPr>
              <a:t>figsize</a:t>
            </a:r>
            <a:r>
              <a:rPr lang="pl-PL" sz="1800" dirty="0">
                <a:latin typeface="Consolas" panose="020B0609020204030204" pitchFamily="49" charset="0"/>
              </a:rPr>
              <a:t>=(8,8))</a:t>
            </a:r>
          </a:p>
          <a:p>
            <a:pPr marL="0" indent="0">
              <a:buNone/>
            </a:pPr>
            <a:r>
              <a:rPr lang="pl-PL" sz="1800" dirty="0" err="1">
                <a:latin typeface="Consolas" panose="020B0609020204030204" pitchFamily="49" charset="0"/>
              </a:rPr>
              <a:t>ax.hist</a:t>
            </a:r>
            <a:r>
              <a:rPr lang="pl-PL" sz="1800" dirty="0">
                <a:latin typeface="Consolas" panose="020B0609020204030204" pitchFamily="49" charset="0"/>
              </a:rPr>
              <a:t>(x, </a:t>
            </a:r>
            <a:r>
              <a:rPr lang="pl-PL" sz="1800" dirty="0" err="1">
                <a:latin typeface="Consolas" panose="020B0609020204030204" pitchFamily="49" charset="0"/>
              </a:rPr>
              <a:t>bins</a:t>
            </a:r>
            <a:r>
              <a:rPr lang="pl-PL" sz="1800" dirty="0">
                <a:latin typeface="Consolas" panose="020B0609020204030204" pitchFamily="49" charset="0"/>
              </a:rPr>
              <a:t>=20)</a:t>
            </a:r>
          </a:p>
          <a:p>
            <a:pPr marL="0" indent="0">
              <a:buNone/>
            </a:pPr>
            <a:r>
              <a:rPr lang="pl-PL" sz="1800" dirty="0" err="1">
                <a:latin typeface="Consolas" panose="020B0609020204030204" pitchFamily="49" charset="0"/>
              </a:rPr>
              <a:t>ax.set_xlabel</a:t>
            </a:r>
            <a:r>
              <a:rPr lang="pl-PL" sz="1800" dirty="0">
                <a:latin typeface="Consolas" panose="020B0609020204030204" pitchFamily="49" charset="0"/>
              </a:rPr>
              <a:t>('zakres wartości',</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fontsize</a:t>
            </a:r>
            <a:r>
              <a:rPr lang="pl-PL" sz="1800" dirty="0">
                <a:latin typeface="Consolas" panose="020B0609020204030204" pitchFamily="49" charset="0"/>
              </a:rPr>
              <a:t> = 16)</a:t>
            </a:r>
          </a:p>
          <a:p>
            <a:pPr marL="0" indent="0">
              <a:buNone/>
            </a:pPr>
            <a:r>
              <a:rPr lang="pl-PL" sz="1800" dirty="0" err="1">
                <a:latin typeface="Consolas" panose="020B0609020204030204" pitchFamily="49" charset="0"/>
              </a:rPr>
              <a:t>ax.set_ylabel</a:t>
            </a:r>
            <a:r>
              <a:rPr lang="pl-PL" sz="1800" dirty="0">
                <a:latin typeface="Consolas" panose="020B0609020204030204" pitchFamily="49" charset="0"/>
              </a:rPr>
              <a:t>('ilość </a:t>
            </a:r>
            <a:r>
              <a:rPr lang="pl-PL" sz="1800" dirty="0" err="1">
                <a:latin typeface="Consolas" panose="020B0609020204030204" pitchFamily="49" charset="0"/>
              </a:rPr>
              <a:t>wystapień</a:t>
            </a:r>
            <a:r>
              <a:rPr lang="pl-PL" sz="1800" dirty="0">
                <a:latin typeface="Consolas" panose="020B0609020204030204" pitchFamily="49" charset="0"/>
              </a:rPr>
              <a:t>',</a:t>
            </a:r>
          </a:p>
          <a:p>
            <a:pPr marL="0" indent="0">
              <a:buNone/>
            </a:pPr>
            <a:r>
              <a:rPr lang="pl-PL" sz="1800" dirty="0">
                <a:latin typeface="Consolas" panose="020B0609020204030204" pitchFamily="49" charset="0"/>
              </a:rPr>
              <a:t>		 </a:t>
            </a:r>
            <a:r>
              <a:rPr lang="pl-PL" sz="1800" dirty="0" err="1">
                <a:latin typeface="Consolas" panose="020B0609020204030204" pitchFamily="49" charset="0"/>
              </a:rPr>
              <a:t>fontsize</a:t>
            </a:r>
            <a:r>
              <a:rPr lang="pl-PL" sz="1800" dirty="0">
                <a:latin typeface="Consolas" panose="020B0609020204030204" pitchFamily="49" charset="0"/>
              </a:rPr>
              <a:t> = 16)</a:t>
            </a:r>
          </a:p>
          <a:p>
            <a:pPr marL="0" indent="0">
              <a:buNone/>
            </a:pPr>
            <a:endParaRPr lang="pl-PL" sz="1800" dirty="0">
              <a:latin typeface="Consolas" panose="020B0609020204030204" pitchFamily="49" charset="0"/>
            </a:endParaRPr>
          </a:p>
          <a:p>
            <a:pPr marL="0" indent="0">
              <a:buNone/>
            </a:pPr>
            <a:endParaRPr lang="en-US" sz="1800" dirty="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130</a:t>
            </a:fld>
            <a:endParaRPr lang="pl-PL"/>
          </a:p>
        </p:txBody>
      </p:sp>
      <p:pic>
        <p:nvPicPr>
          <p:cNvPr id="14338" name="Picture 2">
            <a:extLst>
              <a:ext uri="{FF2B5EF4-FFF2-40B4-BE49-F238E27FC236}">
                <a16:creationId xmlns:a16="http://schemas.microsoft.com/office/drawing/2014/main" id="{03796B82-725F-4655-85A2-50559A7A4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681" y="1240196"/>
            <a:ext cx="4819650"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5592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ymbol zastępczy zawartości 1"/>
              <p:cNvSpPr>
                <a:spLocks noGrp="1"/>
              </p:cNvSpPr>
              <p:nvPr>
                <p:ph idx="1"/>
              </p:nvPr>
            </p:nvSpPr>
            <p:spPr>
              <a:xfrm>
                <a:off x="683217" y="1437145"/>
                <a:ext cx="10515600" cy="4626304"/>
              </a:xfrm>
            </p:spPr>
            <p:txBody>
              <a:bodyPr>
                <a:normAutofit/>
              </a:bodyPr>
              <a:lstStyle/>
              <a:p>
                <a:r>
                  <a:rPr lang="pl-PL" dirty="0"/>
                  <a:t> Dla danych z zakresu [-2, 2] narysować w jednym układzie osi wykresy funkcji</a:t>
                </a:r>
              </a:p>
              <a:p>
                <a:pPr marL="0" indent="0">
                  <a:lnSpc>
                    <a:spcPct val="150000"/>
                  </a:lnSpc>
                  <a:buNone/>
                </a:pPr>
                <a14:m>
                  <m:oMathPara xmlns:m="http://schemas.openxmlformats.org/officeDocument/2006/math">
                    <m:oMathParaPr>
                      <m:jc m:val="center"/>
                    </m:oMathParaPr>
                    <m:oMath xmlns:m="http://schemas.openxmlformats.org/officeDocument/2006/math">
                      <m:r>
                        <a:rPr lang="pl-PL" i="1">
                          <a:latin typeface="Cambria Math" panose="02040503050406030204" pitchFamily="18" charset="0"/>
                        </a:rPr>
                        <m:t>𝑦</m:t>
                      </m:r>
                      <m:d>
                        <m:dPr>
                          <m:ctrlPr>
                            <a:rPr lang="pl-PL" i="1">
                              <a:latin typeface="Cambria Math" panose="02040503050406030204" pitchFamily="18" charset="0"/>
                            </a:rPr>
                          </m:ctrlPr>
                        </m:dPr>
                        <m:e>
                          <m:r>
                            <a:rPr lang="pl-PL" i="1">
                              <a:latin typeface="Cambria Math" panose="02040503050406030204" pitchFamily="18" charset="0"/>
                            </a:rPr>
                            <m:t>𝑥</m:t>
                          </m:r>
                        </m:e>
                      </m:d>
                      <m:r>
                        <a:rPr lang="pl-PL" i="1">
                          <a:latin typeface="Cambria Math" panose="02040503050406030204" pitchFamily="18" charset="0"/>
                        </a:rPr>
                        <m:t>=</m:t>
                      </m:r>
                      <m:sSup>
                        <m:sSupPr>
                          <m:ctrlPr>
                            <a:rPr lang="pl-PL" i="1">
                              <a:latin typeface="Cambria Math" panose="02040503050406030204" pitchFamily="18" charset="0"/>
                            </a:rPr>
                          </m:ctrlPr>
                        </m:sSupPr>
                        <m:e>
                          <m:r>
                            <a:rPr lang="pl-PL" i="1">
                              <a:latin typeface="Cambria Math" panose="02040503050406030204" pitchFamily="18" charset="0"/>
                            </a:rPr>
                            <m:t>𝑒</m:t>
                          </m:r>
                        </m:e>
                        <m:sup>
                          <m:r>
                            <m:rPr>
                              <m:sty m:val="p"/>
                            </m:rPr>
                            <a:rPr lang="pl-PL">
                              <a:latin typeface="Cambria Math" panose="02040503050406030204" pitchFamily="18" charset="0"/>
                            </a:rPr>
                            <m:t>sin</m:t>
                          </m:r>
                          <m:r>
                            <a:rPr lang="pl-PL" i="1">
                              <a:latin typeface="Cambria Math" panose="02040503050406030204" pitchFamily="18" charset="0"/>
                            </a:rPr>
                            <m:t>⁡(</m:t>
                          </m:r>
                          <m:r>
                            <a:rPr lang="pl-PL" i="1">
                              <a:latin typeface="Cambria Math" panose="02040503050406030204" pitchFamily="18" charset="0"/>
                            </a:rPr>
                            <m:t>𝑥</m:t>
                          </m:r>
                          <m:r>
                            <a:rPr lang="pl-PL" i="1">
                              <a:latin typeface="Cambria Math" panose="02040503050406030204" pitchFamily="18" charset="0"/>
                            </a:rPr>
                            <m:t>)</m:t>
                          </m:r>
                        </m:sup>
                      </m:sSup>
                      <m:r>
                        <a:rPr lang="pl-PL" i="1">
                          <a:latin typeface="Cambria Math" panose="02040503050406030204" pitchFamily="18" charset="0"/>
                        </a:rPr>
                        <m:t>,</m:t>
                      </m:r>
                      <m:r>
                        <a:rPr lang="pl-PL" i="1">
                          <a:latin typeface="Cambria Math" panose="02040503050406030204" pitchFamily="18" charset="0"/>
                        </a:rPr>
                        <m:t>𝑦</m:t>
                      </m:r>
                      <m:d>
                        <m:dPr>
                          <m:ctrlPr>
                            <a:rPr lang="pl-PL" i="1">
                              <a:latin typeface="Cambria Math" panose="02040503050406030204" pitchFamily="18" charset="0"/>
                            </a:rPr>
                          </m:ctrlPr>
                        </m:dPr>
                        <m:e>
                          <m:r>
                            <a:rPr lang="pl-PL" i="1">
                              <a:latin typeface="Cambria Math" panose="02040503050406030204" pitchFamily="18" charset="0"/>
                            </a:rPr>
                            <m:t>𝑥</m:t>
                          </m:r>
                        </m:e>
                      </m:d>
                      <m:r>
                        <a:rPr lang="pl-PL" i="1">
                          <a:latin typeface="Cambria Math" panose="02040503050406030204" pitchFamily="18" charset="0"/>
                        </a:rPr>
                        <m:t>=</m:t>
                      </m:r>
                      <m:sSup>
                        <m:sSupPr>
                          <m:ctrlPr>
                            <a:rPr lang="pl-PL" i="1">
                              <a:latin typeface="Cambria Math" panose="02040503050406030204" pitchFamily="18" charset="0"/>
                            </a:rPr>
                          </m:ctrlPr>
                        </m:sSupPr>
                        <m:e>
                          <m:r>
                            <a:rPr lang="pl-PL" i="1">
                              <a:latin typeface="Cambria Math" panose="02040503050406030204" pitchFamily="18" charset="0"/>
                            </a:rPr>
                            <m:t>𝑒</m:t>
                          </m:r>
                        </m:e>
                        <m:sup>
                          <m:r>
                            <m:rPr>
                              <m:sty m:val="p"/>
                            </m:rPr>
                            <a:rPr lang="pl-PL">
                              <a:latin typeface="Cambria Math" panose="02040503050406030204" pitchFamily="18" charset="0"/>
                            </a:rPr>
                            <m:t>cos</m:t>
                          </m:r>
                          <m:r>
                            <a:rPr lang="pl-PL" i="1">
                              <a:latin typeface="Cambria Math" panose="02040503050406030204" pitchFamily="18" charset="0"/>
                            </a:rPr>
                            <m:t>⁡(</m:t>
                          </m:r>
                          <m:r>
                            <a:rPr lang="pl-PL" i="1">
                              <a:latin typeface="Cambria Math" panose="02040503050406030204" pitchFamily="18" charset="0"/>
                            </a:rPr>
                            <m:t>𝑥</m:t>
                          </m:r>
                          <m:r>
                            <a:rPr lang="pl-PL" i="1">
                              <a:latin typeface="Cambria Math" panose="02040503050406030204" pitchFamily="18" charset="0"/>
                            </a:rPr>
                            <m:t>)</m:t>
                          </m:r>
                        </m:sup>
                      </m:sSup>
                      <m:r>
                        <a:rPr lang="pl-PL" i="1">
                          <a:latin typeface="Cambria Math" panose="02040503050406030204" pitchFamily="18" charset="0"/>
                        </a:rPr>
                        <m:t>,</m:t>
                      </m:r>
                      <m:r>
                        <a:rPr lang="pl-PL" i="1">
                          <a:latin typeface="Cambria Math" panose="02040503050406030204" pitchFamily="18" charset="0"/>
                        </a:rPr>
                        <m:t>𝑦</m:t>
                      </m:r>
                      <m:d>
                        <m:dPr>
                          <m:ctrlPr>
                            <a:rPr lang="pl-PL" i="1">
                              <a:latin typeface="Cambria Math" panose="02040503050406030204" pitchFamily="18" charset="0"/>
                            </a:rPr>
                          </m:ctrlPr>
                        </m:dPr>
                        <m:e>
                          <m:r>
                            <a:rPr lang="pl-PL" i="1">
                              <a:latin typeface="Cambria Math" panose="02040503050406030204" pitchFamily="18" charset="0"/>
                            </a:rPr>
                            <m:t>𝑥</m:t>
                          </m:r>
                        </m:e>
                      </m:d>
                      <m:r>
                        <a:rPr lang="pl-PL" i="1">
                          <a:latin typeface="Cambria Math" panose="02040503050406030204" pitchFamily="18" charset="0"/>
                        </a:rPr>
                        <m:t>=</m:t>
                      </m:r>
                      <m:sSup>
                        <m:sSupPr>
                          <m:ctrlPr>
                            <a:rPr lang="pl-PL" i="1">
                              <a:latin typeface="Cambria Math" panose="02040503050406030204" pitchFamily="18" charset="0"/>
                            </a:rPr>
                          </m:ctrlPr>
                        </m:sSupPr>
                        <m:e>
                          <m:r>
                            <a:rPr lang="pl-PL" i="1">
                              <a:latin typeface="Cambria Math" panose="02040503050406030204" pitchFamily="18" charset="0"/>
                            </a:rPr>
                            <m:t>𝑒</m:t>
                          </m:r>
                        </m:e>
                        <m:sup>
                          <m:sSup>
                            <m:sSupPr>
                              <m:ctrlPr>
                                <a:rPr lang="pl-PL" i="1">
                                  <a:latin typeface="Cambria Math" panose="02040503050406030204" pitchFamily="18" charset="0"/>
                                </a:rPr>
                              </m:ctrlPr>
                            </m:sSupPr>
                            <m:e>
                              <m:r>
                                <a:rPr lang="pl-PL" i="1">
                                  <a:latin typeface="Cambria Math" panose="02040503050406030204" pitchFamily="18" charset="0"/>
                                </a:rPr>
                                <m:t>−</m:t>
                              </m:r>
                              <m:r>
                                <a:rPr lang="pl-PL" i="1">
                                  <a:latin typeface="Cambria Math" panose="02040503050406030204" pitchFamily="18" charset="0"/>
                                </a:rPr>
                                <m:t>𝑥</m:t>
                              </m:r>
                            </m:e>
                            <m:sup>
                              <m:r>
                                <a:rPr lang="pl-PL" i="1">
                                  <a:latin typeface="Cambria Math" panose="02040503050406030204" pitchFamily="18" charset="0"/>
                                </a:rPr>
                                <m:t>2</m:t>
                              </m:r>
                            </m:sup>
                          </m:sSup>
                        </m:sup>
                      </m:sSup>
                    </m:oMath>
                  </m:oMathPara>
                </a14:m>
                <a:endParaRPr lang="pl-PL" dirty="0"/>
              </a:p>
              <a:p>
                <a:pPr marL="0" indent="0" algn="just">
                  <a:buNone/>
                </a:pPr>
                <a:r>
                  <a:rPr lang="pl-PL" dirty="0"/>
                  <a:t>Parametry kolejnych linii mają być następujące: linia 1 – styl linii: ":", kolor linii: czerwony, grubość linii: 1pt ; linia 2 – styl linii: "--", kolor linii: zielony, grubość linii: 2pt ; linia 3 – styl linii: "-.", kolor linii: </a:t>
                </a:r>
                <a:r>
                  <a:rPr lang="pl-PL" dirty="0" err="1"/>
                  <a:t>niebiesku</a:t>
                </a:r>
                <a:r>
                  <a:rPr lang="pl-PL" dirty="0"/>
                  <a:t>, grubość linii: 3pt ; dodać do wykresy podpisy osi i tytuł wykresu.</a:t>
                </a:r>
              </a:p>
              <a:p>
                <a:pPr algn="just"/>
                <a:r>
                  <a:rPr lang="pl-PL" dirty="0"/>
                  <a:t> Utworzyć dane do wykresu dla funkcji </a:t>
                </a:r>
                <a14:m>
                  <m:oMath xmlns:m="http://schemas.openxmlformats.org/officeDocument/2006/math">
                    <m:r>
                      <a:rPr lang="pl-PL" i="1">
                        <a:latin typeface="Cambria Math" panose="02040503050406030204" pitchFamily="18" charset="0"/>
                      </a:rPr>
                      <m:t>𝑦</m:t>
                    </m:r>
                    <m:d>
                      <m:dPr>
                        <m:ctrlPr>
                          <a:rPr lang="pl-PL" i="1">
                            <a:latin typeface="Cambria Math" panose="02040503050406030204" pitchFamily="18" charset="0"/>
                          </a:rPr>
                        </m:ctrlPr>
                      </m:dPr>
                      <m:e>
                        <m:r>
                          <a:rPr lang="pl-PL" i="1">
                            <a:latin typeface="Cambria Math" panose="02040503050406030204" pitchFamily="18" charset="0"/>
                          </a:rPr>
                          <m:t>𝑥</m:t>
                        </m:r>
                      </m:e>
                    </m:d>
                    <m:r>
                      <a:rPr lang="pl-PL" i="1">
                        <a:latin typeface="Cambria Math" panose="02040503050406030204" pitchFamily="18" charset="0"/>
                      </a:rPr>
                      <m:t>=</m:t>
                    </m:r>
                    <m:r>
                      <a:rPr lang="pl-PL" b="0" i="1" smtClean="0">
                        <a:latin typeface="Cambria Math" panose="02040503050406030204" pitchFamily="18" charset="0"/>
                      </a:rPr>
                      <m:t>2</m:t>
                    </m:r>
                    <m:r>
                      <a:rPr lang="pl-PL" i="1">
                        <a:latin typeface="Cambria Math" panose="02040503050406030204" pitchFamily="18" charset="0"/>
                      </a:rPr>
                      <m:t>𝑥</m:t>
                    </m:r>
                    <m:r>
                      <a:rPr lang="pl-PL" b="0" i="0" smtClean="0">
                        <a:latin typeface="Cambria Math" panose="02040503050406030204" pitchFamily="18" charset="0"/>
                      </a:rPr>
                      <m:t>−4</m:t>
                    </m:r>
                  </m:oMath>
                </a14:m>
                <a:r>
                  <a:rPr lang="pl-PL" dirty="0"/>
                  <a:t> w przedziale [1,10] i narysować wykres funkcji. Dodać do danych funkcji liniowej wartości losowane z rozkładu normalnego N(0,1).  Narysować wykres punktowy dla tak przygotowanych danych. Ustawić styl markera na '+'. Dodać podpisy osi i tytuł wykresu. Utworzyć legendę z etykietami "dopasowanie liniowe", "dane zaszumione". </a:t>
                </a:r>
              </a:p>
            </p:txBody>
          </p:sp>
        </mc:Choice>
        <mc:Fallback xmlns="">
          <p:sp>
            <p:nvSpPr>
              <p:cNvPr id="2" name="Symbol zastępczy zawartości 1"/>
              <p:cNvSpPr>
                <a:spLocks noGrp="1" noRot="1" noChangeAspect="1" noMove="1" noResize="1" noEditPoints="1" noAdjustHandles="1" noChangeArrowheads="1" noChangeShapeType="1" noTextEdit="1"/>
              </p:cNvSpPr>
              <p:nvPr>
                <p:ph idx="1"/>
              </p:nvPr>
            </p:nvSpPr>
            <p:spPr>
              <a:xfrm>
                <a:off x="683217" y="1437145"/>
                <a:ext cx="10515600" cy="4626304"/>
              </a:xfrm>
              <a:blipFill>
                <a:blip r:embed="rId2"/>
                <a:stretch>
                  <a:fillRect l="-870" t="-1845" r="-928" b="-2240"/>
                </a:stretch>
              </a:blipFill>
            </p:spPr>
            <p:txBody>
              <a:bodyPr/>
              <a:lstStyle/>
              <a:p>
                <a:r>
                  <a:rPr lang="pl-PL">
                    <a:noFill/>
                  </a:rPr>
                  <a:t> </a:t>
                </a:r>
              </a:p>
            </p:txBody>
          </p:sp>
        </mc:Fallback>
      </mc:AlternateContent>
      <p:sp>
        <p:nvSpPr>
          <p:cNvPr id="3" name="Symbol zastępczy numeru slajdu 2"/>
          <p:cNvSpPr>
            <a:spLocks noGrp="1"/>
          </p:cNvSpPr>
          <p:nvPr>
            <p:ph type="sldNum" sz="quarter" idx="12"/>
          </p:nvPr>
        </p:nvSpPr>
        <p:spPr/>
        <p:txBody>
          <a:bodyPr/>
          <a:lstStyle/>
          <a:p>
            <a:fld id="{8FDE72CB-069D-4F61-A85C-EB6001E6ABBA}" type="slidenum">
              <a:rPr lang="pl-PL" smtClean="0"/>
              <a:t>131</a:t>
            </a:fld>
            <a:endParaRPr lang="pl-PL"/>
          </a:p>
        </p:txBody>
      </p:sp>
      <p:sp>
        <p:nvSpPr>
          <p:cNvPr id="4" name="Tytuł 3"/>
          <p:cNvSpPr>
            <a:spLocks noGrp="1"/>
          </p:cNvSpPr>
          <p:nvPr>
            <p:ph type="ctrTitle"/>
          </p:nvPr>
        </p:nvSpPr>
        <p:spPr/>
        <p:txBody>
          <a:bodyPr/>
          <a:lstStyle/>
          <a:p>
            <a:r>
              <a:rPr lang="pl-PL"/>
              <a:t>Zadania do wykonania na podstawie podanej literatury</a:t>
            </a:r>
          </a:p>
        </p:txBody>
      </p:sp>
    </p:spTree>
    <p:extLst>
      <p:ext uri="{BB962C8B-B14F-4D97-AF65-F5344CB8AC3E}">
        <p14:creationId xmlns:p14="http://schemas.microsoft.com/office/powerpoint/2010/main" val="6600124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Wes McKinley. Python for Data Analysis.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O’Reilly</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Media, 2013.</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matplotlib</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https://matplotlib.org/contents.html</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endParaRPr lang="pl-PL" sz="2000"/>
          </a:p>
        </p:txBody>
      </p:sp>
      <p:sp>
        <p:nvSpPr>
          <p:cNvPr id="3" name="Symbol zastępczy numeru slajdu 2"/>
          <p:cNvSpPr>
            <a:spLocks noGrp="1"/>
          </p:cNvSpPr>
          <p:nvPr>
            <p:ph type="sldNum" sz="quarter" idx="12"/>
          </p:nvPr>
        </p:nvSpPr>
        <p:spPr/>
        <p:txBody>
          <a:bodyPr/>
          <a:lstStyle/>
          <a:p>
            <a:fld id="{8FDE72CB-069D-4F61-A85C-EB6001E6ABBA}" type="slidenum">
              <a:rPr lang="pl-PL" smtClean="0"/>
              <a:t>132</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18018269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7: </a:t>
            </a:r>
          </a:p>
          <a:p>
            <a:r>
              <a:rPr lang="pl-PL" dirty="0"/>
              <a:t>Biblioteki języka </a:t>
            </a:r>
            <a:r>
              <a:rPr lang="pl-PL" dirty="0" err="1"/>
              <a:t>Python</a:t>
            </a:r>
            <a:r>
              <a:rPr lang="pl-PL" dirty="0"/>
              <a:t>: </a:t>
            </a:r>
            <a:r>
              <a:rPr lang="pl-PL" dirty="0" err="1"/>
              <a:t>scikit-learn</a:t>
            </a:r>
            <a:endParaRPr lang="pl-PL" dirty="0"/>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133</a:t>
            </a:fld>
            <a:endParaRPr lang="pl-PL"/>
          </a:p>
        </p:txBody>
      </p:sp>
    </p:spTree>
    <p:extLst>
      <p:ext uri="{BB962C8B-B14F-4D97-AF65-F5344CB8AC3E}">
        <p14:creationId xmlns:p14="http://schemas.microsoft.com/office/powerpoint/2010/main" val="12568339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a:solidFill>
                  <a:srgbClr val="0070C0"/>
                </a:solidFill>
              </a:rPr>
              <a:t>Biblioteki języka </a:t>
            </a:r>
            <a:r>
              <a:rPr lang="pl-PL" altLang="pl-PL" err="1">
                <a:solidFill>
                  <a:srgbClr val="0070C0"/>
                </a:solidFill>
              </a:rPr>
              <a:t>Python</a:t>
            </a:r>
            <a:r>
              <a:rPr lang="pl-PL" altLang="pl-PL">
                <a:solidFill>
                  <a:srgbClr val="0070C0"/>
                </a:solidFill>
              </a:rPr>
              <a:t>: </a:t>
            </a:r>
            <a:r>
              <a:rPr lang="pl-PL" altLang="pl-PL" err="1">
                <a:solidFill>
                  <a:srgbClr val="0070C0"/>
                </a:solidFill>
              </a:rPr>
              <a:t>scikit-learn</a:t>
            </a:r>
            <a:endParaRPr lang="pl-PL" altLang="pl-PL">
              <a:solidFill>
                <a:srgbClr val="0070C0"/>
              </a:solidFill>
            </a:endParaRPr>
          </a:p>
        </p:txBody>
      </p:sp>
      <p:sp>
        <p:nvSpPr>
          <p:cNvPr id="27651" name="Symbol zastępczy zawartości 2"/>
          <p:cNvSpPr>
            <a:spLocks noGrp="1"/>
          </p:cNvSpPr>
          <p:nvPr>
            <p:ph idx="1"/>
          </p:nvPr>
        </p:nvSpPr>
        <p:spPr>
          <a:xfrm>
            <a:off x="2824164" y="3425825"/>
            <a:ext cx="7386637" cy="2700338"/>
          </a:xfrm>
        </p:spPr>
        <p:txBody>
          <a:bodyPr/>
          <a:lstStyle/>
          <a:p>
            <a:r>
              <a:rPr lang="pl-PL" altLang="pl-PL"/>
              <a:t> Uczenie maszynowe z wykorzystaniem </a:t>
            </a:r>
            <a:r>
              <a:rPr lang="pl-PL" altLang="pl-PL" err="1"/>
              <a:t>scikit-learn</a:t>
            </a:r>
            <a:endParaRPr lang="pl-PL" altLang="pl-PL"/>
          </a:p>
          <a:p>
            <a:r>
              <a:rPr lang="pl-PL" altLang="pl-PL"/>
              <a:t> Dostępne algorytmy uczenia maszynowego</a:t>
            </a:r>
          </a:p>
          <a:p>
            <a:r>
              <a:rPr lang="pl-PL" altLang="pl-PL"/>
              <a:t> Ocena jakości modelu</a:t>
            </a:r>
          </a:p>
          <a:p>
            <a:r>
              <a:rPr lang="pl-PL" altLang="pl-PL"/>
              <a:t> Zbiory danych testowych</a:t>
            </a:r>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134</a:t>
            </a:fld>
            <a:endParaRPr lang="pl-PL"/>
          </a:p>
        </p:txBody>
      </p:sp>
    </p:spTree>
    <p:extLst>
      <p:ext uri="{BB962C8B-B14F-4D97-AF65-F5344CB8AC3E}">
        <p14:creationId xmlns:p14="http://schemas.microsoft.com/office/powerpoint/2010/main" val="11677515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Biblioteka </a:t>
            </a:r>
            <a:r>
              <a:rPr lang="pl-PL" altLang="pl-PL" dirty="0" err="1"/>
              <a:t>scikit-learn</a:t>
            </a:r>
            <a:endParaRPr lang="pl-PL" altLang="pl-PL" dirty="0"/>
          </a:p>
        </p:txBody>
      </p:sp>
      <p:sp>
        <p:nvSpPr>
          <p:cNvPr id="29701" name="Symbol zastępczy zawartości 2"/>
          <p:cNvSpPr>
            <a:spLocks noGrp="1"/>
          </p:cNvSpPr>
          <p:nvPr>
            <p:ph idx="1"/>
          </p:nvPr>
        </p:nvSpPr>
        <p:spPr>
          <a:xfrm>
            <a:off x="642147" y="1240196"/>
            <a:ext cx="5270381" cy="5116155"/>
          </a:xfrm>
        </p:spPr>
        <p:txBody>
          <a:bodyPr>
            <a:noAutofit/>
          </a:bodyPr>
          <a:lstStyle/>
          <a:p>
            <a:pPr algn="just"/>
            <a:r>
              <a:rPr lang="pl-PL" altLang="pl-PL" sz="2200" dirty="0"/>
              <a:t> Biblioteka </a:t>
            </a:r>
            <a:r>
              <a:rPr lang="pl-PL" altLang="pl-PL" sz="2200" dirty="0" err="1"/>
              <a:t>scikit-learn</a:t>
            </a:r>
            <a:r>
              <a:rPr lang="pl-PL" altLang="pl-PL" sz="2200" dirty="0"/>
              <a:t> dostarcza narzędzi do tworzenia, treningu i oceny modeli uczenia maszynowego</a:t>
            </a:r>
          </a:p>
          <a:p>
            <a:pPr algn="just"/>
            <a:r>
              <a:rPr lang="pl-PL" altLang="pl-PL" sz="2200" dirty="0"/>
              <a:t> Po zainstalowaniu biblioteki można ją dołączyć do własnego kodu za pomocą polecenia </a:t>
            </a:r>
            <a:r>
              <a:rPr lang="pl-PL" altLang="pl-PL" sz="2000" dirty="0">
                <a:latin typeface="Consolas" panose="020B0609020204030204" pitchFamily="49" charset="0"/>
              </a:rPr>
              <a:t>import</a:t>
            </a:r>
            <a:r>
              <a:rPr lang="pl-PL" altLang="pl-PL" sz="2200" dirty="0"/>
              <a:t> </a:t>
            </a:r>
          </a:p>
          <a:p>
            <a:pPr marL="0" indent="0">
              <a:buNone/>
            </a:pP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sklearn</a:t>
            </a:r>
            <a:endParaRPr lang="en-US" sz="2000" dirty="0">
              <a:latin typeface="Consolas" panose="020B0609020204030204" pitchFamily="49" charset="0"/>
            </a:endParaRPr>
          </a:p>
          <a:p>
            <a:pPr algn="just"/>
            <a:r>
              <a:rPr lang="pl-PL" altLang="pl-PL" sz="2200" dirty="0"/>
              <a:t> Praca z biblioteką </a:t>
            </a:r>
            <a:r>
              <a:rPr lang="pl-PL" altLang="pl-PL" sz="2200" dirty="0" err="1"/>
              <a:t>scikit-learn</a:t>
            </a:r>
            <a:r>
              <a:rPr lang="pl-PL" altLang="pl-PL" sz="2200" dirty="0"/>
              <a:t> wpisuje się w ogólny schemat działania w uczeniu maszynowym tzn. ciąg działań: przygotowanie danych uczących, wybór modelu uczenia maszynowego, uczenie modelu, ocena wartości modelu z możliwością powrotu do jednego z tych etapów.</a:t>
            </a: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135</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279472" y="1240196"/>
            <a:ext cx="5270382"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Oprócz obsługi modeli uczenia maszynowego biblioteka </a:t>
            </a:r>
            <a:r>
              <a:rPr lang="pl-PL" altLang="pl-PL" sz="2200" dirty="0" err="1"/>
              <a:t>scikit-learn</a:t>
            </a:r>
            <a:r>
              <a:rPr lang="pl-PL" altLang="pl-PL" sz="2200" dirty="0"/>
              <a:t> udostępnia następujące funkcjonalności</a:t>
            </a:r>
          </a:p>
          <a:p>
            <a:pPr lvl="1" algn="just"/>
            <a:r>
              <a:rPr lang="pl-PL" altLang="pl-PL" sz="1800" dirty="0"/>
              <a:t>Przykładowe zbiory danych</a:t>
            </a:r>
          </a:p>
          <a:p>
            <a:pPr lvl="1" algn="just"/>
            <a:r>
              <a:rPr lang="pl-PL" altLang="pl-PL" sz="1800" dirty="0"/>
              <a:t>Analiza składowych głównych (principal component </a:t>
            </a:r>
            <a:r>
              <a:rPr lang="pl-PL" altLang="pl-PL" sz="1800" dirty="0" err="1"/>
              <a:t>analysis</a:t>
            </a:r>
            <a:r>
              <a:rPr lang="pl-PL" altLang="pl-PL" sz="1800" dirty="0"/>
              <a:t> - PCA)</a:t>
            </a:r>
          </a:p>
          <a:p>
            <a:pPr lvl="1" algn="just"/>
            <a:r>
              <a:rPr lang="pl-PL" altLang="pl-PL" sz="1800" dirty="0"/>
              <a:t>Analiza dyskryminacyjna (</a:t>
            </a:r>
            <a:r>
              <a:rPr lang="pl-PL" altLang="pl-PL" sz="1800" dirty="0" err="1"/>
              <a:t>discriminant</a:t>
            </a:r>
            <a:r>
              <a:rPr lang="pl-PL" altLang="pl-PL" sz="1800" dirty="0"/>
              <a:t> </a:t>
            </a:r>
            <a:r>
              <a:rPr lang="pl-PL" altLang="pl-PL" sz="1800" dirty="0" err="1"/>
              <a:t>analysis</a:t>
            </a:r>
            <a:r>
              <a:rPr lang="pl-PL" altLang="pl-PL" sz="1800" dirty="0"/>
              <a:t>)</a:t>
            </a:r>
          </a:p>
          <a:p>
            <a:pPr lvl="1" algn="just"/>
            <a:r>
              <a:rPr lang="pl-PL" altLang="pl-PL" sz="1800" dirty="0"/>
              <a:t>Estymatory kombinowane </a:t>
            </a:r>
          </a:p>
          <a:p>
            <a:pPr lvl="1" algn="just"/>
            <a:r>
              <a:rPr lang="pl-PL" altLang="pl-PL" sz="1800" dirty="0"/>
              <a:t>Ekstrakcja cech (</a:t>
            </a:r>
            <a:r>
              <a:rPr lang="pl-PL" altLang="pl-PL" sz="1800" dirty="0" err="1"/>
              <a:t>feature</a:t>
            </a:r>
            <a:r>
              <a:rPr lang="pl-PL" altLang="pl-PL" sz="1800" dirty="0"/>
              <a:t> </a:t>
            </a:r>
            <a:r>
              <a:rPr lang="pl-PL" altLang="pl-PL" sz="1800" dirty="0" err="1"/>
              <a:t>extrcation</a:t>
            </a:r>
            <a:r>
              <a:rPr lang="pl-PL" altLang="pl-PL" sz="1800" dirty="0"/>
              <a:t>)</a:t>
            </a:r>
          </a:p>
          <a:p>
            <a:pPr lvl="1" algn="just"/>
            <a:r>
              <a:rPr lang="pl-PL" altLang="pl-PL" sz="1800" dirty="0"/>
              <a:t>Selekcja cech (</a:t>
            </a:r>
            <a:r>
              <a:rPr lang="pl-PL" altLang="pl-PL" sz="1800" dirty="0" err="1"/>
              <a:t>feature</a:t>
            </a:r>
            <a:r>
              <a:rPr lang="pl-PL" altLang="pl-PL" sz="1800" dirty="0"/>
              <a:t> </a:t>
            </a:r>
            <a:r>
              <a:rPr lang="pl-PL" altLang="pl-PL" sz="1800" dirty="0" err="1"/>
              <a:t>selection</a:t>
            </a:r>
            <a:r>
              <a:rPr lang="pl-PL" altLang="pl-PL" sz="1800" dirty="0"/>
              <a:t>)</a:t>
            </a:r>
          </a:p>
          <a:p>
            <a:pPr lvl="1" algn="just"/>
            <a:r>
              <a:rPr lang="pl-PL" altLang="pl-PL" sz="1800" dirty="0"/>
              <a:t>Walidacja estymatorów</a:t>
            </a:r>
          </a:p>
          <a:p>
            <a:pPr lvl="1" algn="just"/>
            <a:r>
              <a:rPr lang="pl-PL" altLang="pl-PL" sz="1800" dirty="0"/>
              <a:t>Optymalizacja parametrów modelu</a:t>
            </a:r>
          </a:p>
          <a:p>
            <a:pPr lvl="1" algn="just"/>
            <a:r>
              <a:rPr lang="pl-PL" altLang="pl-PL" sz="1800" dirty="0"/>
              <a:t>Wstępna obróbka (</a:t>
            </a:r>
            <a:r>
              <a:rPr lang="pl-PL" altLang="pl-PL" sz="1800" dirty="0" err="1"/>
              <a:t>preprocessing</a:t>
            </a:r>
            <a:r>
              <a:rPr lang="pl-PL" altLang="pl-PL" sz="1800" dirty="0"/>
              <a:t>) danych</a:t>
            </a:r>
          </a:p>
          <a:p>
            <a:pPr lvl="1" algn="just"/>
            <a:endParaRPr lang="pl-PL" altLang="pl-PL" sz="1800" dirty="0"/>
          </a:p>
        </p:txBody>
      </p:sp>
    </p:spTree>
    <p:extLst>
      <p:ext uri="{BB962C8B-B14F-4D97-AF65-F5344CB8AC3E}">
        <p14:creationId xmlns:p14="http://schemas.microsoft.com/office/powerpoint/2010/main" val="12049311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Dostępne algorytmy uczenia maszynowego</a:t>
            </a:r>
          </a:p>
        </p:txBody>
      </p:sp>
      <p:sp>
        <p:nvSpPr>
          <p:cNvPr id="29701" name="Symbol zastępczy zawartości 2"/>
          <p:cNvSpPr>
            <a:spLocks noGrp="1"/>
          </p:cNvSpPr>
          <p:nvPr>
            <p:ph idx="1"/>
          </p:nvPr>
        </p:nvSpPr>
        <p:spPr>
          <a:xfrm>
            <a:off x="642147" y="1240196"/>
            <a:ext cx="5270381" cy="5116155"/>
          </a:xfrm>
        </p:spPr>
        <p:txBody>
          <a:bodyPr>
            <a:noAutofit/>
          </a:bodyPr>
          <a:lstStyle/>
          <a:p>
            <a:pPr marL="0" indent="0" algn="just">
              <a:buNone/>
            </a:pPr>
            <a:r>
              <a:rPr lang="pl-PL" altLang="pl-PL" sz="2200" dirty="0"/>
              <a:t>W bibliotece </a:t>
            </a:r>
            <a:r>
              <a:rPr lang="pl-PL" altLang="pl-PL" sz="2200" dirty="0" err="1"/>
              <a:t>scikit-learn</a:t>
            </a:r>
            <a:r>
              <a:rPr lang="pl-PL" altLang="pl-PL" sz="2200" dirty="0"/>
              <a:t> można są zaimplementowane najważniejsze algorytmy uczenia maszynowego w tym</a:t>
            </a:r>
          </a:p>
          <a:p>
            <a:pPr algn="just"/>
            <a:r>
              <a:rPr lang="pl-PL" altLang="pl-PL" sz="2200" dirty="0"/>
              <a:t> algorytm k-najbliższych sąsiadów </a:t>
            </a:r>
          </a:p>
          <a:p>
            <a:pPr lvl="1" algn="just"/>
            <a:r>
              <a:rPr lang="pl-PL" altLang="pl-PL" sz="1800" dirty="0"/>
              <a:t>moduł  </a:t>
            </a:r>
            <a:r>
              <a:rPr lang="pl-PL" altLang="pl-PL" sz="1600" dirty="0" err="1">
                <a:latin typeface="Consolas" panose="020B0609020204030204" pitchFamily="49" charset="0"/>
              </a:rPr>
              <a:t>sklearn.neighbors</a:t>
            </a:r>
            <a:r>
              <a:rPr lang="pl-PL" altLang="pl-PL" sz="1600" dirty="0">
                <a:latin typeface="Consolas" panose="020B0609020204030204" pitchFamily="49" charset="0"/>
              </a:rPr>
              <a:t> </a:t>
            </a:r>
            <a:endParaRPr lang="pl-PL" altLang="pl-PL" sz="1800" dirty="0"/>
          </a:p>
          <a:p>
            <a:pPr algn="just"/>
            <a:r>
              <a:rPr lang="pl-PL" altLang="pl-PL" sz="2200" dirty="0"/>
              <a:t> naiwny klasyfikator Bayesa</a:t>
            </a:r>
          </a:p>
          <a:p>
            <a:pPr lvl="1" algn="just"/>
            <a:r>
              <a:rPr lang="pl-PL" altLang="pl-PL" sz="1800" dirty="0"/>
              <a:t>moduł  </a:t>
            </a:r>
            <a:r>
              <a:rPr lang="pl-PL" altLang="pl-PL" sz="1600" dirty="0" err="1">
                <a:latin typeface="Consolas" panose="020B0609020204030204" pitchFamily="49" charset="0"/>
              </a:rPr>
              <a:t>sklearn.naive_bayes</a:t>
            </a:r>
            <a:r>
              <a:rPr lang="pl-PL" altLang="pl-PL" sz="1600" dirty="0">
                <a:latin typeface="Consolas" panose="020B0609020204030204" pitchFamily="49" charset="0"/>
              </a:rPr>
              <a:t> </a:t>
            </a:r>
            <a:endParaRPr lang="pl-PL" altLang="pl-PL" sz="1800" dirty="0"/>
          </a:p>
          <a:p>
            <a:pPr lvl="1"/>
            <a:r>
              <a:rPr lang="pl-PL" altLang="pl-PL" sz="1800" dirty="0"/>
              <a:t>klasyfikatory dla rozkładów ciągłych i dyskretnych </a:t>
            </a:r>
          </a:p>
          <a:p>
            <a:pPr algn="just"/>
            <a:r>
              <a:rPr lang="pl-PL" altLang="pl-PL" sz="2200" dirty="0"/>
              <a:t> drzewo decyzyjne </a:t>
            </a:r>
          </a:p>
          <a:p>
            <a:pPr lvl="1" algn="just"/>
            <a:r>
              <a:rPr lang="pl-PL" altLang="pl-PL" sz="1800" dirty="0"/>
              <a:t>moduł  </a:t>
            </a:r>
            <a:r>
              <a:rPr lang="pl-PL" altLang="pl-PL" sz="1600" dirty="0" err="1">
                <a:latin typeface="Consolas" panose="020B0609020204030204" pitchFamily="49" charset="0"/>
              </a:rPr>
              <a:t>sklearn.tree</a:t>
            </a:r>
            <a:r>
              <a:rPr lang="pl-PL" altLang="pl-PL" sz="1600" dirty="0">
                <a:latin typeface="Consolas" panose="020B0609020204030204" pitchFamily="49" charset="0"/>
              </a:rPr>
              <a:t> </a:t>
            </a:r>
            <a:endParaRPr lang="pl-PL" altLang="pl-PL" sz="1800" dirty="0"/>
          </a:p>
          <a:p>
            <a:pPr lvl="1"/>
            <a:r>
              <a:rPr lang="pl-PL" altLang="pl-PL" sz="1800" dirty="0"/>
              <a:t>możliwość eksportu drzewa do postaci graficznej</a:t>
            </a: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136</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279472" y="1240196"/>
            <a:ext cx="5270382"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maszyna wektorów nośnych </a:t>
            </a:r>
          </a:p>
          <a:p>
            <a:pPr lvl="1" algn="just"/>
            <a:r>
              <a:rPr lang="pl-PL" altLang="pl-PL" sz="1800" dirty="0"/>
              <a:t>moduł  </a:t>
            </a:r>
            <a:r>
              <a:rPr lang="pl-PL" altLang="pl-PL" sz="1600" dirty="0" err="1">
                <a:latin typeface="Consolas" panose="020B0609020204030204" pitchFamily="49" charset="0"/>
              </a:rPr>
              <a:t>sklearn.svm</a:t>
            </a:r>
            <a:r>
              <a:rPr lang="pl-PL" altLang="pl-PL" sz="1600" dirty="0">
                <a:latin typeface="Consolas" panose="020B0609020204030204" pitchFamily="49" charset="0"/>
              </a:rPr>
              <a:t> </a:t>
            </a:r>
            <a:endParaRPr lang="pl-PL" altLang="pl-PL" sz="1800" dirty="0"/>
          </a:p>
          <a:p>
            <a:pPr lvl="1"/>
            <a:r>
              <a:rPr lang="pl-PL" altLang="pl-PL" sz="1800" dirty="0"/>
              <a:t>implementacja maszyn o jądrach liniowych i nieliniowych (wielomianowych, RBF, </a:t>
            </a:r>
            <a:r>
              <a:rPr lang="pl-PL" altLang="pl-PL" sz="1800" dirty="0" err="1"/>
              <a:t>sigmoidalnych</a:t>
            </a:r>
            <a:r>
              <a:rPr lang="pl-PL" altLang="pl-PL" sz="1800" dirty="0"/>
              <a:t>)</a:t>
            </a:r>
          </a:p>
          <a:p>
            <a:pPr algn="just"/>
            <a:r>
              <a:rPr lang="pl-PL" altLang="pl-PL" sz="2200" dirty="0"/>
              <a:t> algorytmy regresji </a:t>
            </a:r>
          </a:p>
          <a:p>
            <a:pPr lvl="1" algn="just"/>
            <a:r>
              <a:rPr lang="pl-PL" altLang="pl-PL" sz="1800" dirty="0"/>
              <a:t>moduł  </a:t>
            </a:r>
            <a:r>
              <a:rPr lang="pl-PL" altLang="pl-PL" sz="1600" dirty="0" err="1">
                <a:latin typeface="Consolas" panose="020B0609020204030204" pitchFamily="49" charset="0"/>
              </a:rPr>
              <a:t>sklearn.linear_model</a:t>
            </a:r>
            <a:r>
              <a:rPr lang="pl-PL" altLang="pl-PL" sz="1600" dirty="0">
                <a:latin typeface="Consolas" panose="020B0609020204030204" pitchFamily="49" charset="0"/>
              </a:rPr>
              <a:t> </a:t>
            </a:r>
            <a:endParaRPr lang="pl-PL" altLang="pl-PL" sz="1800" dirty="0"/>
          </a:p>
          <a:p>
            <a:pPr lvl="1" algn="just"/>
            <a:r>
              <a:rPr lang="pl-PL" altLang="pl-PL" sz="1800" dirty="0"/>
              <a:t>regresja liniowa i logistyczna</a:t>
            </a:r>
          </a:p>
          <a:p>
            <a:pPr lvl="1" algn="just"/>
            <a:r>
              <a:rPr lang="pl-PL" altLang="pl-PL" sz="1800" dirty="0"/>
              <a:t>algorytmy regresji z selekcją zmiennych (LASSO)</a:t>
            </a:r>
          </a:p>
          <a:p>
            <a:pPr algn="just"/>
            <a:r>
              <a:rPr lang="pl-PL" altLang="pl-PL" sz="2200" dirty="0"/>
              <a:t>algorytmy klasteryzacji </a:t>
            </a:r>
          </a:p>
          <a:p>
            <a:pPr lvl="1" algn="just"/>
            <a:r>
              <a:rPr lang="pl-PL" altLang="pl-PL" sz="1800" dirty="0"/>
              <a:t>moduł  </a:t>
            </a:r>
            <a:r>
              <a:rPr lang="pl-PL" altLang="pl-PL" sz="1600" dirty="0" err="1">
                <a:latin typeface="Consolas" panose="020B0609020204030204" pitchFamily="49" charset="0"/>
              </a:rPr>
              <a:t>sklearn.cluster</a:t>
            </a:r>
            <a:r>
              <a:rPr lang="pl-PL" altLang="pl-PL" sz="1600" dirty="0">
                <a:latin typeface="Consolas" panose="020B0609020204030204" pitchFamily="49" charset="0"/>
              </a:rPr>
              <a:t> </a:t>
            </a:r>
            <a:endParaRPr lang="pl-PL" altLang="pl-PL" sz="1800" dirty="0"/>
          </a:p>
          <a:p>
            <a:pPr lvl="1" algn="just"/>
            <a:r>
              <a:rPr lang="pl-PL" altLang="pl-PL" sz="1800" dirty="0"/>
              <a:t>algorytm k-środków</a:t>
            </a:r>
          </a:p>
          <a:p>
            <a:pPr lvl="1" algn="just"/>
            <a:r>
              <a:rPr lang="pl-PL" altLang="pl-PL" sz="1800" dirty="0"/>
              <a:t>algorytm DBSCAN</a:t>
            </a:r>
          </a:p>
        </p:txBody>
      </p:sp>
    </p:spTree>
    <p:extLst>
      <p:ext uri="{BB962C8B-B14F-4D97-AF65-F5344CB8AC3E}">
        <p14:creationId xmlns:p14="http://schemas.microsoft.com/office/powerpoint/2010/main" val="703889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Dostępne narzędzia przygotowania danych uczących</a:t>
            </a:r>
          </a:p>
        </p:txBody>
      </p:sp>
      <p:sp>
        <p:nvSpPr>
          <p:cNvPr id="29701" name="Symbol zastępczy zawartości 2"/>
          <p:cNvSpPr>
            <a:spLocks noGrp="1"/>
          </p:cNvSpPr>
          <p:nvPr>
            <p:ph idx="1"/>
          </p:nvPr>
        </p:nvSpPr>
        <p:spPr>
          <a:xfrm>
            <a:off x="642147" y="1240196"/>
            <a:ext cx="5270382" cy="5116155"/>
          </a:xfrm>
        </p:spPr>
        <p:txBody>
          <a:bodyPr>
            <a:noAutofit/>
          </a:bodyPr>
          <a:lstStyle/>
          <a:p>
            <a:pPr marL="0" indent="0" algn="just">
              <a:buNone/>
            </a:pPr>
            <a:r>
              <a:rPr lang="pl-PL" altLang="pl-PL" sz="2200" dirty="0"/>
              <a:t>W bibliotece </a:t>
            </a:r>
            <a:r>
              <a:rPr lang="pl-PL" altLang="pl-PL" sz="2200" dirty="0" err="1"/>
              <a:t>scikit-learn</a:t>
            </a:r>
            <a:r>
              <a:rPr lang="pl-PL" altLang="pl-PL" sz="2200" dirty="0"/>
              <a:t> dostępne są następujące narzędzia do przygotowania danych uczących</a:t>
            </a:r>
          </a:p>
          <a:p>
            <a:pPr algn="just"/>
            <a:r>
              <a:rPr lang="pl-PL" altLang="pl-PL" sz="2200" dirty="0"/>
              <a:t> przetwarzanie danych numerycznych</a:t>
            </a:r>
          </a:p>
          <a:p>
            <a:pPr lvl="1" algn="just"/>
            <a:r>
              <a:rPr lang="pl-PL" altLang="pl-PL" sz="1800" dirty="0"/>
              <a:t>moduł  </a:t>
            </a:r>
            <a:r>
              <a:rPr lang="pl-PL" altLang="pl-PL" sz="1600" dirty="0" err="1">
                <a:latin typeface="Consolas" panose="020B0609020204030204" pitchFamily="49" charset="0"/>
              </a:rPr>
              <a:t>sklearn.preprocessing</a:t>
            </a:r>
            <a:r>
              <a:rPr lang="pl-PL" altLang="pl-PL" sz="1600" dirty="0">
                <a:latin typeface="Consolas" panose="020B0609020204030204" pitchFamily="49" charset="0"/>
              </a:rPr>
              <a:t> </a:t>
            </a:r>
            <a:endParaRPr lang="pl-PL" altLang="pl-PL" sz="1800" dirty="0"/>
          </a:p>
          <a:p>
            <a:pPr lvl="1" algn="just"/>
            <a:r>
              <a:rPr lang="pl-PL" altLang="pl-PL" sz="1800" dirty="0"/>
              <a:t>skalowanie danych</a:t>
            </a:r>
          </a:p>
          <a:p>
            <a:pPr lvl="1" algn="just"/>
            <a:r>
              <a:rPr lang="pl-PL" altLang="pl-PL" sz="1800" dirty="0"/>
              <a:t>normalizacja danych</a:t>
            </a:r>
          </a:p>
          <a:p>
            <a:pPr lvl="1" algn="just"/>
            <a:r>
              <a:rPr lang="pl-PL" altLang="pl-PL" sz="1800" dirty="0"/>
              <a:t>standaryzacja danych</a:t>
            </a:r>
          </a:p>
          <a:p>
            <a:pPr lvl="1" algn="just"/>
            <a:r>
              <a:rPr lang="pl-PL" altLang="pl-PL" sz="1800" dirty="0"/>
              <a:t>binaryzacja danych</a:t>
            </a:r>
          </a:p>
          <a:p>
            <a:pPr algn="just"/>
            <a:r>
              <a:rPr lang="pl-PL" altLang="pl-PL" sz="2200" dirty="0"/>
              <a:t> kodowanie danych kategorycznych </a:t>
            </a:r>
          </a:p>
          <a:p>
            <a:pPr lvl="1" algn="just"/>
            <a:r>
              <a:rPr lang="pl-PL" altLang="pl-PL" sz="1800" dirty="0"/>
              <a:t>moduł  </a:t>
            </a:r>
            <a:r>
              <a:rPr lang="pl-PL" altLang="pl-PL" sz="1600" dirty="0" err="1">
                <a:latin typeface="Consolas" panose="020B0609020204030204" pitchFamily="49" charset="0"/>
              </a:rPr>
              <a:t>sklearn.preprocessing</a:t>
            </a:r>
            <a:r>
              <a:rPr lang="pl-PL" altLang="pl-PL" sz="1600" dirty="0">
                <a:latin typeface="Consolas" panose="020B0609020204030204" pitchFamily="49" charset="0"/>
              </a:rPr>
              <a:t> </a:t>
            </a:r>
            <a:endParaRPr lang="pl-PL" altLang="pl-PL" sz="1800" dirty="0"/>
          </a:p>
          <a:p>
            <a:pPr algn="just"/>
            <a:r>
              <a:rPr lang="pl-PL" altLang="pl-PL" sz="2200" dirty="0"/>
              <a:t> ekstrakcja cech z danych tekstowych </a:t>
            </a:r>
          </a:p>
          <a:p>
            <a:pPr lvl="1" algn="just"/>
            <a:r>
              <a:rPr lang="pl-PL" altLang="pl-PL" sz="1800" dirty="0"/>
              <a:t>moduł  </a:t>
            </a:r>
            <a:r>
              <a:rPr lang="pl-PL" altLang="pl-PL" sz="1600" dirty="0" err="1">
                <a:latin typeface="Consolas" panose="020B0609020204030204" pitchFamily="49" charset="0"/>
              </a:rPr>
              <a:t>sklearn.feature_extraction.text</a:t>
            </a:r>
            <a:r>
              <a:rPr lang="pl-PL" altLang="pl-PL" sz="1600" dirty="0">
                <a:latin typeface="Consolas" panose="020B0609020204030204" pitchFamily="49" charset="0"/>
              </a:rPr>
              <a:t> </a:t>
            </a:r>
            <a:endParaRPr lang="pl-PL" altLang="pl-PL" sz="1800" dirty="0"/>
          </a:p>
          <a:p>
            <a:pPr lvl="1" algn="just"/>
            <a:r>
              <a:rPr lang="pl-PL" altLang="pl-PL" sz="1800" dirty="0"/>
              <a:t>zliczanie wystąpień słów w dokumentach</a:t>
            </a:r>
          </a:p>
          <a:p>
            <a:pPr lvl="1" algn="just"/>
            <a:endParaRPr lang="pl-PL" altLang="pl-PL" sz="1800" dirty="0"/>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137</a:t>
            </a:fld>
            <a:endParaRPr lang="pl-PL"/>
          </a:p>
        </p:txBody>
      </p:sp>
      <mc:AlternateContent xmlns:mc="http://schemas.openxmlformats.org/markup-compatibility/2006" xmlns:a14="http://schemas.microsoft.com/office/drawing/2010/main">
        <mc:Choice Requires="a14">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279472" y="1240196"/>
                <a:ext cx="5270382"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redukcja zbioru danych  </a:t>
                </a:r>
              </a:p>
              <a:p>
                <a:pPr lvl="1" algn="just"/>
                <a:r>
                  <a:rPr lang="pl-PL" altLang="pl-PL" sz="1800" dirty="0"/>
                  <a:t>moduł  </a:t>
                </a:r>
                <a:r>
                  <a:rPr lang="pl-PL" altLang="pl-PL" sz="1600" dirty="0" err="1">
                    <a:latin typeface="Consolas" panose="020B0609020204030204" pitchFamily="49" charset="0"/>
                  </a:rPr>
                  <a:t>sklearn.decomposition</a:t>
                </a:r>
                <a:r>
                  <a:rPr lang="pl-PL" altLang="pl-PL" sz="1800" dirty="0"/>
                  <a:t> – analiza składowych głównych</a:t>
                </a:r>
              </a:p>
              <a:p>
                <a:pPr lvl="1" algn="just"/>
                <a:r>
                  <a:rPr lang="pl-PL" altLang="pl-PL" sz="1800" dirty="0"/>
                  <a:t>moduł  </a:t>
                </a:r>
                <a:r>
                  <a:rPr lang="pl-PL" altLang="pl-PL" sz="1600" dirty="0" err="1">
                    <a:latin typeface="Consolas" panose="020B0609020204030204" pitchFamily="49" charset="0"/>
                  </a:rPr>
                  <a:t>sklearn.discriminant_analysis</a:t>
                </a:r>
                <a:r>
                  <a:rPr lang="pl-PL" altLang="pl-PL" sz="1800" dirty="0"/>
                  <a:t> – analiza składowych głównych analiza dyskryminacyjna</a:t>
                </a:r>
              </a:p>
              <a:p>
                <a:pPr algn="just"/>
                <a:r>
                  <a:rPr lang="pl-PL" altLang="pl-PL" sz="2200" dirty="0"/>
                  <a:t> selekcja cech  </a:t>
                </a:r>
              </a:p>
              <a:p>
                <a:pPr lvl="1" algn="just"/>
                <a:r>
                  <a:rPr lang="pl-PL" altLang="pl-PL" sz="1800" dirty="0"/>
                  <a:t>moduł  </a:t>
                </a:r>
                <a:r>
                  <a:rPr lang="pl-PL" altLang="pl-PL" sz="1600" dirty="0" err="1">
                    <a:latin typeface="Consolas" panose="020B0609020204030204" pitchFamily="49" charset="0"/>
                  </a:rPr>
                  <a:t>sklearn.feature_selection</a:t>
                </a:r>
                <a:endParaRPr lang="pl-PL" altLang="pl-PL" sz="1600" dirty="0">
                  <a:latin typeface="Consolas" panose="020B0609020204030204" pitchFamily="49" charset="0"/>
                </a:endParaRPr>
              </a:p>
              <a:p>
                <a:pPr lvl="1" algn="just"/>
                <a:r>
                  <a:rPr lang="pl-PL" altLang="pl-PL" sz="1800" dirty="0"/>
                  <a:t>analiza wariacji cech</a:t>
                </a:r>
              </a:p>
              <a:p>
                <a:pPr lvl="1" algn="just"/>
                <a:r>
                  <a:rPr lang="pl-PL" altLang="pl-PL" sz="1800" dirty="0"/>
                  <a:t>test </a:t>
                </a:r>
                <a14:m>
                  <m:oMath xmlns:m="http://schemas.openxmlformats.org/officeDocument/2006/math">
                    <m:sSup>
                      <m:sSupPr>
                        <m:ctrlPr>
                          <a:rPr lang="pl-PL" altLang="pl-PL" sz="1800" i="1" smtClean="0">
                            <a:latin typeface="Cambria Math" panose="02040503050406030204" pitchFamily="18" charset="0"/>
                          </a:rPr>
                        </m:ctrlPr>
                      </m:sSupPr>
                      <m:e>
                        <m:r>
                          <a:rPr lang="pl-PL" altLang="pl-PL" sz="1800" i="1" smtClean="0">
                            <a:latin typeface="Cambria Math" panose="02040503050406030204" pitchFamily="18" charset="0"/>
                            <a:ea typeface="Cambria Math" panose="02040503050406030204" pitchFamily="18" charset="0"/>
                          </a:rPr>
                          <m:t>𝜒</m:t>
                        </m:r>
                      </m:e>
                      <m:sup>
                        <m:r>
                          <a:rPr lang="pl-PL" altLang="pl-PL" sz="1800" b="0" i="1" smtClean="0">
                            <a:latin typeface="Cambria Math" panose="02040503050406030204" pitchFamily="18" charset="0"/>
                          </a:rPr>
                          <m:t>2</m:t>
                        </m:r>
                      </m:sup>
                    </m:sSup>
                  </m:oMath>
                </a14:m>
                <a:r>
                  <a:rPr lang="pl-PL" altLang="pl-PL" sz="1800" dirty="0"/>
                  <a:t> zgodności</a:t>
                </a:r>
              </a:p>
              <a:p>
                <a:pPr algn="just"/>
                <a:r>
                  <a:rPr lang="pl-PL" altLang="pl-PL" sz="2200" dirty="0"/>
                  <a:t> inne</a:t>
                </a:r>
              </a:p>
              <a:p>
                <a:pPr lvl="1" algn="just"/>
                <a:r>
                  <a:rPr lang="pl-PL" altLang="pl-PL" sz="1800" dirty="0"/>
                  <a:t>wykrywanie danych odstających</a:t>
                </a:r>
              </a:p>
              <a:p>
                <a:pPr lvl="1" algn="just"/>
                <a:r>
                  <a:rPr lang="pl-PL" altLang="pl-PL" sz="1800" dirty="0"/>
                  <a:t>obsługa brakujących danych</a:t>
                </a:r>
              </a:p>
            </p:txBody>
          </p:sp>
        </mc:Choice>
        <mc:Fallback xmlns="">
          <p:sp>
            <p:nvSpPr>
              <p:cNvPr id="6" name="Symbol zastępczy zawartości 2">
                <a:extLst>
                  <a:ext uri="{FF2B5EF4-FFF2-40B4-BE49-F238E27FC236}">
                    <a16:creationId xmlns:a16="http://schemas.microsoft.com/office/drawing/2014/main" id="{E40E1A6D-1FDE-40E4-88EA-FC5050DA445D}"/>
                  </a:ext>
                </a:extLst>
              </p:cNvPr>
              <p:cNvSpPr txBox="1">
                <a:spLocks noRot="1" noChangeAspect="1" noMove="1" noResize="1" noEditPoints="1" noAdjustHandles="1" noChangeArrowheads="1" noChangeShapeType="1" noTextEdit="1"/>
              </p:cNvSpPr>
              <p:nvPr/>
            </p:nvSpPr>
            <p:spPr>
              <a:xfrm>
                <a:off x="6279472" y="1240196"/>
                <a:ext cx="5270382" cy="4670187"/>
              </a:xfrm>
              <a:prstGeom prst="rect">
                <a:avLst/>
              </a:prstGeom>
              <a:blipFill>
                <a:blip r:embed="rId2"/>
                <a:stretch>
                  <a:fillRect l="-1272" t="-1565" r="-925"/>
                </a:stretch>
              </a:blipFill>
            </p:spPr>
            <p:txBody>
              <a:bodyPr/>
              <a:lstStyle/>
              <a:p>
                <a:r>
                  <a:rPr lang="pl-PL">
                    <a:noFill/>
                  </a:rPr>
                  <a:t> </a:t>
                </a:r>
              </a:p>
            </p:txBody>
          </p:sp>
        </mc:Fallback>
      </mc:AlternateContent>
    </p:spTree>
    <p:extLst>
      <p:ext uri="{BB962C8B-B14F-4D97-AF65-F5344CB8AC3E}">
        <p14:creationId xmlns:p14="http://schemas.microsoft.com/office/powerpoint/2010/main" val="25658988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oceny jakości predykcji modelu</a:t>
            </a:r>
          </a:p>
        </p:txBody>
      </p:sp>
      <p:sp>
        <p:nvSpPr>
          <p:cNvPr id="29701" name="Symbol zastępczy zawartości 2"/>
          <p:cNvSpPr>
            <a:spLocks noGrp="1"/>
          </p:cNvSpPr>
          <p:nvPr>
            <p:ph idx="1"/>
          </p:nvPr>
        </p:nvSpPr>
        <p:spPr>
          <a:xfrm>
            <a:off x="642147" y="1240196"/>
            <a:ext cx="5270382" cy="5116155"/>
          </a:xfrm>
        </p:spPr>
        <p:txBody>
          <a:bodyPr>
            <a:noAutofit/>
          </a:bodyPr>
          <a:lstStyle/>
          <a:p>
            <a:pPr marL="0" indent="0" algn="just">
              <a:buNone/>
            </a:pPr>
            <a:r>
              <a:rPr lang="pl-PL" altLang="pl-PL" sz="2200" dirty="0"/>
              <a:t>W bibliotece </a:t>
            </a:r>
            <a:r>
              <a:rPr lang="pl-PL" altLang="pl-PL" sz="2200" dirty="0" err="1"/>
              <a:t>scikit-learn</a:t>
            </a:r>
            <a:r>
              <a:rPr lang="pl-PL" altLang="pl-PL" sz="2200" dirty="0"/>
              <a:t> dostępnych jest szereg miar do oceny jakości modelu uczenia maszynowego – moduł </a:t>
            </a:r>
            <a:r>
              <a:rPr lang="pl-PL" altLang="pl-PL" sz="2000" dirty="0" err="1">
                <a:latin typeface="Consolas" panose="020B0609020204030204" pitchFamily="49" charset="0"/>
              </a:rPr>
              <a:t>sklearn.metrics</a:t>
            </a:r>
            <a:endParaRPr lang="pl-PL" altLang="pl-PL" sz="2000" dirty="0">
              <a:latin typeface="Consolas" panose="020B0609020204030204" pitchFamily="49" charset="0"/>
            </a:endParaRPr>
          </a:p>
          <a:p>
            <a:pPr algn="just"/>
            <a:r>
              <a:rPr lang="pl-PL" altLang="pl-PL" sz="2200" dirty="0"/>
              <a:t> metryki dla zadań klasyfikacji</a:t>
            </a:r>
          </a:p>
          <a:p>
            <a:pPr lvl="1" algn="just"/>
            <a:r>
              <a:rPr lang="pl-PL" altLang="pl-PL" sz="1800" dirty="0"/>
              <a:t>dokładność klasyfikacji – stosunek liczby prawidłowo zaklasyfikowanych próbek do liczby wszystkich próbek – funkcja  </a:t>
            </a:r>
            <a:r>
              <a:rPr lang="pl-PL" altLang="pl-PL" dirty="0"/>
              <a:t>  </a:t>
            </a:r>
            <a:r>
              <a:rPr lang="pl-PL" altLang="pl-PL" sz="1600" dirty="0" err="1">
                <a:latin typeface="Consolas" panose="020B0609020204030204" pitchFamily="49" charset="0"/>
              </a:rPr>
              <a:t>metrics.accuracy_score</a:t>
            </a:r>
            <a:r>
              <a:rPr lang="pl-PL" altLang="pl-PL" sz="1600" dirty="0">
                <a:latin typeface="Consolas" panose="020B0609020204030204" pitchFamily="49" charset="0"/>
              </a:rPr>
              <a:t> </a:t>
            </a:r>
            <a:endParaRPr lang="pl-PL" altLang="pl-PL" sz="1600" dirty="0"/>
          </a:p>
          <a:p>
            <a:pPr lvl="1" algn="just"/>
            <a:r>
              <a:rPr lang="pl-PL" altLang="pl-PL" sz="1800" dirty="0"/>
              <a:t>precyzja i czułość klasyfikacji – przydatne w klasyfikacji binarnej</a:t>
            </a:r>
          </a:p>
          <a:p>
            <a:pPr lvl="1" algn="just"/>
            <a:r>
              <a:rPr lang="pl-PL" altLang="pl-PL" sz="1800" dirty="0"/>
              <a:t>macierz konfuzji – rozszerzenie koncepcji precyzji i czułości na wiele klas </a:t>
            </a:r>
          </a:p>
          <a:p>
            <a:pPr lvl="1" algn="just"/>
            <a:r>
              <a:rPr lang="pl-PL" altLang="pl-PL" sz="1800" dirty="0"/>
              <a:t>dystans </a:t>
            </a:r>
            <a:r>
              <a:rPr lang="pl-PL" altLang="pl-PL" sz="1800" dirty="0" err="1"/>
              <a:t>Hamminga</a:t>
            </a:r>
            <a:r>
              <a:rPr lang="pl-PL" altLang="pl-PL" sz="1800" dirty="0"/>
              <a:t> – odległość pomiędzy zbiorami faktycznych i </a:t>
            </a:r>
            <a:r>
              <a:rPr lang="pl-PL" altLang="pl-PL" sz="1800" dirty="0" err="1"/>
              <a:t>predykowanych</a:t>
            </a:r>
            <a:r>
              <a:rPr lang="pl-PL" altLang="pl-PL" sz="1800" dirty="0"/>
              <a:t> klas próbek</a:t>
            </a:r>
          </a:p>
          <a:p>
            <a:pPr lvl="1" algn="just"/>
            <a:r>
              <a:rPr lang="pl-PL" altLang="pl-PL" sz="1800" dirty="0"/>
              <a:t>inne</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138</a:t>
            </a:fld>
            <a:endParaRPr lang="pl-PL"/>
          </a:p>
        </p:txBody>
      </p:sp>
      <mc:AlternateContent xmlns:mc="http://schemas.openxmlformats.org/markup-compatibility/2006" xmlns:a14="http://schemas.microsoft.com/office/drawing/2010/main">
        <mc:Choice Requires="a14">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279472" y="1240196"/>
                <a:ext cx="5270382"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metryki dla zadań regresji</a:t>
                </a:r>
              </a:p>
              <a:p>
                <a:pPr lvl="1"/>
                <a:r>
                  <a:rPr lang="pl-PL" altLang="pl-PL" sz="1800" dirty="0"/>
                  <a:t>Błąd maksymalny – funkcja    </a:t>
                </a:r>
                <a:r>
                  <a:rPr lang="pl-PL" altLang="pl-PL" sz="1600" dirty="0" err="1">
                    <a:latin typeface="Consolas" panose="020B0609020204030204" pitchFamily="49" charset="0"/>
                  </a:rPr>
                  <a:t>metrics.max_error</a:t>
                </a:r>
                <a:r>
                  <a:rPr lang="pl-PL" altLang="pl-PL" sz="1600" dirty="0">
                    <a:latin typeface="Consolas" panose="020B0609020204030204" pitchFamily="49" charset="0"/>
                  </a:rPr>
                  <a:t> </a:t>
                </a:r>
                <a:endParaRPr lang="pl-PL" altLang="pl-PL" sz="1600" dirty="0"/>
              </a:p>
              <a:p>
                <a:pPr lvl="1"/>
                <a:r>
                  <a:rPr lang="pl-PL" altLang="pl-PL" sz="1800" dirty="0"/>
                  <a:t>Średni błąd absolutny – funkcja    </a:t>
                </a:r>
                <a:r>
                  <a:rPr lang="pl-PL" altLang="pl-PL" sz="1600" dirty="0" err="1">
                    <a:latin typeface="Consolas" panose="020B0609020204030204" pitchFamily="49" charset="0"/>
                  </a:rPr>
                  <a:t>metrics.mean_absolute_error</a:t>
                </a:r>
                <a:endParaRPr lang="pl-PL" altLang="pl-PL" sz="1600" dirty="0"/>
              </a:p>
              <a:p>
                <a:pPr lvl="1"/>
                <a:r>
                  <a:rPr lang="pl-PL" altLang="pl-PL" sz="1800" dirty="0"/>
                  <a:t>Średni błąd kwadratowy – funkcja    </a:t>
                </a:r>
                <a:r>
                  <a:rPr lang="pl-PL" altLang="pl-PL" sz="1600" dirty="0" err="1">
                    <a:latin typeface="Consolas" panose="020B0609020204030204" pitchFamily="49" charset="0"/>
                  </a:rPr>
                  <a:t>metrics.mean_squred_error</a:t>
                </a:r>
                <a:r>
                  <a:rPr lang="pl-PL" altLang="pl-PL" sz="1600" dirty="0">
                    <a:latin typeface="Consolas" panose="020B0609020204030204" pitchFamily="49" charset="0"/>
                  </a:rPr>
                  <a:t> </a:t>
                </a:r>
                <a:endParaRPr lang="pl-PL" altLang="pl-PL" sz="1600" dirty="0"/>
              </a:p>
              <a:p>
                <a:pPr lvl="1"/>
                <a:r>
                  <a:rPr lang="pl-PL" altLang="pl-PL" sz="1800" dirty="0"/>
                  <a:t>Współczynnik determinacji </a:t>
                </a:r>
                <a14:m>
                  <m:oMath xmlns:m="http://schemas.openxmlformats.org/officeDocument/2006/math">
                    <m:sSup>
                      <m:sSupPr>
                        <m:ctrlPr>
                          <a:rPr lang="pl-PL" altLang="pl-PL" sz="1800" i="1">
                            <a:latin typeface="Cambria Math" panose="02040503050406030204" pitchFamily="18" charset="0"/>
                          </a:rPr>
                        </m:ctrlPr>
                      </m:sSupPr>
                      <m:e>
                        <m:r>
                          <a:rPr lang="pl-PL" altLang="pl-PL" sz="1800" i="1">
                            <a:latin typeface="Cambria Math" panose="02040503050406030204" pitchFamily="18" charset="0"/>
                          </a:rPr>
                          <m:t>𝑅</m:t>
                        </m:r>
                      </m:e>
                      <m:sup>
                        <m:r>
                          <a:rPr lang="pl-PL" altLang="pl-PL" sz="1800" i="1">
                            <a:latin typeface="Cambria Math" panose="02040503050406030204" pitchFamily="18" charset="0"/>
                          </a:rPr>
                          <m:t>2</m:t>
                        </m:r>
                      </m:sup>
                    </m:sSup>
                  </m:oMath>
                </a14:m>
                <a:r>
                  <a:rPr lang="pl-PL" altLang="pl-PL" sz="1800" dirty="0"/>
                  <a:t> – funkcja    </a:t>
                </a:r>
                <a:r>
                  <a:rPr lang="pl-PL" altLang="pl-PL" sz="1600" dirty="0">
                    <a:latin typeface="Consolas" panose="020B0609020204030204" pitchFamily="49" charset="0"/>
                  </a:rPr>
                  <a:t>metrics.r2_score </a:t>
                </a:r>
              </a:p>
              <a:p>
                <a:pPr lvl="1" algn="just"/>
                <a:r>
                  <a:rPr lang="pl-PL" altLang="pl-PL" dirty="0"/>
                  <a:t>inne</a:t>
                </a:r>
              </a:p>
              <a:p>
                <a:pPr algn="just"/>
                <a:r>
                  <a:rPr lang="pl-PL" altLang="pl-PL" sz="2200" dirty="0"/>
                  <a:t> metryki dla zadań klasteryzacji</a:t>
                </a:r>
              </a:p>
              <a:p>
                <a:pPr marL="0" indent="0" algn="just">
                  <a:buNone/>
                </a:pPr>
                <a:endParaRPr lang="pl-PL" altLang="pl-PL" sz="1600" dirty="0"/>
              </a:p>
            </p:txBody>
          </p:sp>
        </mc:Choice>
        <mc:Fallback xmlns="">
          <p:sp>
            <p:nvSpPr>
              <p:cNvPr id="6" name="Symbol zastępczy zawartości 2">
                <a:extLst>
                  <a:ext uri="{FF2B5EF4-FFF2-40B4-BE49-F238E27FC236}">
                    <a16:creationId xmlns:a16="http://schemas.microsoft.com/office/drawing/2014/main" id="{E40E1A6D-1FDE-40E4-88EA-FC5050DA445D}"/>
                  </a:ext>
                </a:extLst>
              </p:cNvPr>
              <p:cNvSpPr txBox="1">
                <a:spLocks noRot="1" noChangeAspect="1" noMove="1" noResize="1" noEditPoints="1" noAdjustHandles="1" noChangeArrowheads="1" noChangeShapeType="1" noTextEdit="1"/>
              </p:cNvSpPr>
              <p:nvPr/>
            </p:nvSpPr>
            <p:spPr>
              <a:xfrm>
                <a:off x="6279472" y="1240196"/>
                <a:ext cx="5270382" cy="4670187"/>
              </a:xfrm>
              <a:prstGeom prst="rect">
                <a:avLst/>
              </a:prstGeom>
              <a:blipFill>
                <a:blip r:embed="rId2"/>
                <a:stretch>
                  <a:fillRect l="-1272" t="-1565"/>
                </a:stretch>
              </a:blipFill>
            </p:spPr>
            <p:txBody>
              <a:bodyPr/>
              <a:lstStyle/>
              <a:p>
                <a:r>
                  <a:rPr lang="pl-PL">
                    <a:noFill/>
                  </a:rPr>
                  <a:t> </a:t>
                </a:r>
              </a:p>
            </p:txBody>
          </p:sp>
        </mc:Fallback>
      </mc:AlternateContent>
    </p:spTree>
    <p:extLst>
      <p:ext uri="{BB962C8B-B14F-4D97-AF65-F5344CB8AC3E}">
        <p14:creationId xmlns:p14="http://schemas.microsoft.com/office/powerpoint/2010/main" val="24895080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Zbiory danych</a:t>
            </a:r>
          </a:p>
        </p:txBody>
      </p:sp>
      <p:sp>
        <p:nvSpPr>
          <p:cNvPr id="29701" name="Symbol zastępczy zawartości 2"/>
          <p:cNvSpPr>
            <a:spLocks noGrp="1"/>
          </p:cNvSpPr>
          <p:nvPr>
            <p:ph idx="1"/>
          </p:nvPr>
        </p:nvSpPr>
        <p:spPr>
          <a:xfrm>
            <a:off x="642147" y="1240196"/>
            <a:ext cx="5270381" cy="5116155"/>
          </a:xfrm>
        </p:spPr>
        <p:txBody>
          <a:bodyPr>
            <a:noAutofit/>
          </a:bodyPr>
          <a:lstStyle/>
          <a:p>
            <a:pPr algn="just"/>
            <a:r>
              <a:rPr lang="pl-PL" altLang="pl-PL" sz="2200" dirty="0"/>
              <a:t> Biblioteka </a:t>
            </a:r>
            <a:r>
              <a:rPr lang="pl-PL" altLang="pl-PL" sz="2200" dirty="0" err="1"/>
              <a:t>scikit-learn</a:t>
            </a:r>
            <a:r>
              <a:rPr lang="pl-PL" altLang="pl-PL" sz="2200" dirty="0"/>
              <a:t> udostępnia kilka testowych zbiorów danych</a:t>
            </a:r>
          </a:p>
          <a:p>
            <a:pPr algn="just"/>
            <a:r>
              <a:rPr lang="pl-PL" altLang="pl-PL" sz="2200" dirty="0"/>
              <a:t> Zbiory danych można załadować do własnego kodu za pomocą polecenia </a:t>
            </a:r>
            <a:r>
              <a:rPr lang="pl-PL" altLang="pl-PL" sz="2000" dirty="0">
                <a:latin typeface="Consolas" panose="020B0609020204030204" pitchFamily="49" charset="0"/>
              </a:rPr>
              <a:t>import</a:t>
            </a:r>
            <a:r>
              <a:rPr lang="pl-PL" altLang="pl-PL" sz="2200" dirty="0"/>
              <a:t> </a:t>
            </a:r>
          </a:p>
          <a:p>
            <a:pPr marL="0" indent="0">
              <a:buNone/>
            </a:pP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sklearn.datasets</a:t>
            </a:r>
            <a:endParaRPr lang="en-US" sz="2000" dirty="0">
              <a:latin typeface="Consolas" panose="020B0609020204030204" pitchFamily="49" charset="0"/>
            </a:endParaRPr>
          </a:p>
          <a:p>
            <a:pPr algn="just"/>
            <a:r>
              <a:rPr lang="pl-PL" altLang="pl-PL" sz="2200" dirty="0"/>
              <a:t> Oprócz testowych zbiorów danych biblioteka </a:t>
            </a:r>
            <a:r>
              <a:rPr lang="pl-PL" altLang="pl-PL" sz="2200" dirty="0" err="1"/>
              <a:t>scikit-learn</a:t>
            </a:r>
            <a:r>
              <a:rPr lang="pl-PL" altLang="pl-PL" sz="2200" dirty="0"/>
              <a:t> udostępnia funkcje do generowania własnych zbiorów danych. Będziemy </a:t>
            </a:r>
            <a:r>
              <a:rPr lang="pl-PL" altLang="pl-PL" sz="2200" dirty="0" err="1"/>
              <a:t>wykorrzytywać</a:t>
            </a:r>
            <a:r>
              <a:rPr lang="pl-PL" altLang="pl-PL" sz="2200" dirty="0"/>
              <a:t> te </a:t>
            </a:r>
            <a:r>
              <a:rPr lang="pl-PL" altLang="pl-PL" sz="2200" dirty="0" err="1"/>
              <a:t>funckje</a:t>
            </a:r>
            <a:r>
              <a:rPr lang="pl-PL" altLang="pl-PL" sz="2200" dirty="0"/>
              <a:t> do generowania zbiorów danych dla zadań klasteryzacji</a:t>
            </a: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139</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279472" y="1240196"/>
            <a:ext cx="5270382"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Dostępne zbiory danych</a:t>
            </a:r>
          </a:p>
          <a:p>
            <a:pPr lvl="1" algn="just"/>
            <a:r>
              <a:rPr lang="pl-PL" altLang="pl-PL" sz="1800" dirty="0"/>
              <a:t>Zbiór danych dotyczący cen nieruchomości w Bostonie: liczba próbek – 506, liczba cech – 13 </a:t>
            </a:r>
          </a:p>
          <a:p>
            <a:pPr lvl="1" algn="just"/>
            <a:r>
              <a:rPr lang="pl-PL" altLang="pl-PL" sz="1800" dirty="0"/>
              <a:t>Zbiór danych dotyczący wymiarów kwiatu irysa w zależności od gatunku: liczba próbek – 150, liczba cech – 4 </a:t>
            </a:r>
          </a:p>
          <a:p>
            <a:pPr lvl="1" algn="just"/>
            <a:r>
              <a:rPr lang="pl-PL" altLang="pl-PL" sz="1800" dirty="0"/>
              <a:t>Zbiór danych dotyczący osób z cukrzycą: liczba próbek – 442, liczba cech – 10</a:t>
            </a:r>
          </a:p>
          <a:p>
            <a:pPr lvl="1" algn="just"/>
            <a:r>
              <a:rPr lang="pl-PL" altLang="pl-PL" sz="1800" dirty="0"/>
              <a:t>Zbiór danych dotyczący różnych gatunków wina: liczba próbek – 178, liczba cech – 13 </a:t>
            </a:r>
          </a:p>
          <a:p>
            <a:pPr lvl="1" algn="just"/>
            <a:r>
              <a:rPr lang="pl-PL" altLang="pl-PL" sz="1800" dirty="0"/>
              <a:t>Zbiór danych dotyczący </a:t>
            </a:r>
            <a:r>
              <a:rPr lang="pl-PL" altLang="pl-PL" sz="1800" dirty="0" err="1"/>
              <a:t>zachorowań</a:t>
            </a:r>
            <a:r>
              <a:rPr lang="pl-PL" altLang="pl-PL" sz="1800" dirty="0"/>
              <a:t> na raka piersi: liczba próbek – 569, liczba cech – 30 </a:t>
            </a:r>
          </a:p>
        </p:txBody>
      </p:sp>
    </p:spTree>
    <p:extLst>
      <p:ext uri="{BB962C8B-B14F-4D97-AF65-F5344CB8AC3E}">
        <p14:creationId xmlns:p14="http://schemas.microsoft.com/office/powerpoint/2010/main" val="441084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a:t>Zadania rozwiązywane w ramach uczenia maszynowego</a:t>
            </a:r>
          </a:p>
        </p:txBody>
      </p:sp>
      <p:sp>
        <p:nvSpPr>
          <p:cNvPr id="29701" name="Symbol zastępczy zawartości 2"/>
          <p:cNvSpPr>
            <a:spLocks noGrp="1"/>
          </p:cNvSpPr>
          <p:nvPr>
            <p:ph idx="1"/>
          </p:nvPr>
        </p:nvSpPr>
        <p:spPr>
          <a:xfrm>
            <a:off x="1146875" y="1359494"/>
            <a:ext cx="9872420" cy="4033916"/>
          </a:xfrm>
        </p:spPr>
        <p:txBody>
          <a:bodyPr>
            <a:noAutofit/>
          </a:bodyPr>
          <a:lstStyle/>
          <a:p>
            <a:pPr marL="0" indent="0">
              <a:buNone/>
            </a:pPr>
            <a:r>
              <a:rPr lang="pl-PL" altLang="pl-PL" sz="2200"/>
              <a:t>W uczeniu maszynowym rozwiązujemy standardowe klasy zadań</a:t>
            </a:r>
          </a:p>
          <a:p>
            <a:r>
              <a:rPr lang="pl-PL" altLang="pl-PL" sz="2200"/>
              <a:t> zadanie klasyfikacji</a:t>
            </a:r>
          </a:p>
          <a:p>
            <a:r>
              <a:rPr lang="pl-PL" altLang="pl-PL" sz="2200"/>
              <a:t> zadanie regresji (aproksymacji) </a:t>
            </a:r>
          </a:p>
          <a:p>
            <a:r>
              <a:rPr lang="pl-PL" altLang="pl-PL" sz="2200"/>
              <a:t> zadanie klasteryzacji</a:t>
            </a:r>
          </a:p>
          <a:p>
            <a:r>
              <a:rPr lang="pl-PL" altLang="pl-PL" sz="2200"/>
              <a:t> detekcja anomalii</a:t>
            </a:r>
          </a:p>
          <a:p>
            <a:r>
              <a:rPr lang="pl-PL" altLang="pl-PL" sz="2200"/>
              <a:t> wychwytywanie związków między danymi</a:t>
            </a:r>
          </a:p>
          <a:p>
            <a:pPr marL="0" indent="0">
              <a:buNone/>
            </a:pPr>
            <a:endParaRPr lang="pl-PL" altLang="pl-PL" sz="2200"/>
          </a:p>
          <a:p>
            <a:pPr marL="0" indent="0">
              <a:buNone/>
            </a:pPr>
            <a:r>
              <a:rPr lang="pl-PL" altLang="pl-PL" sz="2200"/>
              <a:t>W materiałach szczegółowo omówione zostaną trzy pierwsze zadania.</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14</a:t>
            </a:fld>
            <a:endParaRPr lang="pl-PL"/>
          </a:p>
        </p:txBody>
      </p:sp>
    </p:spTree>
    <p:extLst>
      <p:ext uri="{BB962C8B-B14F-4D97-AF65-F5344CB8AC3E}">
        <p14:creationId xmlns:p14="http://schemas.microsoft.com/office/powerpoint/2010/main" val="8509285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Zbiory danych</a:t>
            </a:r>
          </a:p>
        </p:txBody>
      </p:sp>
      <p:sp>
        <p:nvSpPr>
          <p:cNvPr id="29701" name="Symbol zastępczy zawartości 2"/>
          <p:cNvSpPr>
            <a:spLocks noGrp="1"/>
          </p:cNvSpPr>
          <p:nvPr>
            <p:ph idx="1"/>
          </p:nvPr>
        </p:nvSpPr>
        <p:spPr>
          <a:xfrm>
            <a:off x="642148" y="1240196"/>
            <a:ext cx="5270382" cy="5116155"/>
          </a:xfrm>
        </p:spPr>
        <p:txBody>
          <a:bodyPr>
            <a:noAutofit/>
          </a:bodyPr>
          <a:lstStyle/>
          <a:p>
            <a:pPr marL="0" indent="0" algn="just">
              <a:buNone/>
            </a:pPr>
            <a:r>
              <a:rPr lang="pl-PL" altLang="pl-PL" sz="2200" dirty="0"/>
              <a:t>Zbiór danych dotyczący cen nieruchomości w Bostonie</a:t>
            </a:r>
          </a:p>
          <a:p>
            <a:pPr algn="just"/>
            <a:r>
              <a:rPr lang="pl-PL" altLang="pl-PL" sz="2200" dirty="0"/>
              <a:t> Wczytanie zbioru danych  </a:t>
            </a:r>
          </a:p>
          <a:p>
            <a:pPr marL="0" indent="0">
              <a:buNone/>
            </a:pPr>
            <a:r>
              <a:rPr lang="pl-PL" sz="1800" dirty="0">
                <a:solidFill>
                  <a:srgbClr val="000080"/>
                </a:solidFill>
                <a:latin typeface="Consolas" panose="020B0609020204030204" pitchFamily="49" charset="0"/>
              </a:rPr>
              <a:t>from </a:t>
            </a:r>
            <a:r>
              <a:rPr lang="pl-PL" sz="1800" dirty="0" err="1">
                <a:solidFill>
                  <a:srgbClr val="000080"/>
                </a:solidFill>
                <a:latin typeface="Consolas" panose="020B0609020204030204" pitchFamily="49" charset="0"/>
              </a:rPr>
              <a:t>sklearn</a:t>
            </a:r>
            <a:r>
              <a:rPr lang="pl-PL" sz="1800" dirty="0">
                <a:solidFill>
                  <a:srgbClr val="000080"/>
                </a:solidFill>
                <a:latin typeface="Consolas" panose="020B0609020204030204" pitchFamily="49" charset="0"/>
              </a:rPr>
              <a:t> import </a:t>
            </a:r>
            <a:r>
              <a:rPr lang="pl-PL" sz="1800" dirty="0" err="1">
                <a:solidFill>
                  <a:srgbClr val="000080"/>
                </a:solidFill>
                <a:latin typeface="Consolas" panose="020B0609020204030204" pitchFamily="49" charset="0"/>
              </a:rPr>
              <a:t>datasets</a:t>
            </a:r>
            <a:endParaRPr lang="pl-PL" sz="1800" dirty="0">
              <a:solidFill>
                <a:srgbClr val="000080"/>
              </a:solidFill>
              <a:latin typeface="Consolas" panose="020B0609020204030204" pitchFamily="49" charset="0"/>
            </a:endParaRPr>
          </a:p>
          <a:p>
            <a:pPr marL="0" indent="0">
              <a:buNone/>
            </a:pPr>
            <a:r>
              <a:rPr lang="pl-PL" sz="1800" dirty="0">
                <a:solidFill>
                  <a:srgbClr val="000080"/>
                </a:solidFill>
                <a:latin typeface="Consolas" panose="020B0609020204030204" pitchFamily="49" charset="0"/>
              </a:rPr>
              <a:t>boston = </a:t>
            </a:r>
            <a:r>
              <a:rPr lang="pl-PL" sz="1800" dirty="0" err="1">
                <a:solidFill>
                  <a:srgbClr val="000080"/>
                </a:solidFill>
                <a:latin typeface="Consolas" panose="020B0609020204030204" pitchFamily="49" charset="0"/>
              </a:rPr>
              <a:t>datasets.load_boston</a:t>
            </a:r>
            <a:r>
              <a:rPr lang="pl-PL" sz="1800" dirty="0">
                <a:solidFill>
                  <a:srgbClr val="000080"/>
                </a:solidFill>
                <a:latin typeface="Consolas" panose="020B0609020204030204" pitchFamily="49" charset="0"/>
              </a:rPr>
              <a:t>()</a:t>
            </a:r>
            <a:endParaRPr lang="en-US" sz="1800" dirty="0">
              <a:latin typeface="Consolas" panose="020B0609020204030204" pitchFamily="49" charset="0"/>
            </a:endParaRPr>
          </a:p>
          <a:p>
            <a:pPr algn="just"/>
            <a:r>
              <a:rPr lang="pl-PL" altLang="pl-PL" sz="2200" dirty="0"/>
              <a:t> Wyświetlenie opisu zbioru danych</a:t>
            </a:r>
          </a:p>
          <a:p>
            <a:pPr marL="0" indent="0">
              <a:buNone/>
            </a:pPr>
            <a:r>
              <a:rPr lang="pl-PL" sz="1800" dirty="0" err="1">
                <a:solidFill>
                  <a:srgbClr val="000080"/>
                </a:solidFill>
                <a:latin typeface="Consolas" panose="020B0609020204030204" pitchFamily="49" charset="0"/>
              </a:rPr>
              <a:t>print</a:t>
            </a:r>
            <a:r>
              <a:rPr lang="pl-PL" sz="1800" dirty="0">
                <a:solidFill>
                  <a:srgbClr val="000080"/>
                </a:solidFill>
                <a:latin typeface="Consolas" panose="020B0609020204030204" pitchFamily="49" charset="0"/>
              </a:rPr>
              <a:t>(</a:t>
            </a:r>
            <a:r>
              <a:rPr lang="pl-PL" sz="1800" dirty="0" err="1">
                <a:solidFill>
                  <a:srgbClr val="000080"/>
                </a:solidFill>
                <a:latin typeface="Consolas" panose="020B0609020204030204" pitchFamily="49" charset="0"/>
              </a:rPr>
              <a:t>boston.DESCR</a:t>
            </a:r>
            <a:r>
              <a:rPr lang="pl-PL" sz="1800" dirty="0">
                <a:solidFill>
                  <a:srgbClr val="000080"/>
                </a:solidFill>
                <a:latin typeface="Consolas" panose="020B0609020204030204" pitchFamily="49" charset="0"/>
              </a:rPr>
              <a:t>)</a:t>
            </a:r>
          </a:p>
          <a:p>
            <a:pPr marL="0" indent="0">
              <a:lnSpc>
                <a:spcPct val="100000"/>
              </a:lnSpc>
              <a:spcBef>
                <a:spcPts val="0"/>
              </a:spcBef>
              <a:buNone/>
            </a:pPr>
            <a:endParaRPr lang="pl-PL" altLang="pl-PL" sz="1200" dirty="0">
              <a:latin typeface="Consolas" panose="020B0609020204030204" pitchFamily="49" charset="0"/>
            </a:endParaRPr>
          </a:p>
          <a:p>
            <a:pPr marL="0" indent="0">
              <a:lnSpc>
                <a:spcPct val="100000"/>
              </a:lnSpc>
              <a:spcBef>
                <a:spcPts val="0"/>
              </a:spcBef>
              <a:buNone/>
            </a:pPr>
            <a:r>
              <a:rPr lang="en-US" altLang="pl-PL" sz="1200" dirty="0">
                <a:latin typeface="Consolas" panose="020B0609020204030204" pitchFamily="49" charset="0"/>
              </a:rPr>
              <a:t>Boston house prices dataset</a:t>
            </a:r>
          </a:p>
          <a:p>
            <a:pPr marL="0" indent="0">
              <a:lnSpc>
                <a:spcPct val="100000"/>
              </a:lnSpc>
              <a:spcBef>
                <a:spcPts val="0"/>
              </a:spcBef>
              <a:buNone/>
            </a:pPr>
            <a:r>
              <a:rPr lang="en-US" altLang="pl-PL" sz="1200" dirty="0">
                <a:latin typeface="Consolas" panose="020B0609020204030204" pitchFamily="49" charset="0"/>
              </a:rPr>
              <a:t>---------------------------</a:t>
            </a:r>
          </a:p>
          <a:p>
            <a:pPr marL="0" indent="0">
              <a:lnSpc>
                <a:spcPct val="100000"/>
              </a:lnSpc>
              <a:spcBef>
                <a:spcPts val="0"/>
              </a:spcBef>
              <a:buNone/>
            </a:pPr>
            <a:r>
              <a:rPr lang="en-US" altLang="pl-PL" sz="1200" dirty="0">
                <a:latin typeface="Consolas" panose="020B0609020204030204" pitchFamily="49" charset="0"/>
              </a:rPr>
              <a:t>**Data Set Characteristics:**  </a:t>
            </a:r>
          </a:p>
          <a:p>
            <a:pPr marL="0" indent="0">
              <a:lnSpc>
                <a:spcPct val="100000"/>
              </a:lnSpc>
              <a:spcBef>
                <a:spcPts val="0"/>
              </a:spcBef>
              <a:buNone/>
            </a:pPr>
            <a:r>
              <a:rPr lang="en-US" altLang="pl-PL" sz="1200" dirty="0">
                <a:latin typeface="Consolas" panose="020B0609020204030204" pitchFamily="49" charset="0"/>
              </a:rPr>
              <a:t>    :Number of Instances: 506 </a:t>
            </a:r>
          </a:p>
          <a:p>
            <a:pPr marL="0" indent="0">
              <a:lnSpc>
                <a:spcPct val="100000"/>
              </a:lnSpc>
              <a:spcBef>
                <a:spcPts val="0"/>
              </a:spcBef>
              <a:buNone/>
            </a:pPr>
            <a:r>
              <a:rPr lang="en-US" altLang="pl-PL" sz="1200" dirty="0">
                <a:latin typeface="Consolas" panose="020B0609020204030204" pitchFamily="49" charset="0"/>
              </a:rPr>
              <a:t>    :Number of Attributes: 13 numeric/categorical predictive. Median Value (attribute 14) is usually the target.</a:t>
            </a:r>
          </a:p>
          <a:p>
            <a:pPr marL="0" indent="0">
              <a:lnSpc>
                <a:spcPct val="100000"/>
              </a:lnSpc>
              <a:spcBef>
                <a:spcPts val="0"/>
              </a:spcBef>
              <a:buNone/>
            </a:pPr>
            <a:r>
              <a:rPr lang="en-US" altLang="pl-PL" sz="1200" dirty="0">
                <a:latin typeface="Consolas" panose="020B0609020204030204" pitchFamily="49" charset="0"/>
              </a:rPr>
              <a:t>    </a:t>
            </a:r>
            <a:endParaRPr lang="pl-PL" sz="1800" dirty="0">
              <a:solidFill>
                <a:srgbClr val="000080"/>
              </a:solidFill>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140</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823751" y="1240196"/>
            <a:ext cx="6205492"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pl-PL" sz="1200" dirty="0">
                <a:latin typeface="Consolas" panose="020B0609020204030204" pitchFamily="49" charset="0"/>
              </a:rPr>
              <a:t> </a:t>
            </a:r>
            <a:r>
              <a:rPr lang="pl-PL" altLang="pl-PL" sz="1200" dirty="0">
                <a:latin typeface="Consolas" panose="020B0609020204030204" pitchFamily="49" charset="0"/>
              </a:rPr>
              <a:t>    </a:t>
            </a:r>
            <a:r>
              <a:rPr lang="en-US" altLang="pl-PL" sz="1200" dirty="0">
                <a:latin typeface="Consolas" panose="020B0609020204030204" pitchFamily="49" charset="0"/>
              </a:rPr>
              <a:t>:Attribute Information (in order):</a:t>
            </a:r>
          </a:p>
          <a:p>
            <a:pPr marL="0" indent="0">
              <a:lnSpc>
                <a:spcPct val="100000"/>
              </a:lnSpc>
              <a:spcBef>
                <a:spcPts val="0"/>
              </a:spcBef>
              <a:buNone/>
            </a:pPr>
            <a:r>
              <a:rPr lang="en-US" altLang="pl-PL" sz="1200" dirty="0">
                <a:latin typeface="Consolas" panose="020B0609020204030204" pitchFamily="49" charset="0"/>
              </a:rPr>
              <a:t>        - CRIM     per capita crime rate by town</a:t>
            </a:r>
          </a:p>
          <a:p>
            <a:pPr marL="0" indent="0">
              <a:lnSpc>
                <a:spcPct val="100000"/>
              </a:lnSpc>
              <a:spcBef>
                <a:spcPts val="0"/>
              </a:spcBef>
              <a:buNone/>
            </a:pPr>
            <a:r>
              <a:rPr lang="en-US" altLang="pl-PL" sz="1200" dirty="0">
                <a:latin typeface="Consolas" panose="020B0609020204030204" pitchFamily="49" charset="0"/>
              </a:rPr>
              <a:t>        - ZN       proportion of residential land zoned for lots over</a:t>
            </a:r>
            <a:endParaRPr lang="pl-PL" altLang="pl-PL" sz="1200" dirty="0">
              <a:latin typeface="Consolas" panose="020B0609020204030204" pitchFamily="49" charset="0"/>
            </a:endParaRPr>
          </a:p>
          <a:p>
            <a:pPr marL="0" indent="0">
              <a:lnSpc>
                <a:spcPct val="100000"/>
              </a:lnSpc>
              <a:spcBef>
                <a:spcPts val="0"/>
              </a:spcBef>
              <a:buNone/>
            </a:pPr>
            <a:r>
              <a:rPr lang="pl-PL" altLang="pl-PL" sz="1200" dirty="0">
                <a:latin typeface="Consolas" panose="020B0609020204030204" pitchFamily="49" charset="0"/>
              </a:rPr>
              <a:t>                   </a:t>
            </a:r>
            <a:r>
              <a:rPr lang="en-US" altLang="pl-PL" sz="1200" dirty="0">
                <a:latin typeface="Consolas" panose="020B0609020204030204" pitchFamily="49" charset="0"/>
              </a:rPr>
              <a:t>25,000 </a:t>
            </a:r>
            <a:r>
              <a:rPr lang="en-US" altLang="pl-PL" sz="1200" dirty="0" err="1">
                <a:latin typeface="Consolas" panose="020B0609020204030204" pitchFamily="49" charset="0"/>
              </a:rPr>
              <a:t>sq.ft</a:t>
            </a:r>
            <a:r>
              <a:rPr lang="en-US" altLang="pl-PL" sz="1200" dirty="0">
                <a:latin typeface="Consolas" panose="020B0609020204030204" pitchFamily="49" charset="0"/>
              </a:rPr>
              <a:t>.</a:t>
            </a:r>
          </a:p>
          <a:p>
            <a:pPr marL="0" indent="0">
              <a:lnSpc>
                <a:spcPct val="100000"/>
              </a:lnSpc>
              <a:spcBef>
                <a:spcPts val="0"/>
              </a:spcBef>
              <a:buNone/>
            </a:pPr>
            <a:r>
              <a:rPr lang="en-US" altLang="pl-PL" sz="1200" dirty="0">
                <a:latin typeface="Consolas" panose="020B0609020204030204" pitchFamily="49" charset="0"/>
              </a:rPr>
              <a:t>        - INDUS    proportion of non-retail business acres per town</a:t>
            </a:r>
          </a:p>
          <a:p>
            <a:pPr marL="0" indent="0">
              <a:lnSpc>
                <a:spcPct val="100000"/>
              </a:lnSpc>
              <a:spcBef>
                <a:spcPts val="0"/>
              </a:spcBef>
              <a:buNone/>
            </a:pPr>
            <a:r>
              <a:rPr lang="en-US" altLang="pl-PL" sz="1200" dirty="0">
                <a:latin typeface="Consolas" panose="020B0609020204030204" pitchFamily="49" charset="0"/>
              </a:rPr>
              <a:t>        - CHAS     Charles River dummy variable (= 1 if tract bounds</a:t>
            </a:r>
            <a:endParaRPr lang="pl-PL" altLang="pl-PL" sz="1200" dirty="0">
              <a:latin typeface="Consolas" panose="020B0609020204030204" pitchFamily="49" charset="0"/>
            </a:endParaRPr>
          </a:p>
          <a:p>
            <a:pPr marL="0" indent="0">
              <a:lnSpc>
                <a:spcPct val="100000"/>
              </a:lnSpc>
              <a:spcBef>
                <a:spcPts val="0"/>
              </a:spcBef>
              <a:buNone/>
            </a:pPr>
            <a:r>
              <a:rPr lang="pl-PL" altLang="pl-PL" sz="1200" dirty="0">
                <a:latin typeface="Consolas" panose="020B0609020204030204" pitchFamily="49" charset="0"/>
              </a:rPr>
              <a:t>                  </a:t>
            </a:r>
            <a:r>
              <a:rPr lang="en-US" altLang="pl-PL" sz="1200" dirty="0">
                <a:latin typeface="Consolas" panose="020B0609020204030204" pitchFamily="49" charset="0"/>
              </a:rPr>
              <a:t> river; 0 otherwise)</a:t>
            </a:r>
          </a:p>
          <a:p>
            <a:pPr marL="0" indent="0">
              <a:lnSpc>
                <a:spcPct val="100000"/>
              </a:lnSpc>
              <a:spcBef>
                <a:spcPts val="0"/>
              </a:spcBef>
              <a:buNone/>
            </a:pPr>
            <a:r>
              <a:rPr lang="en-US" altLang="pl-PL" sz="1200" dirty="0">
                <a:latin typeface="Consolas" panose="020B0609020204030204" pitchFamily="49" charset="0"/>
              </a:rPr>
              <a:t>        - NOX      nitric oxides concentration (parts per 10 million)</a:t>
            </a:r>
          </a:p>
          <a:p>
            <a:pPr marL="0" indent="0">
              <a:lnSpc>
                <a:spcPct val="100000"/>
              </a:lnSpc>
              <a:spcBef>
                <a:spcPts val="0"/>
              </a:spcBef>
              <a:buNone/>
            </a:pPr>
            <a:r>
              <a:rPr lang="en-US" altLang="pl-PL" sz="1200" dirty="0">
                <a:latin typeface="Consolas" panose="020B0609020204030204" pitchFamily="49" charset="0"/>
              </a:rPr>
              <a:t>        - RM       average number of rooms per dwelling</a:t>
            </a:r>
          </a:p>
          <a:p>
            <a:pPr marL="0" indent="0">
              <a:lnSpc>
                <a:spcPct val="100000"/>
              </a:lnSpc>
              <a:spcBef>
                <a:spcPts val="0"/>
              </a:spcBef>
              <a:buNone/>
            </a:pPr>
            <a:r>
              <a:rPr lang="en-US" altLang="pl-PL" sz="1200" dirty="0">
                <a:latin typeface="Consolas" panose="020B0609020204030204" pitchFamily="49" charset="0"/>
              </a:rPr>
              <a:t>        - AGE      proportion of owner-occupied units built prior to</a:t>
            </a:r>
            <a:endParaRPr lang="pl-PL" altLang="pl-PL" sz="1200" dirty="0">
              <a:latin typeface="Consolas" panose="020B0609020204030204" pitchFamily="49" charset="0"/>
            </a:endParaRPr>
          </a:p>
          <a:p>
            <a:pPr marL="0" indent="0">
              <a:lnSpc>
                <a:spcPct val="100000"/>
              </a:lnSpc>
              <a:spcBef>
                <a:spcPts val="0"/>
              </a:spcBef>
              <a:buNone/>
            </a:pPr>
            <a:r>
              <a:rPr lang="pl-PL" altLang="pl-PL" sz="1200" dirty="0">
                <a:latin typeface="Consolas" panose="020B0609020204030204" pitchFamily="49" charset="0"/>
              </a:rPr>
              <a:t>                   </a:t>
            </a:r>
            <a:r>
              <a:rPr lang="en-US" altLang="pl-PL" sz="1200" dirty="0">
                <a:latin typeface="Consolas" panose="020B0609020204030204" pitchFamily="49" charset="0"/>
              </a:rPr>
              <a:t>1940</a:t>
            </a:r>
          </a:p>
          <a:p>
            <a:pPr marL="0" indent="0">
              <a:lnSpc>
                <a:spcPct val="100000"/>
              </a:lnSpc>
              <a:spcBef>
                <a:spcPts val="0"/>
              </a:spcBef>
              <a:buNone/>
            </a:pPr>
            <a:r>
              <a:rPr lang="en-US" altLang="pl-PL" sz="1200" dirty="0">
                <a:latin typeface="Consolas" panose="020B0609020204030204" pitchFamily="49" charset="0"/>
              </a:rPr>
              <a:t>        - DIS      weighted distances to five Boston employment </a:t>
            </a:r>
            <a:r>
              <a:rPr lang="en-US" altLang="pl-PL" sz="1200" dirty="0" err="1">
                <a:latin typeface="Consolas" panose="020B0609020204030204" pitchFamily="49" charset="0"/>
              </a:rPr>
              <a:t>centres</a:t>
            </a:r>
            <a:endParaRPr lang="en-US" altLang="pl-PL" sz="1200" dirty="0">
              <a:latin typeface="Consolas" panose="020B0609020204030204" pitchFamily="49" charset="0"/>
            </a:endParaRPr>
          </a:p>
          <a:p>
            <a:pPr marL="0" indent="0">
              <a:lnSpc>
                <a:spcPct val="100000"/>
              </a:lnSpc>
              <a:spcBef>
                <a:spcPts val="0"/>
              </a:spcBef>
              <a:buNone/>
            </a:pPr>
            <a:r>
              <a:rPr lang="en-US" altLang="pl-PL" sz="1200" dirty="0">
                <a:latin typeface="Consolas" panose="020B0609020204030204" pitchFamily="49" charset="0"/>
              </a:rPr>
              <a:t>        - RAD      index of accessibility to radial highways</a:t>
            </a:r>
          </a:p>
          <a:p>
            <a:pPr marL="0" indent="0">
              <a:lnSpc>
                <a:spcPct val="100000"/>
              </a:lnSpc>
              <a:spcBef>
                <a:spcPts val="0"/>
              </a:spcBef>
              <a:buNone/>
            </a:pPr>
            <a:r>
              <a:rPr lang="en-US" altLang="pl-PL" sz="1200" dirty="0">
                <a:latin typeface="Consolas" panose="020B0609020204030204" pitchFamily="49" charset="0"/>
              </a:rPr>
              <a:t>        - TAX      full-value property-tax rate per $10,000</a:t>
            </a:r>
          </a:p>
          <a:p>
            <a:pPr marL="0" indent="0">
              <a:lnSpc>
                <a:spcPct val="100000"/>
              </a:lnSpc>
              <a:spcBef>
                <a:spcPts val="0"/>
              </a:spcBef>
              <a:buNone/>
            </a:pPr>
            <a:r>
              <a:rPr lang="en-US" altLang="pl-PL" sz="1200" dirty="0">
                <a:latin typeface="Consolas" panose="020B0609020204030204" pitchFamily="49" charset="0"/>
              </a:rPr>
              <a:t>        - PTRATIO  pupil-teacher ratio by town</a:t>
            </a:r>
          </a:p>
          <a:p>
            <a:pPr marL="0" indent="0">
              <a:lnSpc>
                <a:spcPct val="100000"/>
              </a:lnSpc>
              <a:spcBef>
                <a:spcPts val="0"/>
              </a:spcBef>
              <a:buNone/>
            </a:pPr>
            <a:r>
              <a:rPr lang="en-US" altLang="pl-PL" sz="1200" dirty="0">
                <a:latin typeface="Consolas" panose="020B0609020204030204" pitchFamily="49" charset="0"/>
              </a:rPr>
              <a:t>        - B        1000(Bk - 0.63)^2 where Bk is the proportion of</a:t>
            </a:r>
            <a:endParaRPr lang="pl-PL" altLang="pl-PL" sz="1200" dirty="0">
              <a:latin typeface="Consolas" panose="020B0609020204030204" pitchFamily="49" charset="0"/>
            </a:endParaRPr>
          </a:p>
          <a:p>
            <a:pPr marL="0" indent="0">
              <a:lnSpc>
                <a:spcPct val="100000"/>
              </a:lnSpc>
              <a:spcBef>
                <a:spcPts val="0"/>
              </a:spcBef>
              <a:buNone/>
            </a:pPr>
            <a:r>
              <a:rPr lang="pl-PL" altLang="pl-PL" sz="1200" dirty="0">
                <a:latin typeface="Consolas" panose="020B0609020204030204" pitchFamily="49" charset="0"/>
              </a:rPr>
              <a:t>                  </a:t>
            </a:r>
            <a:r>
              <a:rPr lang="en-US" altLang="pl-PL" sz="1200" dirty="0">
                <a:latin typeface="Consolas" panose="020B0609020204030204" pitchFamily="49" charset="0"/>
              </a:rPr>
              <a:t> blacks by town</a:t>
            </a:r>
          </a:p>
          <a:p>
            <a:pPr marL="0" indent="0">
              <a:lnSpc>
                <a:spcPct val="100000"/>
              </a:lnSpc>
              <a:spcBef>
                <a:spcPts val="0"/>
              </a:spcBef>
              <a:buNone/>
            </a:pPr>
            <a:r>
              <a:rPr lang="en-US" altLang="pl-PL" sz="1200" dirty="0">
                <a:latin typeface="Consolas" panose="020B0609020204030204" pitchFamily="49" charset="0"/>
              </a:rPr>
              <a:t>        - LSTAT    % lower status of the population</a:t>
            </a:r>
          </a:p>
          <a:p>
            <a:pPr marL="0" indent="0">
              <a:lnSpc>
                <a:spcPct val="100000"/>
              </a:lnSpc>
              <a:spcBef>
                <a:spcPts val="0"/>
              </a:spcBef>
              <a:buNone/>
            </a:pPr>
            <a:r>
              <a:rPr lang="en-US" altLang="pl-PL" sz="1200" dirty="0">
                <a:latin typeface="Consolas" panose="020B0609020204030204" pitchFamily="49" charset="0"/>
              </a:rPr>
              <a:t>        - MEDV     Median value of owner-occupied homes in $1000's</a:t>
            </a:r>
          </a:p>
          <a:p>
            <a:pPr marL="0" indent="0">
              <a:lnSpc>
                <a:spcPct val="100000"/>
              </a:lnSpc>
              <a:spcBef>
                <a:spcPts val="0"/>
              </a:spcBef>
              <a:buNone/>
            </a:pPr>
            <a:r>
              <a:rPr lang="en-US" altLang="pl-PL" sz="1200" dirty="0">
                <a:latin typeface="Consolas" panose="020B0609020204030204" pitchFamily="49" charset="0"/>
              </a:rPr>
              <a:t>    :Missing Attribute Values: None</a:t>
            </a:r>
          </a:p>
          <a:p>
            <a:pPr marL="0" indent="0">
              <a:lnSpc>
                <a:spcPct val="100000"/>
              </a:lnSpc>
              <a:spcBef>
                <a:spcPts val="0"/>
              </a:spcBef>
              <a:buNone/>
            </a:pPr>
            <a:r>
              <a:rPr lang="en-US" altLang="pl-PL" sz="1200" dirty="0">
                <a:latin typeface="Consolas" panose="020B0609020204030204" pitchFamily="49" charset="0"/>
              </a:rPr>
              <a:t>    :Creator: Harrison, D. and </a:t>
            </a:r>
            <a:r>
              <a:rPr lang="en-US" altLang="pl-PL" sz="1200" dirty="0" err="1">
                <a:latin typeface="Consolas" panose="020B0609020204030204" pitchFamily="49" charset="0"/>
              </a:rPr>
              <a:t>Rubinfeld</a:t>
            </a:r>
            <a:r>
              <a:rPr lang="en-US" altLang="pl-PL" sz="1200" dirty="0">
                <a:latin typeface="Consolas" panose="020B0609020204030204" pitchFamily="49" charset="0"/>
              </a:rPr>
              <a:t>, D.L.</a:t>
            </a:r>
          </a:p>
          <a:p>
            <a:pPr marL="0" indent="0">
              <a:lnSpc>
                <a:spcPct val="100000"/>
              </a:lnSpc>
              <a:spcBef>
                <a:spcPts val="0"/>
              </a:spcBef>
              <a:buNone/>
            </a:pPr>
            <a:endParaRPr lang="en-US" altLang="pl-PL" sz="1200" dirty="0">
              <a:latin typeface="Consolas" panose="020B0609020204030204" pitchFamily="49" charset="0"/>
            </a:endParaRPr>
          </a:p>
          <a:p>
            <a:pPr marL="0" indent="0">
              <a:lnSpc>
                <a:spcPct val="100000"/>
              </a:lnSpc>
              <a:spcBef>
                <a:spcPts val="0"/>
              </a:spcBef>
              <a:buNone/>
            </a:pPr>
            <a:r>
              <a:rPr lang="en-US" altLang="pl-PL" sz="1200" dirty="0">
                <a:latin typeface="Consolas" panose="020B0609020204030204" pitchFamily="49" charset="0"/>
              </a:rPr>
              <a:t>This is a copy of UCI ML housing dataset.</a:t>
            </a:r>
          </a:p>
          <a:p>
            <a:pPr marL="0" indent="0">
              <a:lnSpc>
                <a:spcPct val="100000"/>
              </a:lnSpc>
              <a:spcBef>
                <a:spcPts val="0"/>
              </a:spcBef>
              <a:buNone/>
            </a:pPr>
            <a:r>
              <a:rPr lang="en-US" altLang="pl-PL" sz="1200" dirty="0">
                <a:latin typeface="Consolas" panose="020B0609020204030204" pitchFamily="49" charset="0"/>
              </a:rPr>
              <a:t>https://archive.ics.uci.edu/ml/machine-learning-databases/housing/</a:t>
            </a:r>
          </a:p>
          <a:p>
            <a:pPr marL="0" indent="0">
              <a:lnSpc>
                <a:spcPct val="100000"/>
              </a:lnSpc>
              <a:spcBef>
                <a:spcPts val="0"/>
              </a:spcBef>
              <a:buNone/>
            </a:pPr>
            <a:r>
              <a:rPr lang="pl-PL" altLang="pl-PL" sz="1200" dirty="0">
                <a:latin typeface="Consolas" panose="020B0609020204030204" pitchFamily="49" charset="0"/>
              </a:rPr>
              <a:t>...</a:t>
            </a:r>
            <a:endParaRPr lang="en-US" altLang="pl-PL" sz="1200" dirty="0">
              <a:latin typeface="Consolas" panose="020B0609020204030204" pitchFamily="49" charset="0"/>
            </a:endParaRPr>
          </a:p>
          <a:p>
            <a:pPr marL="0" indent="0">
              <a:lnSpc>
                <a:spcPct val="100000"/>
              </a:lnSpc>
              <a:spcBef>
                <a:spcPts val="0"/>
              </a:spcBef>
              <a:buNone/>
            </a:pPr>
            <a:endParaRPr lang="en-US" altLang="pl-PL" sz="1200" dirty="0">
              <a:latin typeface="Consolas" panose="020B0609020204030204" pitchFamily="49" charset="0"/>
            </a:endParaRPr>
          </a:p>
        </p:txBody>
      </p:sp>
    </p:spTree>
    <p:extLst>
      <p:ext uri="{BB962C8B-B14F-4D97-AF65-F5344CB8AC3E}">
        <p14:creationId xmlns:p14="http://schemas.microsoft.com/office/powerpoint/2010/main" val="33577686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Zbiory danych</a:t>
            </a:r>
          </a:p>
        </p:txBody>
      </p:sp>
      <p:sp>
        <p:nvSpPr>
          <p:cNvPr id="29701" name="Symbol zastępczy zawartości 2"/>
          <p:cNvSpPr>
            <a:spLocks noGrp="1"/>
          </p:cNvSpPr>
          <p:nvPr>
            <p:ph idx="1"/>
          </p:nvPr>
        </p:nvSpPr>
        <p:spPr>
          <a:xfrm>
            <a:off x="642147" y="1056444"/>
            <a:ext cx="11111887" cy="5299908"/>
          </a:xfrm>
        </p:spPr>
        <p:txBody>
          <a:bodyPr>
            <a:noAutofit/>
          </a:bodyPr>
          <a:lstStyle/>
          <a:p>
            <a:pPr marL="0" indent="0" algn="just">
              <a:buNone/>
            </a:pPr>
            <a:r>
              <a:rPr lang="pl-PL" altLang="pl-PL" sz="2200" dirty="0"/>
              <a:t>Utworzenie tabeli na podstawie danych ze zbioru</a:t>
            </a:r>
          </a:p>
          <a:p>
            <a:pPr marL="0" indent="0">
              <a:buNone/>
            </a:pPr>
            <a:r>
              <a:rPr lang="pl-PL" sz="1600" dirty="0">
                <a:solidFill>
                  <a:srgbClr val="000080"/>
                </a:solidFill>
                <a:latin typeface="Consolas" panose="020B0609020204030204" pitchFamily="49" charset="0"/>
              </a:rPr>
              <a:t>import </a:t>
            </a:r>
            <a:r>
              <a:rPr lang="pl-PL" sz="1600" dirty="0" err="1">
                <a:solidFill>
                  <a:srgbClr val="000080"/>
                </a:solidFill>
                <a:latin typeface="Consolas" panose="020B0609020204030204" pitchFamily="49" charset="0"/>
              </a:rPr>
              <a:t>pandas</a:t>
            </a:r>
            <a:r>
              <a:rPr lang="pl-PL" sz="1600" dirty="0">
                <a:solidFill>
                  <a:srgbClr val="000080"/>
                </a:solidFill>
                <a:latin typeface="Consolas" panose="020B0609020204030204" pitchFamily="49" charset="0"/>
              </a:rPr>
              <a:t> as </a:t>
            </a:r>
            <a:r>
              <a:rPr lang="pl-PL" sz="1600" dirty="0" err="1">
                <a:solidFill>
                  <a:srgbClr val="000080"/>
                </a:solidFill>
                <a:latin typeface="Consolas" panose="020B0609020204030204" pitchFamily="49" charset="0"/>
              </a:rPr>
              <a:t>pd</a:t>
            </a:r>
            <a:endParaRPr lang="pl-PL" sz="1600" dirty="0">
              <a:solidFill>
                <a:srgbClr val="000080"/>
              </a:solidFill>
              <a:latin typeface="Consolas" panose="020B0609020204030204" pitchFamily="49" charset="0"/>
            </a:endParaRPr>
          </a:p>
          <a:p>
            <a:pPr marL="0" indent="0">
              <a:buNone/>
            </a:pPr>
            <a:r>
              <a:rPr lang="pl-PL" sz="1600" dirty="0" err="1">
                <a:solidFill>
                  <a:srgbClr val="000080"/>
                </a:solidFill>
                <a:latin typeface="Consolas" panose="020B0609020204030204" pitchFamily="49" charset="0"/>
              </a:rPr>
              <a:t>cols</a:t>
            </a:r>
            <a:r>
              <a:rPr lang="pl-PL" sz="1600" dirty="0">
                <a:solidFill>
                  <a:srgbClr val="000080"/>
                </a:solidFill>
                <a:latin typeface="Consolas" panose="020B0609020204030204" pitchFamily="49" charset="0"/>
              </a:rPr>
              <a:t> = ['CRIM','ZN','INDUS','CHAS','NOX','RM','AGE','DIS','RAD','TAX','PTRATIO','B','LSTAT'];</a:t>
            </a:r>
          </a:p>
          <a:p>
            <a:pPr marL="0" indent="0">
              <a:buNone/>
            </a:pPr>
            <a:r>
              <a:rPr lang="pl-PL" sz="1600" dirty="0" err="1">
                <a:solidFill>
                  <a:srgbClr val="000080"/>
                </a:solidFill>
                <a:latin typeface="Consolas" panose="020B0609020204030204" pitchFamily="49" charset="0"/>
              </a:rPr>
              <a:t>df</a:t>
            </a:r>
            <a:r>
              <a:rPr lang="pl-PL" sz="1600" dirty="0">
                <a:solidFill>
                  <a:srgbClr val="000080"/>
                </a:solidFill>
                <a:latin typeface="Consolas" panose="020B0609020204030204" pitchFamily="49" charset="0"/>
              </a:rPr>
              <a:t> = </a:t>
            </a:r>
            <a:r>
              <a:rPr lang="pl-PL" sz="1600" dirty="0" err="1">
                <a:solidFill>
                  <a:srgbClr val="000080"/>
                </a:solidFill>
                <a:latin typeface="Consolas" panose="020B0609020204030204" pitchFamily="49" charset="0"/>
              </a:rPr>
              <a:t>pd.DataFrame</a:t>
            </a:r>
            <a:r>
              <a:rPr lang="pl-PL" sz="1600" dirty="0">
                <a:solidFill>
                  <a:srgbClr val="000080"/>
                </a:solidFill>
                <a:latin typeface="Consolas" panose="020B0609020204030204" pitchFamily="49" charset="0"/>
              </a:rPr>
              <a:t>(data = </a:t>
            </a:r>
            <a:r>
              <a:rPr lang="pl-PL" sz="1600" dirty="0" err="1">
                <a:solidFill>
                  <a:srgbClr val="000080"/>
                </a:solidFill>
                <a:latin typeface="Consolas" panose="020B0609020204030204" pitchFamily="49" charset="0"/>
              </a:rPr>
              <a:t>boston.data</a:t>
            </a:r>
            <a:r>
              <a:rPr lang="pl-PL" sz="1600" dirty="0">
                <a:solidFill>
                  <a:srgbClr val="000080"/>
                </a:solidFill>
                <a:latin typeface="Consolas" panose="020B0609020204030204" pitchFamily="49" charset="0"/>
              </a:rPr>
              <a:t>, </a:t>
            </a:r>
            <a:r>
              <a:rPr lang="pl-PL" sz="1600" dirty="0" err="1">
                <a:solidFill>
                  <a:srgbClr val="000080"/>
                </a:solidFill>
                <a:latin typeface="Consolas" panose="020B0609020204030204" pitchFamily="49" charset="0"/>
              </a:rPr>
              <a:t>columns</a:t>
            </a:r>
            <a:r>
              <a:rPr lang="pl-PL" sz="1600" dirty="0">
                <a:solidFill>
                  <a:srgbClr val="000080"/>
                </a:solidFill>
                <a:latin typeface="Consolas" panose="020B0609020204030204" pitchFamily="49" charset="0"/>
              </a:rPr>
              <a:t> = </a:t>
            </a:r>
            <a:r>
              <a:rPr lang="pl-PL" sz="1600" dirty="0" err="1">
                <a:solidFill>
                  <a:srgbClr val="000080"/>
                </a:solidFill>
                <a:latin typeface="Consolas" panose="020B0609020204030204" pitchFamily="49" charset="0"/>
              </a:rPr>
              <a:t>cols</a:t>
            </a:r>
            <a:r>
              <a:rPr lang="pl-PL" sz="1600" dirty="0">
                <a:solidFill>
                  <a:srgbClr val="000080"/>
                </a:solidFill>
                <a:latin typeface="Consolas" panose="020B0609020204030204" pitchFamily="49" charset="0"/>
              </a:rPr>
              <a:t>)</a:t>
            </a:r>
          </a:p>
          <a:p>
            <a:pPr marL="0" indent="0">
              <a:buNone/>
            </a:pPr>
            <a:r>
              <a:rPr lang="pl-PL" sz="1600" dirty="0">
                <a:solidFill>
                  <a:srgbClr val="000080"/>
                </a:solidFill>
                <a:latin typeface="Consolas" panose="020B0609020204030204" pitchFamily="49" charset="0"/>
              </a:rPr>
              <a:t># osobno dodajemy kolumnę klas</a:t>
            </a:r>
          </a:p>
          <a:p>
            <a:pPr marL="0" indent="0">
              <a:buNone/>
            </a:pPr>
            <a:r>
              <a:rPr lang="pl-PL" sz="1600" dirty="0" err="1">
                <a:solidFill>
                  <a:srgbClr val="000080"/>
                </a:solidFill>
                <a:latin typeface="Consolas" panose="020B0609020204030204" pitchFamily="49" charset="0"/>
              </a:rPr>
              <a:t>df</a:t>
            </a:r>
            <a:r>
              <a:rPr lang="pl-PL" sz="1600" dirty="0">
                <a:solidFill>
                  <a:srgbClr val="000080"/>
                </a:solidFill>
                <a:latin typeface="Consolas" panose="020B0609020204030204" pitchFamily="49" charset="0"/>
              </a:rPr>
              <a:t>['MEDV'] = </a:t>
            </a:r>
            <a:r>
              <a:rPr lang="pl-PL" sz="1600" dirty="0" err="1">
                <a:solidFill>
                  <a:srgbClr val="000080"/>
                </a:solidFill>
                <a:latin typeface="Consolas" panose="020B0609020204030204" pitchFamily="49" charset="0"/>
              </a:rPr>
              <a:t>boston.target</a:t>
            </a:r>
            <a:endParaRPr lang="pl-PL" sz="1600" dirty="0">
              <a:solidFill>
                <a:srgbClr val="000080"/>
              </a:solidFill>
              <a:latin typeface="Consolas" panose="020B0609020204030204" pitchFamily="49" charset="0"/>
            </a:endParaRPr>
          </a:p>
          <a:p>
            <a:pPr marL="0" indent="0">
              <a:buNone/>
            </a:pPr>
            <a:r>
              <a:rPr lang="pl-PL" sz="1600" dirty="0" err="1">
                <a:solidFill>
                  <a:srgbClr val="000080"/>
                </a:solidFill>
                <a:latin typeface="Consolas" panose="020B0609020204030204" pitchFamily="49" charset="0"/>
              </a:rPr>
              <a:t>df</a:t>
            </a:r>
            <a:endParaRPr lang="en-US" sz="1600" dirty="0">
              <a:latin typeface="Consolas" panose="020B0609020204030204" pitchFamily="49" charset="0"/>
            </a:endParaRPr>
          </a:p>
          <a:p>
            <a:pPr marL="0" indent="0" algn="just">
              <a:buNone/>
            </a:pPr>
            <a:endParaRPr lang="pl-PL" sz="1800" dirty="0">
              <a:solidFill>
                <a:srgbClr val="000080"/>
              </a:solidFill>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141</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279471" y="1240196"/>
            <a:ext cx="5749771"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endParaRPr lang="en-US" altLang="pl-PL" sz="1200" dirty="0">
              <a:latin typeface="Consolas" panose="020B0609020204030204" pitchFamily="49" charset="0"/>
            </a:endParaRPr>
          </a:p>
        </p:txBody>
      </p:sp>
      <p:pic>
        <p:nvPicPr>
          <p:cNvPr id="4" name="Obraz 3">
            <a:extLst>
              <a:ext uri="{FF2B5EF4-FFF2-40B4-BE49-F238E27FC236}">
                <a16:creationId xmlns:a16="http://schemas.microsoft.com/office/drawing/2014/main" id="{8CAC621A-7A26-4978-99CA-22C8D85E3DBA}"/>
              </a:ext>
            </a:extLst>
          </p:cNvPr>
          <p:cNvPicPr>
            <a:picLocks noChangeAspect="1"/>
          </p:cNvPicPr>
          <p:nvPr/>
        </p:nvPicPr>
        <p:blipFill>
          <a:blip r:embed="rId2"/>
          <a:stretch>
            <a:fillRect/>
          </a:stretch>
        </p:blipFill>
        <p:spPr>
          <a:xfrm>
            <a:off x="4375896" y="2683010"/>
            <a:ext cx="7554435" cy="3411125"/>
          </a:xfrm>
          <a:prstGeom prst="rect">
            <a:avLst/>
          </a:prstGeom>
        </p:spPr>
      </p:pic>
    </p:spTree>
    <p:extLst>
      <p:ext uri="{BB962C8B-B14F-4D97-AF65-F5344CB8AC3E}">
        <p14:creationId xmlns:p14="http://schemas.microsoft.com/office/powerpoint/2010/main" val="14640199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67709"/>
          </a:xfrm>
        </p:spPr>
        <p:txBody>
          <a:bodyPr>
            <a:noAutofit/>
          </a:bodyPr>
          <a:lstStyle/>
          <a:p>
            <a:pPr>
              <a:lnSpc>
                <a:spcPct val="120000"/>
              </a:lnSpc>
            </a:pPr>
            <a:r>
              <a:rPr lang="pl-PL" sz="2000" dirty="0"/>
              <a:t> Wymienić funkcjonalności dostarczane przez bibliotekę </a:t>
            </a:r>
            <a:r>
              <a:rPr lang="pl-PL" sz="2000" dirty="0" err="1"/>
              <a:t>scikit-learn</a:t>
            </a:r>
            <a:r>
              <a:rPr lang="pl-PL" sz="2000" dirty="0"/>
              <a:t>.</a:t>
            </a:r>
          </a:p>
          <a:p>
            <a:pPr>
              <a:lnSpc>
                <a:spcPct val="120000"/>
              </a:lnSpc>
            </a:pPr>
            <a:r>
              <a:rPr lang="pl-PL" sz="2000" dirty="0"/>
              <a:t> Wymienić algorytmy uczenia maszynowego zaimplementowane w bibliotece </a:t>
            </a:r>
            <a:r>
              <a:rPr lang="pl-PL" sz="2000" dirty="0" err="1"/>
              <a:t>scikit-learn</a:t>
            </a:r>
            <a:r>
              <a:rPr lang="pl-PL" sz="2000" dirty="0"/>
              <a:t>. </a:t>
            </a:r>
          </a:p>
          <a:p>
            <a:pPr>
              <a:lnSpc>
                <a:spcPct val="120000"/>
              </a:lnSpc>
            </a:pPr>
            <a:r>
              <a:rPr lang="pl-PL" sz="2000" dirty="0"/>
              <a:t> Wymienić narzędzia do przygotowania danych uczących dostępne w bibliotece </a:t>
            </a:r>
            <a:r>
              <a:rPr lang="pl-PL" sz="2000" dirty="0" err="1"/>
              <a:t>scikit-learn</a:t>
            </a:r>
            <a:r>
              <a:rPr lang="pl-PL" sz="2000" dirty="0"/>
              <a:t>.</a:t>
            </a:r>
          </a:p>
          <a:p>
            <a:pPr>
              <a:lnSpc>
                <a:spcPct val="120000"/>
              </a:lnSpc>
            </a:pPr>
            <a:r>
              <a:rPr lang="pl-PL" sz="2000" dirty="0"/>
              <a:t> Wymienić metody do oceny jakości modelu udostępnione w bibliotece </a:t>
            </a:r>
            <a:r>
              <a:rPr lang="pl-PL" sz="2000" dirty="0" err="1"/>
              <a:t>scikit-learn</a:t>
            </a:r>
            <a:r>
              <a:rPr lang="pl-PL" sz="2000" dirty="0"/>
              <a:t>.</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142</a:t>
            </a:fld>
            <a:endParaRPr lang="pl-PL"/>
          </a:p>
        </p:txBody>
      </p:sp>
      <p:sp>
        <p:nvSpPr>
          <p:cNvPr id="4" name="Tytuł 3"/>
          <p:cNvSpPr>
            <a:spLocks noGrp="1"/>
          </p:cNvSpPr>
          <p:nvPr>
            <p:ph type="ctrTitle"/>
          </p:nvPr>
        </p:nvSpPr>
        <p:spPr/>
        <p:txBody>
          <a:bodyPr/>
          <a:lstStyle/>
          <a:p>
            <a:r>
              <a:rPr lang="pl-PL"/>
              <a:t>Pytania sprawdzające</a:t>
            </a:r>
          </a:p>
        </p:txBody>
      </p:sp>
    </p:spTree>
    <p:extLst>
      <p:ext uri="{BB962C8B-B14F-4D97-AF65-F5344CB8AC3E}">
        <p14:creationId xmlns:p14="http://schemas.microsoft.com/office/powerpoint/2010/main" val="19021723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r>
              <a:rPr lang="pl-PL" dirty="0"/>
              <a:t> Wczytać zbiór danych dotyczących gatunków win</a:t>
            </a:r>
          </a:p>
          <a:p>
            <a:r>
              <a:rPr lang="pl-PL" dirty="0"/>
              <a:t> Na podstawie opisu zbioru danych określić ilość próbek, ilość cech oraz nazwy cech</a:t>
            </a:r>
          </a:p>
          <a:p>
            <a:r>
              <a:rPr lang="pl-PL" dirty="0"/>
              <a:t> Na podstawie danych ze zbioru danych utworzyć tabelę. Jako nazwy cech (kolumn) wykorzystać nazwy udostępnione w polu </a:t>
            </a:r>
            <a:r>
              <a:rPr lang="pl-PL" sz="2000" dirty="0" err="1">
                <a:latin typeface="Consolas" panose="020B0609020204030204" pitchFamily="49" charset="0"/>
              </a:rPr>
              <a:t>feature_names</a:t>
            </a:r>
            <a:r>
              <a:rPr lang="pl-PL" sz="2000" dirty="0">
                <a:latin typeface="Consolas" panose="020B0609020204030204" pitchFamily="49" charset="0"/>
              </a:rPr>
              <a:t> </a:t>
            </a:r>
            <a:r>
              <a:rPr lang="pl-PL" dirty="0"/>
              <a:t>zbioru danych. Dodać kolumnę klas o nazwie '</a:t>
            </a:r>
            <a:r>
              <a:rPr lang="pl-PL" dirty="0" err="1"/>
              <a:t>class</a:t>
            </a:r>
            <a:r>
              <a:rPr lang="pl-PL" dirty="0"/>
              <a:t>'</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143</a:t>
            </a:fld>
            <a:endParaRPr lang="pl-PL"/>
          </a:p>
        </p:txBody>
      </p:sp>
      <p:sp>
        <p:nvSpPr>
          <p:cNvPr id="4" name="Tytuł 3"/>
          <p:cNvSpPr>
            <a:spLocks noGrp="1"/>
          </p:cNvSpPr>
          <p:nvPr>
            <p:ph type="ctrTitle"/>
          </p:nvPr>
        </p:nvSpPr>
        <p:spPr/>
        <p:txBody>
          <a:bodyPr/>
          <a:lstStyle/>
          <a:p>
            <a:r>
              <a:rPr lang="pl-PL"/>
              <a:t>Zadania do wykonania na podstawie podanej literatury</a:t>
            </a:r>
          </a:p>
        </p:txBody>
      </p:sp>
      <p:sp>
        <p:nvSpPr>
          <p:cNvPr id="5" name="Rectangle 1">
            <a:extLst>
              <a:ext uri="{FF2B5EF4-FFF2-40B4-BE49-F238E27FC236}">
                <a16:creationId xmlns:a16="http://schemas.microsoft.com/office/drawing/2014/main" id="{53A9F4E9-CD69-4875-8C13-97D5F9F3D51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a:ln>
                  <a:noFill/>
                </a:ln>
                <a:solidFill>
                  <a:schemeClr val="tx1"/>
                </a:solidFill>
                <a:effectLst/>
                <a:latin typeface="Arial Unicode MS"/>
              </a:rPr>
              <a:t>feature_names </a:t>
            </a:r>
            <a:endParaRPr kumimoji="0" lang="pl-PL" altLang="pl-P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83907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Andreas Muller, Sarah Guido. Introduction to Machine Learning with Python. A Guide For Data Scientists. O’Reilly Media, 2018.</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Chris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Albon</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with Python Cookbook.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Preactical</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Solutions from Preprocessing to Deep Learning.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O’Reilly</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Media, 2016.</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scikit-learn</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https://scikit-learn.org/stable/user_guide.html</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endParaRPr lang="pl-PL" sz="2000"/>
          </a:p>
        </p:txBody>
      </p:sp>
      <p:sp>
        <p:nvSpPr>
          <p:cNvPr id="3" name="Symbol zastępczy numeru slajdu 2"/>
          <p:cNvSpPr>
            <a:spLocks noGrp="1"/>
          </p:cNvSpPr>
          <p:nvPr>
            <p:ph type="sldNum" sz="quarter" idx="12"/>
          </p:nvPr>
        </p:nvSpPr>
        <p:spPr/>
        <p:txBody>
          <a:bodyPr/>
          <a:lstStyle/>
          <a:p>
            <a:fld id="{8FDE72CB-069D-4F61-A85C-EB6001E6ABBA}" type="slidenum">
              <a:rPr lang="pl-PL" smtClean="0"/>
              <a:t>144</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27188708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8: </a:t>
            </a:r>
          </a:p>
          <a:p>
            <a:r>
              <a:rPr lang="pl-PL" dirty="0"/>
              <a:t>Przygotowanie danych uczących</a:t>
            </a:r>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145</a:t>
            </a:fld>
            <a:endParaRPr lang="pl-PL"/>
          </a:p>
        </p:txBody>
      </p:sp>
    </p:spTree>
    <p:extLst>
      <p:ext uri="{BB962C8B-B14F-4D97-AF65-F5344CB8AC3E}">
        <p14:creationId xmlns:p14="http://schemas.microsoft.com/office/powerpoint/2010/main" val="11972342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Metody przetwarzania danych uczących: </a:t>
            </a:r>
          </a:p>
          <a:p>
            <a:pPr lvl="1"/>
            <a:r>
              <a:rPr lang="pl-PL" altLang="pl-PL" sz="2200" dirty="0"/>
              <a:t>przeskalowanie danych,</a:t>
            </a:r>
          </a:p>
          <a:p>
            <a:pPr lvl="1"/>
            <a:r>
              <a:rPr lang="pl-PL" altLang="pl-PL" sz="2200" dirty="0"/>
              <a:t>standaryzacja danych,</a:t>
            </a:r>
          </a:p>
          <a:p>
            <a:pPr lvl="1"/>
            <a:r>
              <a:rPr lang="pl-PL" altLang="pl-PL" sz="2200" dirty="0"/>
              <a:t>normalizacja danych,</a:t>
            </a:r>
          </a:p>
          <a:p>
            <a:pPr lvl="1"/>
            <a:r>
              <a:rPr lang="pl-PL" altLang="pl-PL" sz="2200" dirty="0"/>
              <a:t>transformacja danych,</a:t>
            </a:r>
          </a:p>
          <a:p>
            <a:pPr lvl="1"/>
            <a:r>
              <a:rPr lang="pl-PL" altLang="pl-PL" sz="2200" dirty="0"/>
              <a:t>wykrywanie i obsługa danych odstających,</a:t>
            </a:r>
          </a:p>
          <a:p>
            <a:pPr lvl="1"/>
            <a:r>
              <a:rPr lang="pl-PL" altLang="pl-PL" sz="2200" dirty="0"/>
              <a:t>dyskretyzacja danych,</a:t>
            </a:r>
          </a:p>
          <a:p>
            <a:pPr lvl="1"/>
            <a:r>
              <a:rPr lang="pl-PL" altLang="pl-PL" sz="2200" dirty="0"/>
              <a:t>kodowanie danych kategorialnych.</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146</a:t>
            </a:fld>
            <a:endParaRPr lang="pl-PL"/>
          </a:p>
        </p:txBody>
      </p:sp>
    </p:spTree>
    <p:extLst>
      <p:ext uri="{BB962C8B-B14F-4D97-AF65-F5344CB8AC3E}">
        <p14:creationId xmlns:p14="http://schemas.microsoft.com/office/powerpoint/2010/main" val="5142990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a:t>
            </a:r>
            <a:r>
              <a:rPr lang="pl-PL" altLang="pl-PL" sz="2200" b="1" dirty="0"/>
              <a:t>Przeskalowanie danych</a:t>
            </a:r>
          </a:p>
          <a:p>
            <a:r>
              <a:rPr lang="pl-PL" altLang="pl-PL" sz="2200" dirty="0"/>
              <a:t>  Operacja polegająca na przeskalowaniu wartości często występuje w zadaniach uczenia maszynowego. Typowo dane skalowane są do wartości &lt;0;1&gt; lub &lt;-1;1&gt;.</a:t>
            </a:r>
          </a:p>
          <a:p>
            <a:r>
              <a:rPr lang="pl-PL" altLang="pl-PL" sz="2200" dirty="0"/>
              <a:t>  W celu przeskalowania danych można wykorzystać funkcję </a:t>
            </a:r>
            <a:r>
              <a:rPr lang="pl-PL" sz="2000" dirty="0" err="1">
                <a:latin typeface="Consolas" panose="020B0609020204030204" pitchFamily="49" charset="0"/>
              </a:rPr>
              <a:t>MinMaxScaler</a:t>
            </a:r>
            <a:r>
              <a:rPr lang="pl-PL" sz="2000" dirty="0">
                <a:latin typeface="Consolas" panose="020B0609020204030204" pitchFamily="49" charset="0"/>
              </a:rPr>
              <a:t> z </a:t>
            </a:r>
            <a:r>
              <a:rPr lang="pl-PL" sz="2000" dirty="0" err="1">
                <a:latin typeface="Consolas" panose="020B0609020204030204" pitchFamily="49" charset="0"/>
              </a:rPr>
              <a:t>sklearn</a:t>
            </a:r>
            <a:r>
              <a:rPr lang="pl-PL" sz="2000" dirty="0">
                <a:latin typeface="Consolas" panose="020B0609020204030204" pitchFamily="49" charset="0"/>
              </a:rPr>
              <a:t>.</a:t>
            </a:r>
          </a:p>
          <a:p>
            <a:pPr marL="0" indent="0">
              <a:buNone/>
            </a:pPr>
            <a:endParaRPr lang="pl-PL" sz="2000" dirty="0">
              <a:latin typeface="Consolas" panose="020B0609020204030204" pitchFamily="49" charset="0"/>
            </a:endParaRP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numpy</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preprocessing</a:t>
            </a:r>
            <a:endParaRPr lang="pl-PL" sz="20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147</a:t>
            </a:fld>
            <a:endParaRPr lang="pl-PL"/>
          </a:p>
        </p:txBody>
      </p:sp>
      <p:sp>
        <p:nvSpPr>
          <p:cNvPr id="4" name="Rectangle 2">
            <a:extLst>
              <a:ext uri="{FF2B5EF4-FFF2-40B4-BE49-F238E27FC236}">
                <a16:creationId xmlns:a16="http://schemas.microsoft.com/office/drawing/2014/main" id="{A3B039E5-02E7-498C-B740-31F4A0B651AD}"/>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82767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4"/>
            <a:ext cx="9872420" cy="4783398"/>
          </a:xfrm>
        </p:spPr>
        <p:txBody>
          <a:bodyPr>
            <a:noAutofit/>
          </a:bodyPr>
          <a:lstStyle/>
          <a:p>
            <a:r>
              <a:rPr lang="pl-PL" altLang="pl-PL" sz="2200" dirty="0"/>
              <a:t>  </a:t>
            </a:r>
            <a:r>
              <a:rPr lang="pl-PL" altLang="pl-PL" sz="2200" b="1" dirty="0"/>
              <a:t>Przeskalowanie danych</a:t>
            </a:r>
          </a:p>
          <a:p>
            <a:r>
              <a:rPr lang="pl-PL" altLang="pl-PL" sz="2200" dirty="0"/>
              <a:t>  Operacja polegająca na przeskalowaniu wartości często występuje w zadaniach uczenia maszynowego. Typowo dane skalowane są do wartości &lt;0;1&gt; lub &lt;-1;1&gt;.</a:t>
            </a:r>
          </a:p>
          <a:p>
            <a:r>
              <a:rPr lang="pl-PL" altLang="pl-PL" sz="2200" dirty="0"/>
              <a:t>  W celu przeskalowania danych można wykorzystać funkcję </a:t>
            </a:r>
            <a:r>
              <a:rPr lang="pl-PL" sz="2000" dirty="0" err="1">
                <a:latin typeface="Consolas" panose="020B0609020204030204" pitchFamily="49" charset="0"/>
              </a:rPr>
              <a:t>MinMaxScaler</a:t>
            </a:r>
            <a:r>
              <a:rPr lang="pl-PL" sz="2000" dirty="0">
                <a:latin typeface="Consolas" panose="020B0609020204030204" pitchFamily="49" charset="0"/>
              </a:rPr>
              <a:t> z </a:t>
            </a:r>
            <a:r>
              <a:rPr lang="pl-PL" sz="2000" dirty="0" err="1">
                <a:latin typeface="Consolas" panose="020B0609020204030204" pitchFamily="49" charset="0"/>
              </a:rPr>
              <a:t>sklearn</a:t>
            </a:r>
            <a:r>
              <a:rPr lang="pl-PL" sz="2000" dirty="0">
                <a:latin typeface="Consolas" panose="020B0609020204030204" pitchFamily="49" charset="0"/>
              </a:rPr>
              <a:t>.</a:t>
            </a:r>
          </a:p>
          <a:p>
            <a:pPr marL="0" indent="0">
              <a:buNone/>
            </a:pPr>
            <a:endParaRPr lang="pl-PL" sz="2000" dirty="0">
              <a:latin typeface="Consolas" panose="020B0609020204030204" pitchFamily="49" charset="0"/>
            </a:endParaRP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numpy</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preprocessing</a:t>
            </a:r>
            <a:endParaRPr lang="pl-PL" sz="1600" b="0" i="0" dirty="0">
              <a:solidFill>
                <a:srgbClr val="000000"/>
              </a:solidFill>
              <a:effectLst/>
              <a:latin typeface="Courier New" panose="02070309020205020404" pitchFamily="49" charset="0"/>
            </a:endParaRPr>
          </a:p>
          <a:p>
            <a:pPr marL="0" indent="0">
              <a:buNone/>
            </a:pP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Utworzenie przykładowego wektora cech</a:t>
            </a:r>
            <a:endParaRPr lang="pl-PL" sz="1600" dirty="0">
              <a:solidFill>
                <a:srgbClr val="000000"/>
              </a:solidFill>
              <a:latin typeface="Courier New" panose="02070309020205020404" pitchFamily="49" charset="0"/>
            </a:endParaRPr>
          </a:p>
          <a:p>
            <a:pPr marL="0" indent="0">
              <a:buNone/>
            </a:pPr>
            <a:r>
              <a:rPr lang="en-US" sz="1600" b="0" i="0" dirty="0">
                <a:solidFill>
                  <a:srgbClr val="000000"/>
                </a:solidFill>
                <a:effectLst/>
                <a:latin typeface="Courier New" panose="02070309020205020404" pitchFamily="49" charset="0"/>
              </a:rPr>
              <a:t>feature = </a:t>
            </a:r>
            <a:r>
              <a:rPr lang="en-US" sz="1600" b="0" i="0" dirty="0" err="1">
                <a:solidFill>
                  <a:srgbClr val="000000"/>
                </a:solidFill>
                <a:effectLst/>
                <a:latin typeface="Courier New" panose="02070309020205020404" pitchFamily="49" charset="0"/>
              </a:rPr>
              <a:t>np.array</a:t>
            </a:r>
            <a:r>
              <a:rPr lang="en-US" sz="1600" b="0" i="0" dirty="0">
                <a:solidFill>
                  <a:srgbClr val="000000"/>
                </a:solidFill>
                <a:effectLst/>
                <a:latin typeface="Courier New" panose="02070309020205020404" pitchFamily="49" charset="0"/>
              </a:rPr>
              <a:t>(</a:t>
            </a:r>
            <a:r>
              <a:rPr lang="en-US" sz="1600" b="0" i="0" dirty="0">
                <a:solidFill>
                  <a:srgbClr val="008800"/>
                </a:solidFill>
                <a:effectLst/>
                <a:latin typeface="Courier New" panose="02070309020205020404" pitchFamily="49" charset="0"/>
              </a:rPr>
              <a:t>[[-18], [-5.2], [0], [10.5], [20.1]]</a:t>
            </a:r>
            <a:r>
              <a:rPr lang="en-US"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148</a:t>
            </a:fld>
            <a:endParaRPr lang="pl-PL"/>
          </a:p>
        </p:txBody>
      </p:sp>
      <p:sp>
        <p:nvSpPr>
          <p:cNvPr id="4" name="Rectangle 2">
            <a:extLst>
              <a:ext uri="{FF2B5EF4-FFF2-40B4-BE49-F238E27FC236}">
                <a16:creationId xmlns:a16="http://schemas.microsoft.com/office/drawing/2014/main" id="{A3B039E5-02E7-498C-B740-31F4A0B651AD}"/>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25169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4"/>
            <a:ext cx="9872420" cy="4783398"/>
          </a:xfrm>
        </p:spPr>
        <p:txBody>
          <a:bodyPr>
            <a:noAutofit/>
          </a:bodyPr>
          <a:lstStyle/>
          <a:p>
            <a:pPr marL="0" indent="0">
              <a:buNone/>
            </a:pPr>
            <a:r>
              <a:rPr lang="pl-PL" sz="1600" b="0" i="0" dirty="0">
                <a:solidFill>
                  <a:srgbClr val="880000"/>
                </a:solidFill>
                <a:effectLst/>
                <a:latin typeface="Courier New" panose="02070309020205020404" pitchFamily="49" charset="0"/>
              </a:rPr>
              <a:t># Przygotowanie obiektu odpowiedzialnego za skalowanie</a:t>
            </a:r>
          </a:p>
          <a:p>
            <a:pPr marL="0" indent="0">
              <a:buNone/>
            </a:pPr>
            <a:r>
              <a:rPr lang="pl-PL" sz="1600" b="0" i="0" dirty="0" err="1">
                <a:solidFill>
                  <a:srgbClr val="000000"/>
                </a:solidFill>
                <a:effectLst/>
                <a:latin typeface="Courier New" panose="02070309020205020404" pitchFamily="49" charset="0"/>
              </a:rPr>
              <a:t>minmax_scale</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preprocessing.MinMaxScaler</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feature_range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a:t>
            </a:r>
          </a:p>
          <a:p>
            <a:pPr marL="0" indent="0">
              <a:buNone/>
            </a:pP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Uruchomienie skalowania danych</a:t>
            </a:r>
            <a:endParaRPr lang="pl-PL" sz="1600" b="0" i="0" dirty="0">
              <a:solidFill>
                <a:srgbClr val="000000"/>
              </a:solidFill>
              <a:effectLst/>
              <a:latin typeface="Courier New" panose="02070309020205020404" pitchFamily="49" charset="0"/>
            </a:endParaRPr>
          </a:p>
          <a:p>
            <a:pPr marL="0" indent="0">
              <a:buNone/>
            </a:pPr>
            <a:r>
              <a:rPr lang="en-US" sz="1600" b="0" i="0" dirty="0" err="1">
                <a:solidFill>
                  <a:srgbClr val="660066"/>
                </a:solidFill>
                <a:effectLst/>
                <a:latin typeface="Courier New" panose="02070309020205020404" pitchFamily="49" charset="0"/>
              </a:rPr>
              <a:t>scaled_feature</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minmax_scale.fit_transform</a:t>
            </a:r>
            <a:r>
              <a:rPr lang="en-US" sz="1600" b="0" i="0" dirty="0">
                <a:solidFill>
                  <a:srgbClr val="000000"/>
                </a:solidFill>
                <a:effectLst/>
                <a:latin typeface="Courier New" panose="02070309020205020404" pitchFamily="49" charset="0"/>
              </a:rPr>
              <a:t>(feature)</a:t>
            </a:r>
            <a:endParaRPr lang="pl-PL" sz="1600" b="0" i="0" dirty="0">
              <a:solidFill>
                <a:srgbClr val="000000"/>
              </a:solidFill>
              <a:effectLst/>
              <a:latin typeface="Courier New" panose="02070309020205020404" pitchFamily="49" charset="0"/>
            </a:endParaRPr>
          </a:p>
          <a:p>
            <a:pPr marL="0" indent="0">
              <a:buNone/>
            </a:pPr>
            <a:endParaRPr lang="pl-PL" sz="2000" dirty="0">
              <a:solidFill>
                <a:srgbClr val="000000"/>
              </a:solidFill>
              <a:latin typeface="Consolas" panose="020B0609020204030204" pitchFamily="49" charset="0"/>
            </a:endParaRPr>
          </a:p>
          <a:p>
            <a:pPr marL="0" indent="0">
              <a:buNone/>
            </a:pPr>
            <a:r>
              <a:rPr lang="pl-PL" sz="1600" b="0" i="0" dirty="0">
                <a:solidFill>
                  <a:srgbClr val="880000"/>
                </a:solidFill>
                <a:effectLst/>
                <a:latin typeface="Courier New" panose="02070309020205020404" pitchFamily="49" charset="0"/>
              </a:rPr>
              <a:t># Wyświetlenie wyników</a:t>
            </a:r>
          </a:p>
          <a:p>
            <a:pPr marL="0" indent="0">
              <a:buNone/>
            </a:pPr>
            <a:r>
              <a:rPr lang="en-US" sz="1600" b="0" i="0" dirty="0" err="1">
                <a:solidFill>
                  <a:srgbClr val="660066"/>
                </a:solidFill>
                <a:effectLst/>
                <a:latin typeface="Courier New" panose="02070309020205020404" pitchFamily="49" charset="0"/>
              </a:rPr>
              <a:t>scaled_feature</a:t>
            </a:r>
            <a:endParaRPr lang="pl-PL" sz="1600" b="0" i="0" dirty="0">
              <a:solidFill>
                <a:srgbClr val="660066"/>
              </a:solidFill>
              <a:effectLst/>
              <a:latin typeface="Courier New" panose="02070309020205020404" pitchFamily="49" charset="0"/>
            </a:endParaRPr>
          </a:p>
          <a:p>
            <a:pPr marL="0" indent="0">
              <a:buNone/>
            </a:pPr>
            <a:endParaRPr lang="pl-PL" sz="1600" dirty="0">
              <a:solidFill>
                <a:srgbClr val="660066"/>
              </a:solidFill>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 </a:t>
            </a:r>
            <a:r>
              <a:rPr kumimoji="0" lang="pl-PL" altLang="pl-PL" sz="1600" b="0" i="0" u="none" strike="noStrike" cap="none" normalizeH="0" baseline="0" dirty="0" err="1">
                <a:ln>
                  <a:noFill/>
                </a:ln>
                <a:solidFill>
                  <a:srgbClr val="000000"/>
                </a:solidFill>
                <a:effectLst/>
                <a:latin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rPr>
              <a:t>([[0. ], [0.33595801], [0.47244094], [0.7480315 ], [1. ]])</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r>
              <a:rPr lang="pl-PL" altLang="pl-PL" sz="2200" dirty="0"/>
              <a:t> </a:t>
            </a:r>
          </a:p>
          <a:p>
            <a:r>
              <a:rPr lang="pl-PL" altLang="pl-PL" sz="2200" dirty="0"/>
              <a:t> W przykładzie dane zostały przeskalowane do wartości &lt;0;1&gt; </a:t>
            </a:r>
            <a:endParaRPr lang="pl-PL" sz="2200" dirty="0"/>
          </a:p>
          <a:p>
            <a:pPr marL="0" indent="0">
              <a:buNone/>
            </a:pPr>
            <a:endParaRPr lang="pl-PL" sz="1600" dirty="0">
              <a:solidFill>
                <a:srgbClr val="000000"/>
              </a:solidFill>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149</a:t>
            </a:fld>
            <a:endParaRPr lang="pl-PL"/>
          </a:p>
        </p:txBody>
      </p:sp>
      <p:sp>
        <p:nvSpPr>
          <p:cNvPr id="4" name="Rectangle 2">
            <a:extLst>
              <a:ext uri="{FF2B5EF4-FFF2-40B4-BE49-F238E27FC236}">
                <a16:creationId xmlns:a16="http://schemas.microsoft.com/office/drawing/2014/main" id="{A3B039E5-02E7-498C-B740-31F4A0B651AD}"/>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451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Zadanie klasyfikacji</a:t>
            </a:r>
          </a:p>
        </p:txBody>
      </p:sp>
      <p:sp>
        <p:nvSpPr>
          <p:cNvPr id="29701" name="Symbol zastępczy zawartości 2"/>
          <p:cNvSpPr>
            <a:spLocks noGrp="1"/>
          </p:cNvSpPr>
          <p:nvPr>
            <p:ph idx="1"/>
          </p:nvPr>
        </p:nvSpPr>
        <p:spPr>
          <a:xfrm>
            <a:off x="1146876" y="1359494"/>
            <a:ext cx="4012954" cy="4033916"/>
          </a:xfrm>
        </p:spPr>
        <p:txBody>
          <a:bodyPr>
            <a:noAutofit/>
          </a:bodyPr>
          <a:lstStyle/>
          <a:p>
            <a:pPr algn="just"/>
            <a:r>
              <a:rPr lang="pl-PL" altLang="pl-PL" sz="2200" dirty="0"/>
              <a:t> Zadanie klasyfikacji polega na przypisaniu próbki wejściowej do jednej z góry zadanych klas, na podstawie podobieństwa nowej próbki do znanych próbek.</a:t>
            </a:r>
          </a:p>
          <a:p>
            <a:pPr algn="just"/>
            <a:r>
              <a:rPr lang="pl-PL" altLang="pl-PL" sz="2200" dirty="0"/>
              <a:t> Przykład – klasyfikacja gatunku irysa na podstawie wymiarów kwiatu. Do jakiego gatunku należą próbki od 8. do 10.?</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15</a:t>
            </a:fld>
            <a:endParaRPr lang="pl-PL"/>
          </a:p>
        </p:txBody>
      </p:sp>
      <p:sp>
        <p:nvSpPr>
          <p:cNvPr id="5" name="Symbol zastępczy zawartości 2">
            <a:extLst>
              <a:ext uri="{FF2B5EF4-FFF2-40B4-BE49-F238E27FC236}">
                <a16:creationId xmlns:a16="http://schemas.microsoft.com/office/drawing/2014/main" id="{68CB9DF3-012B-4E18-889C-100AFC52D25C}"/>
              </a:ext>
            </a:extLst>
          </p:cNvPr>
          <p:cNvSpPr txBox="1">
            <a:spLocks/>
          </p:cNvSpPr>
          <p:nvPr/>
        </p:nvSpPr>
        <p:spPr>
          <a:xfrm>
            <a:off x="6537101" y="1359494"/>
            <a:ext cx="4949125"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a:p>
        </p:txBody>
      </p:sp>
      <p:pic>
        <p:nvPicPr>
          <p:cNvPr id="3" name="Obraz 2">
            <a:extLst>
              <a:ext uri="{FF2B5EF4-FFF2-40B4-BE49-F238E27FC236}">
                <a16:creationId xmlns:a16="http://schemas.microsoft.com/office/drawing/2014/main" id="{026CF8BE-4922-4AA2-BF2B-614F5368C769}"/>
              </a:ext>
            </a:extLst>
          </p:cNvPr>
          <p:cNvPicPr>
            <a:picLocks noChangeAspect="1"/>
          </p:cNvPicPr>
          <p:nvPr/>
        </p:nvPicPr>
        <p:blipFill>
          <a:blip r:embed="rId2"/>
          <a:stretch>
            <a:fillRect/>
          </a:stretch>
        </p:blipFill>
        <p:spPr>
          <a:xfrm>
            <a:off x="5562891" y="1342864"/>
            <a:ext cx="6067425" cy="4067175"/>
          </a:xfrm>
          <a:prstGeom prst="rect">
            <a:avLst/>
          </a:prstGeom>
        </p:spPr>
      </p:pic>
    </p:spTree>
    <p:extLst>
      <p:ext uri="{BB962C8B-B14F-4D97-AF65-F5344CB8AC3E}">
        <p14:creationId xmlns:p14="http://schemas.microsoft.com/office/powerpoint/2010/main" val="218236289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4"/>
                <a:ext cx="9872420" cy="4783398"/>
              </a:xfrm>
            </p:spPr>
            <p:txBody>
              <a:bodyPr>
                <a:noAutofit/>
              </a:bodyPr>
              <a:lstStyle/>
              <a:p>
                <a:r>
                  <a:rPr lang="pl-PL" altLang="pl-PL" sz="2200" dirty="0"/>
                  <a:t> Istnieje wiele różnych metod skalowania danych. Najbardziej popularną oraz prostą w implementacji jest metoda min-max. </a:t>
                </a:r>
              </a:p>
              <a:p>
                <a:r>
                  <a:rPr lang="pl-PL" altLang="pl-PL" sz="2200" dirty="0"/>
                  <a:t> Przeskalowane wartości można wyznaczyć ze wzoru:</a:t>
                </a:r>
              </a:p>
              <a:p>
                <a:pPr marL="0" indent="0">
                  <a:buNone/>
                </a:pPr>
                <a14:m>
                  <m:oMathPara xmlns:m="http://schemas.openxmlformats.org/officeDocument/2006/math">
                    <m:oMathParaPr>
                      <m:jc m:val="centerGroup"/>
                    </m:oMathParaPr>
                    <m:oMath xmlns:m="http://schemas.openxmlformats.org/officeDocument/2006/math">
                      <m:sSubSup>
                        <m:sSubSupPr>
                          <m:ctrlPr>
                            <a:rPr lang="pl-PL" sz="2200" b="0" i="1" smtClean="0">
                              <a:latin typeface="Cambria Math" panose="02040503050406030204" pitchFamily="18" charset="0"/>
                            </a:rPr>
                          </m:ctrlPr>
                        </m:sSubSupPr>
                        <m:e>
                          <m:r>
                            <a:rPr lang="pl-PL" sz="2200" b="0" i="1" smtClean="0">
                              <a:latin typeface="Cambria Math" panose="02040503050406030204" pitchFamily="18" charset="0"/>
                            </a:rPr>
                            <m:t>𝑥</m:t>
                          </m:r>
                        </m:e>
                        <m:sub>
                          <m:r>
                            <a:rPr lang="pl-PL" sz="2200" b="0" i="1" smtClean="0">
                              <a:latin typeface="Cambria Math" panose="02040503050406030204" pitchFamily="18" charset="0"/>
                            </a:rPr>
                            <m:t>𝑖</m:t>
                          </m:r>
                        </m:sub>
                        <m:sup>
                          <m:r>
                            <a:rPr lang="pl-PL" sz="2200" b="0" i="1" smtClean="0">
                              <a:latin typeface="Cambria Math" panose="02040503050406030204" pitchFamily="18" charset="0"/>
                            </a:rPr>
                            <m:t>′</m:t>
                          </m:r>
                        </m:sup>
                      </m:sSubSup>
                      <m:r>
                        <a:rPr lang="pl-PL" sz="2200" b="0" i="1" smtClean="0">
                          <a:latin typeface="Cambria Math" panose="02040503050406030204" pitchFamily="18" charset="0"/>
                        </a:rPr>
                        <m:t>=</m:t>
                      </m:r>
                      <m:f>
                        <m:fPr>
                          <m:ctrlPr>
                            <a:rPr lang="pl-PL" sz="2200" b="0" i="1" smtClean="0">
                              <a:latin typeface="Cambria Math" panose="02040503050406030204" pitchFamily="18" charset="0"/>
                            </a:rPr>
                          </m:ctrlPr>
                        </m:fPr>
                        <m:num>
                          <m:sSub>
                            <m:sSubPr>
                              <m:ctrlPr>
                                <a:rPr lang="pl-PL" sz="2200" b="0" i="1" smtClean="0">
                                  <a:latin typeface="Cambria Math" panose="02040503050406030204" pitchFamily="18" charset="0"/>
                                </a:rPr>
                              </m:ctrlPr>
                            </m:sSubPr>
                            <m:e>
                              <m:r>
                                <a:rPr lang="pl-PL" sz="2200" b="0" i="1" smtClean="0">
                                  <a:latin typeface="Cambria Math" panose="02040503050406030204" pitchFamily="18" charset="0"/>
                                </a:rPr>
                                <m:t>𝑥</m:t>
                              </m:r>
                            </m:e>
                            <m:sub>
                              <m:r>
                                <a:rPr lang="pl-PL" sz="2200" b="0" i="1" smtClean="0">
                                  <a:latin typeface="Cambria Math" panose="02040503050406030204" pitchFamily="18" charset="0"/>
                                </a:rPr>
                                <m:t>𝑖</m:t>
                              </m:r>
                            </m:sub>
                          </m:sSub>
                          <m:r>
                            <a:rPr lang="pl-PL" sz="2200" b="0" i="1" smtClean="0">
                              <a:latin typeface="Cambria Math" panose="02040503050406030204" pitchFamily="18" charset="0"/>
                            </a:rPr>
                            <m:t>−</m:t>
                          </m:r>
                          <m:r>
                            <m:rPr>
                              <m:sty m:val="p"/>
                            </m:rPr>
                            <a:rPr lang="pl-PL" sz="2200" b="0" i="0" smtClean="0">
                              <a:latin typeface="Cambria Math" panose="02040503050406030204" pitchFamily="18" charset="0"/>
                            </a:rPr>
                            <m:t>min</m:t>
                          </m:r>
                          <m:r>
                            <a:rPr lang="pl-PL" sz="2200" b="0" i="1" smtClean="0">
                              <a:latin typeface="Cambria Math" panose="02040503050406030204" pitchFamily="18" charset="0"/>
                            </a:rPr>
                            <m:t>⁡(</m:t>
                          </m:r>
                          <m:r>
                            <a:rPr lang="pl-PL" sz="2200" b="0" i="1" smtClean="0">
                              <a:latin typeface="Cambria Math" panose="02040503050406030204" pitchFamily="18" charset="0"/>
                            </a:rPr>
                            <m:t>𝑥</m:t>
                          </m:r>
                          <m:r>
                            <a:rPr lang="pl-PL" sz="2200" b="0" i="1" smtClean="0">
                              <a:latin typeface="Cambria Math" panose="02040503050406030204" pitchFamily="18" charset="0"/>
                            </a:rPr>
                            <m:t>)</m:t>
                          </m:r>
                        </m:num>
                        <m:den>
                          <m:func>
                            <m:funcPr>
                              <m:ctrlPr>
                                <a:rPr lang="pl-PL" sz="2200" b="0" i="1" smtClean="0">
                                  <a:latin typeface="Cambria Math" panose="02040503050406030204" pitchFamily="18" charset="0"/>
                                </a:rPr>
                              </m:ctrlPr>
                            </m:funcPr>
                            <m:fName>
                              <m:r>
                                <m:rPr>
                                  <m:sty m:val="p"/>
                                </m:rPr>
                                <a:rPr lang="pl-PL" sz="2200" b="0" i="0" smtClean="0">
                                  <a:latin typeface="Cambria Math" panose="02040503050406030204" pitchFamily="18" charset="0"/>
                                </a:rPr>
                                <m:t>max</m:t>
                              </m:r>
                            </m:fName>
                            <m:e>
                              <m:d>
                                <m:dPr>
                                  <m:ctrlPr>
                                    <a:rPr lang="pl-PL" sz="2200" b="0" i="1" smtClean="0">
                                      <a:latin typeface="Cambria Math" panose="02040503050406030204" pitchFamily="18" charset="0"/>
                                    </a:rPr>
                                  </m:ctrlPr>
                                </m:dPr>
                                <m:e>
                                  <m:r>
                                    <a:rPr lang="pl-PL" sz="2200" b="0" i="1" smtClean="0">
                                      <a:latin typeface="Cambria Math" panose="02040503050406030204" pitchFamily="18" charset="0"/>
                                    </a:rPr>
                                    <m:t>𝑥</m:t>
                                  </m:r>
                                </m:e>
                              </m:d>
                            </m:e>
                          </m:func>
                          <m:r>
                            <a:rPr lang="pl-PL" sz="2200" b="0" i="1" smtClean="0">
                              <a:latin typeface="Cambria Math" panose="02040503050406030204" pitchFamily="18" charset="0"/>
                            </a:rPr>
                            <m:t>−</m:t>
                          </m:r>
                          <m:r>
                            <m:rPr>
                              <m:sty m:val="p"/>
                            </m:rPr>
                            <a:rPr lang="pl-PL" sz="2200" b="0" i="0" smtClean="0">
                              <a:latin typeface="Cambria Math" panose="02040503050406030204" pitchFamily="18" charset="0"/>
                            </a:rPr>
                            <m:t>min</m:t>
                          </m:r>
                          <m:r>
                            <a:rPr lang="pl-PL" sz="2200" b="0" i="1" smtClean="0">
                              <a:latin typeface="Cambria Math" panose="02040503050406030204" pitchFamily="18" charset="0"/>
                            </a:rPr>
                            <m:t>⁡(</m:t>
                          </m:r>
                          <m:r>
                            <a:rPr lang="pl-PL" sz="2200" b="0" i="1" smtClean="0">
                              <a:latin typeface="Cambria Math" panose="02040503050406030204" pitchFamily="18" charset="0"/>
                            </a:rPr>
                            <m:t>𝑥</m:t>
                          </m:r>
                          <m:r>
                            <a:rPr lang="pl-PL" sz="2200" b="0" i="1" smtClean="0">
                              <a:latin typeface="Cambria Math" panose="02040503050406030204" pitchFamily="18" charset="0"/>
                            </a:rPr>
                            <m:t>)</m:t>
                          </m:r>
                        </m:den>
                      </m:f>
                    </m:oMath>
                  </m:oMathPara>
                </a14:m>
                <a:endParaRPr lang="pl-PL" sz="2200" dirty="0"/>
              </a:p>
              <a:p>
                <a:pPr marL="0" indent="0">
                  <a:buNone/>
                </a:pPr>
                <a:r>
                  <a:rPr lang="pl-PL" sz="2200" dirty="0"/>
                  <a:t>gdzie:	</a:t>
                </a:r>
                <a:r>
                  <a:rPr lang="pl-PL" sz="2200" b="0" dirty="0"/>
                  <a:t> </a:t>
                </a:r>
                <a14:m>
                  <m:oMath xmlns:m="http://schemas.openxmlformats.org/officeDocument/2006/math">
                    <m:r>
                      <a:rPr lang="pl-PL" sz="2200" b="0" i="1" smtClean="0">
                        <a:latin typeface="Cambria Math" panose="02040503050406030204" pitchFamily="18" charset="0"/>
                      </a:rPr>
                      <m:t>𝑥</m:t>
                    </m:r>
                  </m:oMath>
                </a14:m>
                <a:r>
                  <a:rPr lang="pl-PL" sz="2200" dirty="0"/>
                  <a:t> – wektor cech,</a:t>
                </a:r>
              </a:p>
              <a:p>
                <a:pPr marL="0" indent="0">
                  <a:buNone/>
                </a:pPr>
                <a:r>
                  <a:rPr lang="pl-PL" sz="2200" dirty="0"/>
                  <a:t>	</a:t>
                </a:r>
                <a:r>
                  <a:rPr lang="pl-PL" sz="2200" b="0" dirty="0"/>
                  <a:t> </a:t>
                </a:r>
                <a14:m>
                  <m:oMath xmlns:m="http://schemas.openxmlformats.org/officeDocument/2006/math">
                    <m:sSub>
                      <m:sSubPr>
                        <m:ctrlPr>
                          <a:rPr lang="pl-PL" sz="2200" b="0" i="1" smtClean="0">
                            <a:latin typeface="Cambria Math" panose="02040503050406030204" pitchFamily="18" charset="0"/>
                          </a:rPr>
                        </m:ctrlPr>
                      </m:sSubPr>
                      <m:e>
                        <m:r>
                          <a:rPr lang="pl-PL" sz="2200" b="0" i="1" smtClean="0">
                            <a:latin typeface="Cambria Math" panose="02040503050406030204" pitchFamily="18" charset="0"/>
                          </a:rPr>
                          <m:t>𝑥</m:t>
                        </m:r>
                      </m:e>
                      <m:sub>
                        <m:r>
                          <a:rPr lang="pl-PL" sz="2200" b="0" i="1" smtClean="0">
                            <a:latin typeface="Cambria Math" panose="02040503050406030204" pitchFamily="18" charset="0"/>
                          </a:rPr>
                          <m:t>𝑖</m:t>
                        </m:r>
                      </m:sub>
                    </m:sSub>
                  </m:oMath>
                </a14:m>
                <a:r>
                  <a:rPr lang="pl-PL" sz="2200" dirty="0"/>
                  <a:t> - element wektora </a:t>
                </a:r>
                <a14:m>
                  <m:oMath xmlns:m="http://schemas.openxmlformats.org/officeDocument/2006/math">
                    <m:r>
                      <a:rPr lang="pl-PL" sz="2200" i="1">
                        <a:latin typeface="Cambria Math" panose="02040503050406030204" pitchFamily="18" charset="0"/>
                      </a:rPr>
                      <m:t>𝑥</m:t>
                    </m:r>
                  </m:oMath>
                </a14:m>
                <a:r>
                  <a:rPr lang="pl-PL" sz="2200" dirty="0"/>
                  <a:t>,</a:t>
                </a:r>
              </a:p>
              <a:p>
                <a:pPr marL="0" indent="0">
                  <a:buNone/>
                </a:pPr>
                <a:r>
                  <a:rPr lang="pl-PL" sz="2200" dirty="0"/>
                  <a:t>	</a:t>
                </a:r>
                <a:r>
                  <a:rPr lang="pl-PL" sz="2200" b="0" dirty="0"/>
                  <a:t> </a:t>
                </a:r>
                <a14:m>
                  <m:oMath xmlns:m="http://schemas.openxmlformats.org/officeDocument/2006/math">
                    <m:sSubSup>
                      <m:sSubSupPr>
                        <m:ctrlPr>
                          <a:rPr lang="pl-PL" sz="2200" b="0" i="1" smtClean="0">
                            <a:latin typeface="Cambria Math" panose="02040503050406030204" pitchFamily="18" charset="0"/>
                          </a:rPr>
                        </m:ctrlPr>
                      </m:sSubSupPr>
                      <m:e>
                        <m:r>
                          <a:rPr lang="pl-PL" sz="2200" b="0" i="1" smtClean="0">
                            <a:latin typeface="Cambria Math" panose="02040503050406030204" pitchFamily="18" charset="0"/>
                          </a:rPr>
                          <m:t>𝑥</m:t>
                        </m:r>
                      </m:e>
                      <m:sub>
                        <m:r>
                          <a:rPr lang="pl-PL" sz="2200" b="0" i="1" smtClean="0">
                            <a:latin typeface="Cambria Math" panose="02040503050406030204" pitchFamily="18" charset="0"/>
                          </a:rPr>
                          <m:t>𝑖</m:t>
                        </m:r>
                      </m:sub>
                      <m:sup>
                        <m:r>
                          <a:rPr lang="pl-PL" sz="2200" b="0" i="1" smtClean="0">
                            <a:latin typeface="Cambria Math" panose="02040503050406030204" pitchFamily="18" charset="0"/>
                          </a:rPr>
                          <m:t>′</m:t>
                        </m:r>
                      </m:sup>
                    </m:sSubSup>
                  </m:oMath>
                </a14:m>
                <a:r>
                  <a:rPr lang="pl-PL" sz="2200" dirty="0"/>
                  <a:t> - przeskalowane wartości.</a:t>
                </a:r>
              </a:p>
              <a:p>
                <a:pPr marL="0" indent="0">
                  <a:buNone/>
                </a:pPr>
                <a:r>
                  <a:rPr lang="pl-PL" sz="2200" dirty="0"/>
                  <a:t>	</a:t>
                </a:r>
              </a:p>
              <a:p>
                <a:pPr marL="0" indent="0">
                  <a:buNone/>
                </a:pPr>
                <a:endParaRPr lang="pl-PL" sz="1600" dirty="0">
                  <a:solidFill>
                    <a:srgbClr val="000000"/>
                  </a:solidFill>
                  <a:latin typeface="Courier New" panose="02070309020205020404" pitchFamily="49" charset="0"/>
                </a:endParaRPr>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4"/>
                <a:ext cx="9872420" cy="4783398"/>
              </a:xfrm>
              <a:blipFill>
                <a:blip r:embed="rId2"/>
                <a:stretch>
                  <a:fillRect l="-802" t="-1656"/>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150</a:t>
            </a:fld>
            <a:endParaRPr lang="pl-PL"/>
          </a:p>
        </p:txBody>
      </p:sp>
      <p:sp>
        <p:nvSpPr>
          <p:cNvPr id="4" name="Rectangle 2">
            <a:extLst>
              <a:ext uri="{FF2B5EF4-FFF2-40B4-BE49-F238E27FC236}">
                <a16:creationId xmlns:a16="http://schemas.microsoft.com/office/drawing/2014/main" id="{A3B039E5-02E7-498C-B740-31F4A0B651AD}"/>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64172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a:t>
            </a:r>
            <a:r>
              <a:rPr lang="pl-PL" altLang="pl-PL" sz="2200" b="1" dirty="0"/>
              <a:t>Standaryzacja danych</a:t>
            </a:r>
            <a:r>
              <a:rPr lang="pl-PL" altLang="pl-PL" sz="2200" dirty="0"/>
              <a:t>  </a:t>
            </a:r>
          </a:p>
          <a:p>
            <a:r>
              <a:rPr lang="pl-PL" altLang="pl-PL" sz="2200" dirty="0"/>
              <a:t> Operacja polega na przeskalowaniu cech zgodnie z rozkładem normalnym.</a:t>
            </a:r>
          </a:p>
          <a:p>
            <a:r>
              <a:rPr lang="pl-PL" altLang="pl-PL" sz="2200" dirty="0"/>
              <a:t> W celu przeskalowania danych można wykorzystać funkcję </a:t>
            </a:r>
            <a:r>
              <a:rPr lang="pl-PL" sz="2000" dirty="0" err="1">
                <a:latin typeface="Consolas" panose="020B0609020204030204" pitchFamily="49" charset="0"/>
              </a:rPr>
              <a:t>StandardScaler</a:t>
            </a:r>
            <a:r>
              <a:rPr lang="pl-PL" sz="2000" dirty="0">
                <a:latin typeface="Consolas" panose="020B0609020204030204" pitchFamily="49" charset="0"/>
              </a:rPr>
              <a:t> z </a:t>
            </a:r>
            <a:r>
              <a:rPr lang="pl-PL" sz="2000" dirty="0" err="1">
                <a:latin typeface="Consolas" panose="020B0609020204030204" pitchFamily="49" charset="0"/>
              </a:rPr>
              <a:t>sklearn</a:t>
            </a:r>
            <a:r>
              <a:rPr lang="pl-PL" sz="2000" dirty="0">
                <a:latin typeface="Consolas" panose="020B0609020204030204" pitchFamily="49" charset="0"/>
              </a:rPr>
              <a:t>.</a:t>
            </a:r>
            <a:endParaRPr lang="pl-PL" sz="2200" dirty="0">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numpy</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preprocessing</a:t>
            </a:r>
            <a:endParaRPr lang="pl-PL" sz="1600" b="0" i="0" dirty="0">
              <a:solidFill>
                <a:srgbClr val="000000"/>
              </a:solidFill>
              <a:effectLst/>
              <a:latin typeface="Courier New" panose="02070309020205020404" pitchFamily="49" charset="0"/>
            </a:endParaRPr>
          </a:p>
          <a:p>
            <a:pPr marL="0" indent="0">
              <a:buNone/>
            </a:pP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Utworzenie przykładowego wektora wejściowego</a:t>
            </a:r>
            <a:endParaRPr lang="pl-PL" sz="1600" dirty="0">
              <a:solidFill>
                <a:srgbClr val="000000"/>
              </a:solidFill>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x</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np.array</a:t>
            </a:r>
            <a:r>
              <a:rPr lang="en-US" sz="1600" b="0" i="0" dirty="0">
                <a:solidFill>
                  <a:srgbClr val="000000"/>
                </a:solidFill>
                <a:effectLst/>
                <a:latin typeface="Courier New" panose="02070309020205020404" pitchFamily="49" charset="0"/>
              </a:rPr>
              <a:t>(</a:t>
            </a:r>
            <a:r>
              <a:rPr lang="en-US" sz="1600" b="0" i="0" dirty="0">
                <a:solidFill>
                  <a:srgbClr val="008800"/>
                </a:solidFill>
                <a:effectLst/>
                <a:latin typeface="Courier New" panose="02070309020205020404" pitchFamily="49" charset="0"/>
              </a:rPr>
              <a:t>[[-18], [-5.2], [</a:t>
            </a:r>
            <a:r>
              <a:rPr lang="pl-PL" sz="1600" b="0" i="0" dirty="0">
                <a:solidFill>
                  <a:srgbClr val="008800"/>
                </a:solidFill>
                <a:effectLst/>
                <a:latin typeface="Courier New" panose="02070309020205020404" pitchFamily="49" charset="0"/>
              </a:rPr>
              <a:t>2</a:t>
            </a:r>
            <a:r>
              <a:rPr lang="en-US" sz="1600" b="0" i="0" dirty="0">
                <a:solidFill>
                  <a:srgbClr val="0088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6</a:t>
            </a:r>
            <a:r>
              <a:rPr lang="en-US" sz="1600" b="0" i="0" dirty="0">
                <a:solidFill>
                  <a:srgbClr val="008800"/>
                </a:solidFill>
                <a:effectLst/>
                <a:latin typeface="Courier New" panose="02070309020205020404" pitchFamily="49" charset="0"/>
              </a:rPr>
              <a:t>.5], [</a:t>
            </a:r>
            <a:r>
              <a:rPr lang="pl-PL" sz="1600" b="0" i="0" dirty="0">
                <a:solidFill>
                  <a:srgbClr val="008800"/>
                </a:solidFill>
                <a:effectLst/>
                <a:latin typeface="Courier New" panose="02070309020205020404" pitchFamily="49" charset="0"/>
              </a:rPr>
              <a:t>8</a:t>
            </a:r>
            <a:r>
              <a:rPr lang="en-US" sz="1600" b="0" i="0" dirty="0">
                <a:solidFill>
                  <a:srgbClr val="008800"/>
                </a:solidFill>
                <a:effectLst/>
                <a:latin typeface="Courier New" panose="02070309020205020404" pitchFamily="49" charset="0"/>
              </a:rPr>
              <a:t>.1</a:t>
            </a:r>
            <a:r>
              <a:rPr lang="pl-PL" sz="1600" b="0" i="0" dirty="0">
                <a:solidFill>
                  <a:srgbClr val="008800"/>
                </a:solidFill>
                <a:effectLst/>
                <a:latin typeface="Courier New" panose="02070309020205020404" pitchFamily="49" charset="0"/>
              </a:rPr>
              <a:t>2</a:t>
            </a:r>
            <a:r>
              <a:rPr lang="en-US" sz="1600" b="0" i="0" dirty="0">
                <a:solidFill>
                  <a:srgbClr val="0088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a:p>
            <a:pPr marL="0" indent="0">
              <a:buNone/>
            </a:pPr>
            <a:endParaRPr lang="pl-PL" sz="1600" b="0" i="0" dirty="0">
              <a:solidFill>
                <a:srgbClr val="000000"/>
              </a:solidFill>
              <a:effectLst/>
              <a:latin typeface="Courier New" panose="02070309020205020404" pitchFamily="49" charset="0"/>
            </a:endParaRPr>
          </a:p>
          <a:p>
            <a:pPr marL="0" indent="0">
              <a:buNone/>
            </a:pPr>
            <a:endParaRPr lang="pl-PL" sz="2200" dirty="0">
              <a:latin typeface="Consolas" panose="020B0609020204030204" pitchFamily="49" charset="0"/>
            </a:endParaRPr>
          </a:p>
          <a:p>
            <a:pPr marL="0" indent="0">
              <a:buNone/>
            </a:pPr>
            <a:endParaRPr lang="pl-PL" sz="20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151</a:t>
            </a:fld>
            <a:endParaRPr lang="pl-PL"/>
          </a:p>
        </p:txBody>
      </p:sp>
    </p:spTree>
    <p:extLst>
      <p:ext uri="{BB962C8B-B14F-4D97-AF65-F5344CB8AC3E}">
        <p14:creationId xmlns:p14="http://schemas.microsoft.com/office/powerpoint/2010/main" val="18506705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Metody przetwarzania danych uczących</a:t>
            </a:r>
          </a:p>
        </p:txBody>
      </p:sp>
      <p:sp>
        <p:nvSpPr>
          <p:cNvPr id="29701" name="Symbol zastępczy zawartości 2"/>
          <p:cNvSpPr>
            <a:spLocks noGrp="1"/>
          </p:cNvSpPr>
          <p:nvPr>
            <p:ph idx="1"/>
          </p:nvPr>
        </p:nvSpPr>
        <p:spPr>
          <a:xfrm>
            <a:off x="1146874" y="1094155"/>
            <a:ext cx="10420709" cy="5095630"/>
          </a:xfrm>
        </p:spPr>
        <p:txBody>
          <a:bodyPr>
            <a:noAutofit/>
          </a:bodyPr>
          <a:lstStyle/>
          <a:p>
            <a:pPr marL="0" indent="0">
              <a:buNone/>
            </a:pPr>
            <a:r>
              <a:rPr lang="pl-PL" sz="1400" b="0" i="0" dirty="0">
                <a:solidFill>
                  <a:srgbClr val="880000"/>
                </a:solidFill>
                <a:effectLst/>
                <a:latin typeface="Courier New" panose="02070309020205020404" pitchFamily="49" charset="0"/>
              </a:rPr>
              <a:t># Przygotowanie obiektu odpowiedzialnego za standaryzację</a:t>
            </a:r>
            <a:endParaRPr lang="pl-PL" sz="1400" b="0" i="0" dirty="0">
              <a:solidFill>
                <a:srgbClr val="660066"/>
              </a:solidFill>
              <a:effectLst/>
              <a:latin typeface="Courier New" panose="02070309020205020404" pitchFamily="49" charset="0"/>
            </a:endParaRPr>
          </a:p>
          <a:p>
            <a:pPr marL="0" indent="0">
              <a:buNone/>
            </a:pPr>
            <a:r>
              <a:rPr lang="pl-PL" sz="1400" b="0" i="0" dirty="0" err="1">
                <a:solidFill>
                  <a:srgbClr val="660066"/>
                </a:solidFill>
                <a:effectLst/>
                <a:latin typeface="Courier New" panose="02070309020205020404" pitchFamily="49" charset="0"/>
              </a:rPr>
              <a:t>scaler</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preprocessing.StandardScaler</a:t>
            </a:r>
            <a:r>
              <a:rPr lang="pl-PL" sz="1400" b="0" i="0" dirty="0">
                <a:solidFill>
                  <a:srgbClr val="000000"/>
                </a:solidFill>
                <a:effectLst/>
                <a:latin typeface="Courier New" panose="02070309020205020404" pitchFamily="49" charset="0"/>
              </a:rPr>
              <a:t>()</a:t>
            </a:r>
          </a:p>
          <a:p>
            <a:pPr marL="0" indent="0">
              <a:buNone/>
            </a:pPr>
            <a:endParaRPr lang="pl-PL" sz="1400" dirty="0">
              <a:solidFill>
                <a:srgbClr val="000000"/>
              </a:solidFill>
              <a:latin typeface="Courier New" panose="02070309020205020404" pitchFamily="49" charset="0"/>
            </a:endParaRPr>
          </a:p>
          <a:p>
            <a:pPr marL="0" indent="0">
              <a:buNone/>
            </a:pPr>
            <a:r>
              <a:rPr lang="pl-PL" sz="1400" b="0" i="0" dirty="0">
                <a:solidFill>
                  <a:srgbClr val="880000"/>
                </a:solidFill>
                <a:effectLst/>
                <a:latin typeface="Courier New" panose="02070309020205020404" pitchFamily="49" charset="0"/>
              </a:rPr>
              <a:t># Uruchomienie operacji standaryzacji danych</a:t>
            </a:r>
            <a:endParaRPr lang="pl-PL" sz="1400" dirty="0">
              <a:solidFill>
                <a:srgbClr val="000000"/>
              </a:solidFill>
              <a:latin typeface="Courier New" panose="02070309020205020404" pitchFamily="49" charset="0"/>
            </a:endParaRPr>
          </a:p>
          <a:p>
            <a:pPr marL="0" indent="0">
              <a:buNone/>
            </a:pPr>
            <a:r>
              <a:rPr lang="pl-PL" sz="1400" b="0" i="0" dirty="0" err="1">
                <a:solidFill>
                  <a:srgbClr val="660066"/>
                </a:solidFill>
                <a:effectLst/>
                <a:latin typeface="Courier New" panose="02070309020205020404" pitchFamily="49" charset="0"/>
              </a:rPr>
              <a:t>standardized</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scaler.fit_transform</a:t>
            </a:r>
            <a:r>
              <a:rPr lang="pl-PL" sz="1400" b="0" i="0" dirty="0">
                <a:solidFill>
                  <a:srgbClr val="000000"/>
                </a:solidFill>
                <a:effectLst/>
                <a:latin typeface="Courier New" panose="02070309020205020404" pitchFamily="49" charset="0"/>
              </a:rPr>
              <a:t>(x)</a:t>
            </a:r>
          </a:p>
          <a:p>
            <a:pPr marL="0" indent="0">
              <a:buNone/>
            </a:pPr>
            <a:endParaRPr lang="pl-PL" sz="1400" dirty="0">
              <a:solidFill>
                <a:srgbClr val="000000"/>
              </a:solidFill>
              <a:latin typeface="Courier New" panose="02070309020205020404" pitchFamily="49" charset="0"/>
            </a:endParaRPr>
          </a:p>
          <a:p>
            <a:pPr marL="0" indent="0">
              <a:buNone/>
            </a:pPr>
            <a:r>
              <a:rPr lang="pl-PL" sz="1400" b="0" i="0" dirty="0">
                <a:solidFill>
                  <a:srgbClr val="880000"/>
                </a:solidFill>
                <a:effectLst/>
                <a:latin typeface="Courier New" panose="02070309020205020404" pitchFamily="49" charset="0"/>
              </a:rPr>
              <a:t># Wyświetlenie wyników</a:t>
            </a:r>
            <a:endParaRPr lang="pl-PL" sz="1400" dirty="0">
              <a:solidFill>
                <a:srgbClr val="000000"/>
              </a:solidFill>
              <a:latin typeface="Courier New" panose="02070309020205020404" pitchFamily="49" charset="0"/>
            </a:endParaRPr>
          </a:p>
          <a:p>
            <a:pPr marL="0" indent="0">
              <a:buNone/>
            </a:pPr>
            <a:r>
              <a:rPr lang="pl-PL" sz="1400" b="0" i="0" dirty="0" err="1">
                <a:solidFill>
                  <a:srgbClr val="660066"/>
                </a:solidFill>
                <a:effectLst/>
                <a:latin typeface="Courier New" panose="02070309020205020404" pitchFamily="49" charset="0"/>
              </a:rPr>
              <a:t>standardized</a:t>
            </a:r>
            <a:endParaRPr lang="pl-PL" sz="1400" dirty="0">
              <a:solidFill>
                <a:srgbClr val="660066"/>
              </a:solidFill>
              <a:latin typeface="Courier New" panose="02070309020205020404" pitchFamily="49" charset="0"/>
            </a:endParaRPr>
          </a:p>
          <a:p>
            <a:pPr marL="0" indent="0">
              <a:buNone/>
            </a:pPr>
            <a:endParaRPr lang="pl-PL" sz="1400" b="0" i="0" dirty="0">
              <a:solidFill>
                <a:srgbClr val="000000"/>
              </a:solidFill>
              <a:effectLst/>
              <a:latin typeface="Courier New" panose="02070309020205020404" pitchFamily="49" charset="0"/>
            </a:endParaRPr>
          </a:p>
          <a:p>
            <a:pPr marL="0" indent="0">
              <a:buNone/>
            </a:pPr>
            <a:r>
              <a:rPr lang="pl-PL" sz="1400" dirty="0">
                <a:solidFill>
                  <a:srgbClr val="660066"/>
                </a:solidFill>
                <a:latin typeface="Courier New" panose="02070309020205020404" pitchFamily="49" charset="0"/>
              </a:rPr>
              <a:t>Out[23]:</a:t>
            </a:r>
            <a:r>
              <a:rPr lang="pl-PL" sz="1400" dirty="0">
                <a:solidFill>
                  <a:srgbClr val="000000"/>
                </a:solidFill>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err="1">
                <a:ln>
                  <a:noFill/>
                </a:ln>
                <a:solidFill>
                  <a:srgbClr val="000000"/>
                </a:solidFill>
                <a:effectLst/>
                <a:latin typeface="Courier New" panose="02070309020205020404" pitchFamily="49" charset="0"/>
              </a:rPr>
              <a:t>array</a:t>
            </a:r>
            <a:r>
              <a:rPr kumimoji="0" lang="pl-PL" altLang="pl-PL" sz="1400" b="0" i="0" u="none" strike="noStrike" cap="none" normalizeH="0" baseline="0" dirty="0">
                <a:ln>
                  <a:noFill/>
                </a:ln>
                <a:solidFill>
                  <a:srgbClr val="000000"/>
                </a:solidFill>
                <a:effectLst/>
                <a:latin typeface="Courier New" panose="02070309020205020404" pitchFamily="49" charset="0"/>
              </a:rPr>
              <a:t>([[-1.74979483], [-0.40734854], [ 0.34777749], [ 0.81973126], [ 0.98963462]])</a:t>
            </a:r>
            <a:r>
              <a:rPr kumimoji="0" lang="pl-PL" altLang="pl-PL" sz="1400" b="0" i="0" u="none" strike="noStrike" cap="none" normalizeH="0" baseline="0" dirty="0">
                <a:ln>
                  <a:noFill/>
                </a:ln>
                <a:solidFill>
                  <a:schemeClr val="tx1"/>
                </a:solidFill>
                <a:effectLst/>
              </a:rPr>
              <a:t> </a:t>
            </a:r>
            <a:endParaRPr lang="pl-PL" sz="1400" b="0" i="0" dirty="0">
              <a:solidFill>
                <a:srgbClr val="000000"/>
              </a:solidFill>
              <a:effectLst/>
              <a:latin typeface="Courier New" panose="02070309020205020404" pitchFamily="49" charset="0"/>
            </a:endParaRPr>
          </a:p>
          <a:p>
            <a:pPr marL="0" indent="0">
              <a:buNone/>
            </a:pPr>
            <a:endParaRPr lang="pl-PL" altLang="pl-PL" sz="1400" dirty="0"/>
          </a:p>
          <a:p>
            <a:pPr marL="0" indent="0">
              <a:buNone/>
            </a:pPr>
            <a:r>
              <a:rPr lang="pl-PL" sz="1400" b="0" i="0" dirty="0">
                <a:solidFill>
                  <a:srgbClr val="880000"/>
                </a:solidFill>
                <a:effectLst/>
                <a:latin typeface="Courier New" panose="02070309020205020404" pitchFamily="49" charset="0"/>
              </a:rPr>
              <a:t># Wyświetlenie wartości średniej oraz odchylenia standardowego</a:t>
            </a:r>
          </a:p>
          <a:p>
            <a:pPr marL="0" indent="0">
              <a:buNone/>
            </a:pPr>
            <a:r>
              <a:rPr lang="en-US" sz="1400" b="0" i="0" dirty="0">
                <a:solidFill>
                  <a:srgbClr val="660066"/>
                </a:solidFill>
                <a:effectLst/>
                <a:latin typeface="Courier New" panose="02070309020205020404" pitchFamily="49" charset="0"/>
              </a:rPr>
              <a:t>print</a:t>
            </a:r>
            <a:r>
              <a:rPr lang="en-US" sz="1400" b="0" i="0" dirty="0">
                <a:solidFill>
                  <a:srgbClr val="000000"/>
                </a:solidFill>
                <a:effectLst/>
                <a:latin typeface="Courier New" panose="02070309020205020404" pitchFamily="49" charset="0"/>
              </a:rPr>
              <a:t>(</a:t>
            </a:r>
            <a:r>
              <a:rPr lang="en-US" sz="1400" b="0" i="0" dirty="0">
                <a:solidFill>
                  <a:srgbClr val="008800"/>
                </a:solidFill>
                <a:effectLst/>
                <a:latin typeface="Courier New" panose="02070309020205020404" pitchFamily="49" charset="0"/>
              </a:rPr>
              <a:t>"Mean:"</a:t>
            </a:r>
            <a:r>
              <a:rPr lang="en-US" sz="1400" b="0" i="0" dirty="0">
                <a:solidFill>
                  <a:srgbClr val="000000"/>
                </a:solidFill>
                <a:effectLst/>
                <a:latin typeface="Courier New" panose="02070309020205020404" pitchFamily="49" charset="0"/>
              </a:rPr>
              <a:t>, </a:t>
            </a:r>
            <a:r>
              <a:rPr lang="en-US" sz="1400" b="0" i="0" dirty="0">
                <a:solidFill>
                  <a:srgbClr val="660066"/>
                </a:solidFill>
                <a:effectLst/>
                <a:latin typeface="Courier New" panose="02070309020205020404" pitchFamily="49" charset="0"/>
              </a:rPr>
              <a:t>round</a:t>
            </a:r>
            <a:r>
              <a:rPr lang="en-US" sz="1400" b="0" i="0" dirty="0">
                <a:solidFill>
                  <a:srgbClr val="000000"/>
                </a:solidFill>
                <a:effectLst/>
                <a:latin typeface="Courier New" panose="02070309020205020404" pitchFamily="49" charset="0"/>
              </a:rPr>
              <a:t>(</a:t>
            </a:r>
            <a:r>
              <a:rPr lang="en-US" sz="1400" b="0" i="0" dirty="0" err="1">
                <a:solidFill>
                  <a:srgbClr val="000000"/>
                </a:solidFill>
                <a:effectLst/>
                <a:latin typeface="Courier New" panose="02070309020205020404" pitchFamily="49" charset="0"/>
              </a:rPr>
              <a:t>standardized.mean</a:t>
            </a:r>
            <a:r>
              <a:rPr lang="en-US" sz="1400" b="0" i="0" dirty="0">
                <a:solidFill>
                  <a:srgbClr val="000000"/>
                </a:solidFill>
                <a:effectLst/>
                <a:latin typeface="Courier New" panose="02070309020205020404" pitchFamily="49" charset="0"/>
              </a:rPr>
              <a:t>())) </a:t>
            </a:r>
            <a:endParaRPr lang="pl-PL" sz="1400" b="0" i="0" dirty="0">
              <a:solidFill>
                <a:srgbClr val="000000"/>
              </a:solidFill>
              <a:effectLst/>
              <a:latin typeface="Courier New" panose="02070309020205020404" pitchFamily="49" charset="0"/>
            </a:endParaRPr>
          </a:p>
          <a:p>
            <a:pPr marL="0" indent="0">
              <a:buNone/>
            </a:pPr>
            <a:r>
              <a:rPr lang="en-US" sz="1400" b="0" i="0" dirty="0">
                <a:solidFill>
                  <a:srgbClr val="660066"/>
                </a:solidFill>
                <a:effectLst/>
                <a:latin typeface="Courier New" panose="02070309020205020404" pitchFamily="49" charset="0"/>
              </a:rPr>
              <a:t>print</a:t>
            </a:r>
            <a:r>
              <a:rPr lang="en-US" sz="1400" b="0" i="0" dirty="0">
                <a:solidFill>
                  <a:srgbClr val="000000"/>
                </a:solidFill>
                <a:effectLst/>
                <a:latin typeface="Courier New" panose="02070309020205020404" pitchFamily="49" charset="0"/>
              </a:rPr>
              <a:t>(</a:t>
            </a:r>
            <a:r>
              <a:rPr lang="en-US" sz="1400" b="0" i="0" dirty="0">
                <a:solidFill>
                  <a:srgbClr val="008800"/>
                </a:solidFill>
                <a:effectLst/>
                <a:latin typeface="Courier New" panose="02070309020205020404" pitchFamily="49" charset="0"/>
              </a:rPr>
              <a:t>"Standard deviation:"</a:t>
            </a:r>
            <a:r>
              <a:rPr lang="en-US" sz="1400" b="0" i="0" dirty="0">
                <a:solidFill>
                  <a:srgbClr val="000000"/>
                </a:solidFill>
                <a:effectLst/>
                <a:latin typeface="Courier New" panose="02070309020205020404" pitchFamily="49" charset="0"/>
              </a:rPr>
              <a:t>, </a:t>
            </a:r>
            <a:r>
              <a:rPr lang="en-US" sz="1400" b="0" i="0" dirty="0" err="1">
                <a:solidFill>
                  <a:srgbClr val="000000"/>
                </a:solidFill>
                <a:effectLst/>
                <a:latin typeface="Courier New" panose="02070309020205020404" pitchFamily="49" charset="0"/>
              </a:rPr>
              <a:t>standardized.std</a:t>
            </a:r>
            <a:r>
              <a:rPr lang="en-US" sz="1400" b="0" i="0" dirty="0">
                <a:solidFill>
                  <a:srgbClr val="000000"/>
                </a:solidFill>
                <a:effectLst/>
                <a:latin typeface="Courier New" panose="02070309020205020404" pitchFamily="49" charset="0"/>
              </a:rPr>
              <a:t>())</a:t>
            </a:r>
            <a:endParaRPr lang="pl-PL" sz="1400" dirty="0">
              <a:solidFill>
                <a:srgbClr val="000000"/>
              </a:solidFill>
              <a:latin typeface="Courier New" panose="02070309020205020404" pitchFamily="49" charset="0"/>
            </a:endParaRPr>
          </a:p>
          <a:p>
            <a:pPr marL="0" indent="0">
              <a:buNone/>
            </a:pPr>
            <a:r>
              <a:rPr lang="pl-PL" sz="1400" dirty="0">
                <a:solidFill>
                  <a:srgbClr val="660066"/>
                </a:solidFill>
                <a:latin typeface="Courier New" panose="02070309020205020404" pitchFamily="49" charset="0"/>
              </a:rPr>
              <a:t>Out[]: </a:t>
            </a:r>
            <a:r>
              <a:rPr kumimoji="0" lang="pl-PL" altLang="pl-PL" sz="1400" b="0" i="0" u="none" strike="noStrike" cap="none" normalizeH="0" baseline="0" dirty="0" err="1">
                <a:ln>
                  <a:noFill/>
                </a:ln>
                <a:solidFill>
                  <a:srgbClr val="000000"/>
                </a:solidFill>
                <a:effectLst/>
                <a:latin typeface="Courier New" panose="02070309020205020404" pitchFamily="49" charset="0"/>
              </a:rPr>
              <a:t>Mean</a:t>
            </a:r>
            <a:r>
              <a:rPr kumimoji="0" lang="pl-PL" altLang="pl-PL" sz="1400" b="0" i="0" u="none" strike="noStrike" cap="none" normalizeH="0" baseline="0" dirty="0">
                <a:ln>
                  <a:noFill/>
                </a:ln>
                <a:solidFill>
                  <a:srgbClr val="000000"/>
                </a:solidFill>
                <a:effectLst/>
                <a:latin typeface="Courier New" panose="02070309020205020404" pitchFamily="49" charset="0"/>
              </a:rPr>
              <a:t>: 0.0 Standard </a:t>
            </a:r>
            <a:r>
              <a:rPr kumimoji="0" lang="pl-PL" altLang="pl-PL" sz="1400" b="0" i="0" u="none" strike="noStrike" cap="none" normalizeH="0" baseline="0" dirty="0" err="1">
                <a:ln>
                  <a:noFill/>
                </a:ln>
                <a:solidFill>
                  <a:srgbClr val="000000"/>
                </a:solidFill>
                <a:effectLst/>
                <a:latin typeface="Courier New" panose="02070309020205020404" pitchFamily="49" charset="0"/>
              </a:rPr>
              <a:t>deviation</a:t>
            </a:r>
            <a:r>
              <a:rPr kumimoji="0" lang="pl-PL" altLang="pl-PL" sz="1400" b="0" i="0" u="none" strike="noStrike" cap="none" normalizeH="0" baseline="0" dirty="0">
                <a:ln>
                  <a:noFill/>
                </a:ln>
                <a:solidFill>
                  <a:srgbClr val="000000"/>
                </a:solidFill>
                <a:effectLst/>
                <a:latin typeface="Courier New" panose="02070309020205020404" pitchFamily="49" charset="0"/>
              </a:rPr>
              <a:t>: 1.0</a:t>
            </a:r>
            <a:r>
              <a:rPr kumimoji="0" lang="pl-PL" altLang="pl-PL" sz="1400" b="0" i="0" u="none" strike="noStrike" cap="none" normalizeH="0" baseline="0" dirty="0">
                <a:ln>
                  <a:noFill/>
                </a:ln>
                <a:solidFill>
                  <a:schemeClr val="tx1"/>
                </a:solidFill>
                <a:effectLst/>
              </a:rPr>
              <a:t> </a:t>
            </a:r>
            <a:endParaRPr kumimoji="0" lang="pl-PL" altLang="pl-PL" sz="1400" b="0" i="0" u="none" strike="noStrike" cap="none" normalizeH="0" baseline="0" dirty="0">
              <a:ln>
                <a:noFill/>
              </a:ln>
              <a:solidFill>
                <a:schemeClr val="tx1"/>
              </a:solidFill>
              <a:effectLst/>
              <a:latin typeface="Arial" panose="020B0604020202020204" pitchFamily="34" charset="0"/>
            </a:endParaRPr>
          </a:p>
          <a:p>
            <a:pPr marL="0" indent="0">
              <a:buNone/>
            </a:pPr>
            <a:endParaRPr lang="pl-PL" altLang="pl-PL" sz="2200" dirty="0"/>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152</a:t>
            </a:fld>
            <a:endParaRPr lang="pl-PL"/>
          </a:p>
        </p:txBody>
      </p:sp>
    </p:spTree>
    <p:extLst>
      <p:ext uri="{BB962C8B-B14F-4D97-AF65-F5344CB8AC3E}">
        <p14:creationId xmlns:p14="http://schemas.microsoft.com/office/powerpoint/2010/main" val="35338903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4"/>
                <a:ext cx="9872420" cy="4783398"/>
              </a:xfrm>
            </p:spPr>
            <p:txBody>
              <a:bodyPr>
                <a:noAutofit/>
              </a:bodyPr>
              <a:lstStyle/>
              <a:p>
                <a:r>
                  <a:rPr lang="pl-PL" altLang="pl-PL" sz="2200" dirty="0"/>
                  <a:t> Standaryzacja polega na przekształceniu danych w taki sposób, aby miały średnią x̄ równą 0 i odchylenie standardowe σ równe 1. </a:t>
                </a:r>
              </a:p>
              <a:p>
                <a:r>
                  <a:rPr lang="pl-PL" altLang="pl-PL" sz="2200" dirty="0"/>
                  <a:t> Każdy element jest przekształcany w taki sposób, że:</a:t>
                </a:r>
              </a:p>
              <a:p>
                <a:pPr marL="0" indent="0">
                  <a:buNone/>
                </a:pPr>
                <a:endParaRPr lang="pl-PL" altLang="pl-PL" sz="2200" dirty="0"/>
              </a:p>
              <a:p>
                <a:pPr marL="0" indent="0">
                  <a:buNone/>
                </a:pPr>
                <a14:m>
                  <m:oMathPara xmlns:m="http://schemas.openxmlformats.org/officeDocument/2006/math">
                    <m:oMathParaPr>
                      <m:jc m:val="centerGroup"/>
                    </m:oMathParaPr>
                    <m:oMath xmlns:m="http://schemas.openxmlformats.org/officeDocument/2006/math">
                      <m:sSubSup>
                        <m:sSubSupPr>
                          <m:ctrlPr>
                            <a:rPr lang="pl-PL" sz="2200" b="0" i="1" smtClean="0">
                              <a:latin typeface="Cambria Math" panose="02040503050406030204" pitchFamily="18" charset="0"/>
                            </a:rPr>
                          </m:ctrlPr>
                        </m:sSubSupPr>
                        <m:e>
                          <m:r>
                            <a:rPr lang="pl-PL" sz="2200" b="0" i="1" smtClean="0">
                              <a:latin typeface="Cambria Math" panose="02040503050406030204" pitchFamily="18" charset="0"/>
                            </a:rPr>
                            <m:t>𝑥</m:t>
                          </m:r>
                        </m:e>
                        <m:sub>
                          <m:r>
                            <a:rPr lang="pl-PL" sz="2200" b="0" i="1" smtClean="0">
                              <a:latin typeface="Cambria Math" panose="02040503050406030204" pitchFamily="18" charset="0"/>
                            </a:rPr>
                            <m:t>𝑖</m:t>
                          </m:r>
                        </m:sub>
                        <m:sup>
                          <m:r>
                            <a:rPr lang="pl-PL" sz="2200" b="0" i="1" smtClean="0">
                              <a:latin typeface="Cambria Math" panose="02040503050406030204" pitchFamily="18" charset="0"/>
                            </a:rPr>
                            <m:t>′</m:t>
                          </m:r>
                        </m:sup>
                      </m:sSubSup>
                      <m:r>
                        <a:rPr lang="pl-PL" sz="2200" b="0" i="1" smtClean="0">
                          <a:latin typeface="Cambria Math" panose="02040503050406030204" pitchFamily="18" charset="0"/>
                        </a:rPr>
                        <m:t>=</m:t>
                      </m:r>
                      <m:f>
                        <m:fPr>
                          <m:ctrlPr>
                            <a:rPr lang="pl-PL" sz="2200" b="0" i="1" smtClean="0">
                              <a:latin typeface="Cambria Math" panose="02040503050406030204" pitchFamily="18" charset="0"/>
                            </a:rPr>
                          </m:ctrlPr>
                        </m:fPr>
                        <m:num>
                          <m:sSub>
                            <m:sSubPr>
                              <m:ctrlPr>
                                <a:rPr lang="pl-PL" sz="2200" b="0" i="1" smtClean="0">
                                  <a:latin typeface="Cambria Math" panose="02040503050406030204" pitchFamily="18" charset="0"/>
                                </a:rPr>
                              </m:ctrlPr>
                            </m:sSubPr>
                            <m:e>
                              <m:r>
                                <a:rPr lang="pl-PL" sz="2200" b="0" i="1" smtClean="0">
                                  <a:latin typeface="Cambria Math" panose="02040503050406030204" pitchFamily="18" charset="0"/>
                                </a:rPr>
                                <m:t>𝑥</m:t>
                              </m:r>
                            </m:e>
                            <m:sub>
                              <m:r>
                                <a:rPr lang="pl-PL" sz="2200" b="0" i="1" smtClean="0">
                                  <a:latin typeface="Cambria Math" panose="02040503050406030204" pitchFamily="18" charset="0"/>
                                </a:rPr>
                                <m:t>𝑖</m:t>
                              </m:r>
                            </m:sub>
                          </m:sSub>
                          <m:r>
                            <a:rPr lang="pl-PL" sz="2200" b="0" i="1" smtClean="0">
                              <a:latin typeface="Cambria Math" panose="02040503050406030204" pitchFamily="18" charset="0"/>
                            </a:rPr>
                            <m:t>−</m:t>
                          </m:r>
                          <m:acc>
                            <m:accPr>
                              <m:chr m:val="̅"/>
                              <m:ctrlPr>
                                <a:rPr lang="pl-PL" sz="2200" b="0" i="1" smtClean="0">
                                  <a:latin typeface="Cambria Math" panose="02040503050406030204" pitchFamily="18" charset="0"/>
                                </a:rPr>
                              </m:ctrlPr>
                            </m:accPr>
                            <m:e>
                              <m:r>
                                <a:rPr lang="pl-PL" sz="2200" b="0" i="1" smtClean="0">
                                  <a:latin typeface="Cambria Math" panose="02040503050406030204" pitchFamily="18" charset="0"/>
                                </a:rPr>
                                <m:t>𝑥</m:t>
                              </m:r>
                            </m:e>
                          </m:acc>
                        </m:num>
                        <m:den>
                          <m:r>
                            <a:rPr lang="pl-PL" sz="2200" b="0" i="1" smtClean="0">
                              <a:latin typeface="Cambria Math" panose="02040503050406030204" pitchFamily="18" charset="0"/>
                            </a:rPr>
                            <m:t>𝜎</m:t>
                          </m:r>
                        </m:den>
                      </m:f>
                    </m:oMath>
                  </m:oMathPara>
                </a14:m>
                <a:endParaRPr lang="pl-PL" sz="2200" dirty="0"/>
              </a:p>
              <a:p>
                <a:pPr marL="0" indent="0">
                  <a:buNone/>
                </a:pPr>
                <a:r>
                  <a:rPr lang="pl-PL" sz="2200" dirty="0"/>
                  <a:t>gdzie:	</a:t>
                </a:r>
                <a:r>
                  <a:rPr lang="pl-PL" sz="2200" b="0" dirty="0"/>
                  <a:t> </a:t>
                </a:r>
                <a14:m>
                  <m:oMath xmlns:m="http://schemas.openxmlformats.org/officeDocument/2006/math">
                    <m:r>
                      <a:rPr lang="pl-PL" sz="2200" b="0" i="1" smtClean="0">
                        <a:latin typeface="Cambria Math" panose="02040503050406030204" pitchFamily="18" charset="0"/>
                      </a:rPr>
                      <m:t>𝑥</m:t>
                    </m:r>
                  </m:oMath>
                </a14:m>
                <a:r>
                  <a:rPr lang="pl-PL" sz="2200" dirty="0"/>
                  <a:t> – wektor cech,</a:t>
                </a:r>
              </a:p>
              <a:p>
                <a:pPr marL="0" indent="0">
                  <a:buNone/>
                </a:pPr>
                <a:r>
                  <a:rPr lang="pl-PL" sz="2200" dirty="0"/>
                  <a:t>	 </a:t>
                </a:r>
                <a14:m>
                  <m:oMath xmlns:m="http://schemas.openxmlformats.org/officeDocument/2006/math">
                    <m:acc>
                      <m:accPr>
                        <m:chr m:val="̅"/>
                        <m:ctrlPr>
                          <a:rPr lang="pl-PL" sz="2200" i="1">
                            <a:latin typeface="Cambria Math" panose="02040503050406030204" pitchFamily="18" charset="0"/>
                          </a:rPr>
                        </m:ctrlPr>
                      </m:accPr>
                      <m:e>
                        <m:r>
                          <a:rPr lang="pl-PL" sz="2200" i="1">
                            <a:latin typeface="Cambria Math" panose="02040503050406030204" pitchFamily="18" charset="0"/>
                          </a:rPr>
                          <m:t>𝑥</m:t>
                        </m:r>
                      </m:e>
                    </m:acc>
                  </m:oMath>
                </a14:m>
                <a:r>
                  <a:rPr lang="pl-PL" sz="2200" dirty="0"/>
                  <a:t> - wartość średnia z elementów wektora </a:t>
                </a:r>
                <a14:m>
                  <m:oMath xmlns:m="http://schemas.openxmlformats.org/officeDocument/2006/math">
                    <m:r>
                      <a:rPr lang="pl-PL" sz="2200" i="1">
                        <a:latin typeface="Cambria Math" panose="02040503050406030204" pitchFamily="18" charset="0"/>
                      </a:rPr>
                      <m:t>𝑥</m:t>
                    </m:r>
                  </m:oMath>
                </a14:m>
                <a:r>
                  <a:rPr lang="pl-PL" sz="2200" dirty="0"/>
                  <a:t>,</a:t>
                </a:r>
              </a:p>
              <a:p>
                <a:pPr marL="0" indent="0">
                  <a:buNone/>
                </a:pPr>
                <a:r>
                  <a:rPr lang="pl-PL" sz="2200" dirty="0"/>
                  <a:t>	</a:t>
                </a:r>
                <a:r>
                  <a:rPr lang="pl-PL" sz="2200" b="0" dirty="0"/>
                  <a:t> </a:t>
                </a:r>
                <a14:m>
                  <m:oMath xmlns:m="http://schemas.openxmlformats.org/officeDocument/2006/math">
                    <m:r>
                      <a:rPr lang="pl-PL" sz="2200" b="0" i="1" smtClean="0">
                        <a:latin typeface="Cambria Math" panose="02040503050406030204" pitchFamily="18" charset="0"/>
                      </a:rPr>
                      <m:t>𝜎</m:t>
                    </m:r>
                  </m:oMath>
                </a14:m>
                <a:r>
                  <a:rPr lang="pl-PL" sz="2200" dirty="0"/>
                  <a:t> – odchylenie standardowe na podstawie elementów wektora x,</a:t>
                </a:r>
              </a:p>
              <a:p>
                <a:pPr marL="0" indent="0">
                  <a:buNone/>
                </a:pPr>
                <a:r>
                  <a:rPr lang="pl-PL" sz="2200" dirty="0"/>
                  <a:t>	</a:t>
                </a:r>
                <a:r>
                  <a:rPr lang="pl-PL" sz="2200" b="0" dirty="0"/>
                  <a:t> </a:t>
                </a:r>
                <a14:m>
                  <m:oMath xmlns:m="http://schemas.openxmlformats.org/officeDocument/2006/math">
                    <m:sSubSup>
                      <m:sSubSupPr>
                        <m:ctrlPr>
                          <a:rPr lang="pl-PL" sz="2200" b="0" i="1" smtClean="0">
                            <a:latin typeface="Cambria Math" panose="02040503050406030204" pitchFamily="18" charset="0"/>
                          </a:rPr>
                        </m:ctrlPr>
                      </m:sSubSupPr>
                      <m:e>
                        <m:r>
                          <a:rPr lang="pl-PL" sz="2200" b="0" i="1" smtClean="0">
                            <a:latin typeface="Cambria Math" panose="02040503050406030204" pitchFamily="18" charset="0"/>
                          </a:rPr>
                          <m:t>𝑥</m:t>
                        </m:r>
                      </m:e>
                      <m:sub>
                        <m:r>
                          <a:rPr lang="pl-PL" sz="2200" b="0" i="1" smtClean="0">
                            <a:latin typeface="Cambria Math" panose="02040503050406030204" pitchFamily="18" charset="0"/>
                          </a:rPr>
                          <m:t>𝑖</m:t>
                        </m:r>
                      </m:sub>
                      <m:sup>
                        <m:r>
                          <a:rPr lang="pl-PL" sz="2200" b="0" i="1" smtClean="0">
                            <a:latin typeface="Cambria Math" panose="02040503050406030204" pitchFamily="18" charset="0"/>
                          </a:rPr>
                          <m:t>′</m:t>
                        </m:r>
                      </m:sup>
                    </m:sSubSup>
                  </m:oMath>
                </a14:m>
                <a:r>
                  <a:rPr lang="pl-PL" sz="2200" dirty="0"/>
                  <a:t> - ustandaryzowane wartości.</a:t>
                </a:r>
              </a:p>
              <a:p>
                <a:pPr marL="0" indent="0">
                  <a:buNone/>
                </a:pPr>
                <a:r>
                  <a:rPr lang="pl-PL" sz="2200" dirty="0"/>
                  <a:t>	</a:t>
                </a:r>
              </a:p>
              <a:p>
                <a:pPr marL="0" indent="0">
                  <a:buNone/>
                </a:pPr>
                <a:endParaRPr lang="pl-PL" sz="1600" dirty="0">
                  <a:solidFill>
                    <a:srgbClr val="000000"/>
                  </a:solidFill>
                  <a:latin typeface="Courier New" panose="02070309020205020404" pitchFamily="49" charset="0"/>
                </a:endParaRPr>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4"/>
                <a:ext cx="9872420" cy="4783398"/>
              </a:xfrm>
              <a:blipFill>
                <a:blip r:embed="rId2"/>
                <a:stretch>
                  <a:fillRect l="-802" t="-1656" r="-1111"/>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153</a:t>
            </a:fld>
            <a:endParaRPr lang="pl-PL"/>
          </a:p>
        </p:txBody>
      </p:sp>
      <p:sp>
        <p:nvSpPr>
          <p:cNvPr id="4" name="Rectangle 2">
            <a:extLst>
              <a:ext uri="{FF2B5EF4-FFF2-40B4-BE49-F238E27FC236}">
                <a16:creationId xmlns:a16="http://schemas.microsoft.com/office/drawing/2014/main" id="{A3B039E5-02E7-498C-B740-31F4A0B651AD}"/>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6599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3"/>
            <a:ext cx="10783456" cy="4595829"/>
          </a:xfrm>
        </p:spPr>
        <p:txBody>
          <a:bodyPr>
            <a:noAutofit/>
          </a:bodyPr>
          <a:lstStyle/>
          <a:p>
            <a:r>
              <a:rPr lang="pl-PL" altLang="pl-PL" sz="2200" dirty="0"/>
              <a:t>   </a:t>
            </a:r>
            <a:r>
              <a:rPr lang="pl-PL" altLang="pl-PL" sz="2200" b="1" dirty="0"/>
              <a:t>Normalizacja danych</a:t>
            </a:r>
            <a:r>
              <a:rPr lang="pl-PL" altLang="pl-PL" sz="2200" dirty="0"/>
              <a:t>  </a:t>
            </a:r>
          </a:p>
          <a:p>
            <a:r>
              <a:rPr lang="pl-PL" altLang="pl-PL" sz="2200" dirty="0"/>
              <a:t>  Operacja polega na przeskalowaniu wartości poszczególnych obserwacji do normy jednostkowej (suma długości wynosi 1). Ten rodzaj przeskalowania jest często używany, gdy mamy wiele równoważnych cech (np. klasyfikacja tekstu).</a:t>
            </a:r>
          </a:p>
          <a:p>
            <a:r>
              <a:rPr lang="pl-PL" altLang="pl-PL" sz="2200" dirty="0"/>
              <a:t>  W celu przeskalowania danych można wykorzystać </a:t>
            </a:r>
            <a:r>
              <a:rPr lang="pl-PL" sz="2000" dirty="0" err="1">
                <a:latin typeface="Consolas" panose="020B0609020204030204" pitchFamily="49" charset="0"/>
              </a:rPr>
              <a:t>Normalizer</a:t>
            </a:r>
            <a:r>
              <a:rPr lang="pl-PL" sz="2000" dirty="0">
                <a:latin typeface="Consolas" panose="020B0609020204030204" pitchFamily="49" charset="0"/>
              </a:rPr>
              <a:t> z </a:t>
            </a:r>
            <a:r>
              <a:rPr lang="pl-PL" sz="2000" dirty="0" err="1">
                <a:latin typeface="Consolas" panose="020B0609020204030204" pitchFamily="49" charset="0"/>
              </a:rPr>
              <a:t>sklearn</a:t>
            </a:r>
            <a:r>
              <a:rPr lang="pl-PL" sz="2000" dirty="0">
                <a:latin typeface="Consolas" panose="020B0609020204030204" pitchFamily="49" charset="0"/>
              </a:rPr>
              <a:t>.</a:t>
            </a:r>
            <a:endParaRPr lang="pl-PL" sz="2200" dirty="0"/>
          </a:p>
          <a:p>
            <a:pPr marL="0" indent="0">
              <a:buNone/>
            </a:pPr>
            <a:endParaRPr lang="pl-PL" sz="2200" dirty="0">
              <a:latin typeface="Consolas" panose="020B0609020204030204" pitchFamily="49" charset="0"/>
            </a:endParaRP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p>
          <a:p>
            <a:pPr marL="0" indent="0">
              <a:buNone/>
            </a:pP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numpy</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as</a:t>
            </a:r>
            <a:r>
              <a:rPr lang="en-US" sz="1600" b="0" i="0" dirty="0">
                <a:solidFill>
                  <a:srgbClr val="000000"/>
                </a:solidFill>
                <a:effectLst/>
                <a:latin typeface="Courier New" panose="02070309020205020404" pitchFamily="49" charset="0"/>
              </a:rPr>
              <a:t> np </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88"/>
                </a:solidFill>
                <a:effectLst/>
                <a:latin typeface="Courier New" panose="02070309020205020404" pitchFamily="49" charset="0"/>
              </a:rPr>
              <a:t>from</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sklearn.preprocessing</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Normalizer</a:t>
            </a:r>
            <a:endParaRPr lang="pl-PL" sz="2000" dirty="0">
              <a:solidFill>
                <a:srgbClr val="000000"/>
              </a:solidFill>
              <a:latin typeface="Courier New" panose="02070309020205020404" pitchFamily="49" charset="0"/>
            </a:endParaRPr>
          </a:p>
          <a:p>
            <a:pPr marL="0" indent="0">
              <a:buNone/>
            </a:pP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Utworzenie przykładowego wektora wejściowego</a:t>
            </a:r>
            <a:endParaRPr lang="pl-PL" sz="1600" dirty="0">
              <a:solidFill>
                <a:srgbClr val="000000"/>
              </a:solidFill>
              <a:latin typeface="Courier New" panose="02070309020205020404" pitchFamily="49" charset="0"/>
            </a:endParaRPr>
          </a:p>
          <a:p>
            <a:pPr marL="0" indent="0">
              <a:buNone/>
            </a:pPr>
            <a:r>
              <a:rPr lang="en-US" sz="1600" b="0" i="0" dirty="0">
                <a:solidFill>
                  <a:srgbClr val="000000"/>
                </a:solidFill>
                <a:effectLst/>
                <a:latin typeface="Courier New" panose="02070309020205020404" pitchFamily="49" charset="0"/>
              </a:rPr>
              <a:t>features = </a:t>
            </a:r>
            <a:r>
              <a:rPr lang="en-US" sz="1600" b="0" i="0" dirty="0" err="1">
                <a:solidFill>
                  <a:srgbClr val="000000"/>
                </a:solidFill>
                <a:effectLst/>
                <a:latin typeface="Courier New" panose="02070309020205020404" pitchFamily="49" charset="0"/>
              </a:rPr>
              <a:t>np.array</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0.5</a:t>
            </a:r>
            <a:r>
              <a:rPr lang="en-US" sz="1600" b="0" i="0" dirty="0">
                <a:solidFill>
                  <a:srgbClr val="000000"/>
                </a:solidFill>
                <a:effectLst/>
                <a:latin typeface="Courier New" panose="02070309020205020404" pitchFamily="49" charset="0"/>
              </a:rPr>
              <a:t>, </a:t>
            </a:r>
            <a:r>
              <a:rPr lang="en-US" sz="1600" b="0" i="0" dirty="0">
                <a:solidFill>
                  <a:srgbClr val="006666"/>
                </a:solidFill>
                <a:effectLst/>
                <a:latin typeface="Courier New" panose="02070309020205020404" pitchFamily="49" charset="0"/>
              </a:rPr>
              <a:t>0.5</a:t>
            </a:r>
            <a:r>
              <a:rPr lang="en-US" sz="1600" b="0" i="0" dirty="0">
                <a:solidFill>
                  <a:srgbClr val="000000"/>
                </a:solidFill>
                <a:effectLst/>
                <a:latin typeface="Courier New" panose="02070309020205020404" pitchFamily="49" charset="0"/>
              </a:rPr>
              <a:t>], [</a:t>
            </a:r>
            <a:r>
              <a:rPr lang="en-US" sz="1600" b="0" i="0" dirty="0">
                <a:solidFill>
                  <a:srgbClr val="006666"/>
                </a:solidFill>
                <a:effectLst/>
                <a:latin typeface="Courier New" panose="02070309020205020404" pitchFamily="49" charset="0"/>
              </a:rPr>
              <a:t>1.1, 3.4</a:t>
            </a:r>
            <a:r>
              <a:rPr lang="en-US" sz="1600" b="0" i="0" dirty="0">
                <a:solidFill>
                  <a:srgbClr val="000000"/>
                </a:solidFill>
                <a:effectLst/>
                <a:latin typeface="Courier New" panose="02070309020205020404" pitchFamily="49" charset="0"/>
              </a:rPr>
              <a:t>], [</a:t>
            </a:r>
            <a:r>
              <a:rPr lang="en-US" sz="1600" b="0" i="0" dirty="0">
                <a:solidFill>
                  <a:srgbClr val="006666"/>
                </a:solidFill>
                <a:effectLst/>
                <a:latin typeface="Courier New" panose="02070309020205020404" pitchFamily="49" charset="0"/>
              </a:rPr>
              <a:t>1.5, 20.2</a:t>
            </a:r>
            <a:r>
              <a:rPr lang="en-US" sz="1600" b="0" i="0" dirty="0">
                <a:solidFill>
                  <a:srgbClr val="000000"/>
                </a:solidFill>
                <a:effectLst/>
                <a:latin typeface="Courier New" panose="02070309020205020404" pitchFamily="49" charset="0"/>
              </a:rPr>
              <a:t>], [</a:t>
            </a:r>
            <a:r>
              <a:rPr lang="en-US" sz="1600" b="0" i="0" dirty="0">
                <a:solidFill>
                  <a:srgbClr val="006666"/>
                </a:solidFill>
                <a:effectLst/>
                <a:latin typeface="Courier New" panose="02070309020205020404" pitchFamily="49" charset="0"/>
              </a:rPr>
              <a:t>1.63, 34.4</a:t>
            </a:r>
            <a:r>
              <a:rPr lang="en-US" sz="1600" b="0" i="0" dirty="0">
                <a:solidFill>
                  <a:srgbClr val="000000"/>
                </a:solidFill>
                <a:effectLst/>
                <a:latin typeface="Courier New" panose="02070309020205020404" pitchFamily="49" charset="0"/>
              </a:rPr>
              <a:t>], [</a:t>
            </a:r>
            <a:r>
              <a:rPr lang="en-US" sz="1600" b="0" i="0" dirty="0">
                <a:solidFill>
                  <a:srgbClr val="006666"/>
                </a:solidFill>
                <a:effectLst/>
                <a:latin typeface="Courier New" panose="02070309020205020404" pitchFamily="49" charset="0"/>
              </a:rPr>
              <a:t>10.9, 3.3</a:t>
            </a:r>
            <a:r>
              <a:rPr lang="en-US" sz="1600" b="0" i="0" dirty="0">
                <a:solidFill>
                  <a:srgbClr val="000000"/>
                </a:solidFill>
                <a:effectLst/>
                <a:latin typeface="Courier New" panose="02070309020205020404" pitchFamily="49" charset="0"/>
              </a:rPr>
              <a:t>]])</a:t>
            </a:r>
            <a:endParaRPr lang="pl-PL" sz="2000" b="0" i="0" dirty="0">
              <a:solidFill>
                <a:srgbClr val="000000"/>
              </a:solidFill>
              <a:effectLst/>
              <a:latin typeface="Courier New" panose="02070309020205020404" pitchFamily="49" charset="0"/>
            </a:endParaRPr>
          </a:p>
          <a:p>
            <a:pPr marL="0" indent="0">
              <a:buNone/>
            </a:pPr>
            <a:endParaRPr lang="pl-PL" sz="2200" dirty="0">
              <a:latin typeface="Consolas" panose="020B0609020204030204" pitchFamily="49" charset="0"/>
            </a:endParaRPr>
          </a:p>
          <a:p>
            <a:pPr marL="0" indent="0">
              <a:buNone/>
            </a:pPr>
            <a:endParaRPr lang="pl-PL" sz="20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154</a:t>
            </a:fld>
            <a:endParaRPr lang="pl-PL"/>
          </a:p>
        </p:txBody>
      </p:sp>
    </p:spTree>
    <p:extLst>
      <p:ext uri="{BB962C8B-B14F-4D97-AF65-F5344CB8AC3E}">
        <p14:creationId xmlns:p14="http://schemas.microsoft.com/office/powerpoint/2010/main" val="41270177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Metody przetwarzania danych uczących</a:t>
            </a:r>
          </a:p>
        </p:txBody>
      </p:sp>
      <p:sp>
        <p:nvSpPr>
          <p:cNvPr id="29701" name="Symbol zastępczy zawartości 2"/>
          <p:cNvSpPr>
            <a:spLocks noGrp="1"/>
          </p:cNvSpPr>
          <p:nvPr>
            <p:ph idx="1"/>
          </p:nvPr>
        </p:nvSpPr>
        <p:spPr>
          <a:xfrm>
            <a:off x="1146874" y="1094155"/>
            <a:ext cx="10560572" cy="5095630"/>
          </a:xfrm>
        </p:spPr>
        <p:txBody>
          <a:bodyPr>
            <a:noAutofit/>
          </a:bodyPr>
          <a:lstStyle/>
          <a:p>
            <a:pPr marL="0" indent="0">
              <a:buNone/>
            </a:pPr>
            <a:r>
              <a:rPr lang="pl-PL" sz="1600" b="0" i="0" dirty="0">
                <a:solidFill>
                  <a:srgbClr val="880000"/>
                </a:solidFill>
                <a:effectLst/>
                <a:latin typeface="Courier New" panose="02070309020205020404" pitchFamily="49" charset="0"/>
              </a:rPr>
              <a:t># Przygotowanie obiektu odpowiedzialnego za normalizację</a:t>
            </a:r>
            <a:endParaRPr lang="pl-PL" sz="1600" b="0" i="0" dirty="0">
              <a:solidFill>
                <a:srgbClr val="660066"/>
              </a:solidFill>
              <a:effectLst/>
              <a:latin typeface="Courier New" panose="02070309020205020404" pitchFamily="49" charset="0"/>
            </a:endParaRPr>
          </a:p>
          <a:p>
            <a:pPr marL="0" indent="0">
              <a:buNone/>
            </a:pPr>
            <a:r>
              <a:rPr lang="pl-PL" sz="1600" b="0" i="0" dirty="0" err="1">
                <a:solidFill>
                  <a:srgbClr val="660066"/>
                </a:solidFill>
                <a:effectLst/>
                <a:latin typeface="Courier New" panose="02070309020205020404" pitchFamily="49" charset="0"/>
              </a:rPr>
              <a:t>normalizer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Normalizer</a:t>
            </a:r>
            <a:r>
              <a:rPr lang="pl-PL" sz="1600" b="0" i="0" dirty="0">
                <a:solidFill>
                  <a:srgbClr val="000000"/>
                </a:solidFill>
                <a:effectLst/>
                <a:latin typeface="Courier New" panose="02070309020205020404" pitchFamily="49" charset="0"/>
              </a:rPr>
              <a:t>(norm=</a:t>
            </a:r>
            <a:r>
              <a:rPr lang="pl-PL" sz="1600" b="0" i="0" dirty="0">
                <a:solidFill>
                  <a:srgbClr val="008800"/>
                </a:solidFill>
                <a:effectLst/>
                <a:latin typeface="Courier New" panose="02070309020205020404" pitchFamily="49" charset="0"/>
              </a:rPr>
              <a:t>"l2"</a:t>
            </a:r>
            <a:r>
              <a:rPr lang="pl-PL" sz="1600" b="0" i="0" dirty="0">
                <a:solidFill>
                  <a:srgbClr val="000000"/>
                </a:solidFill>
                <a:effectLst/>
                <a:latin typeface="Courier New" panose="02070309020205020404" pitchFamily="49" charset="0"/>
              </a:rPr>
              <a:t>)</a:t>
            </a:r>
          </a:p>
          <a:p>
            <a:pPr marL="0" indent="0">
              <a:buNone/>
            </a:pP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Uruchomienie operacji normalizacji danych</a:t>
            </a:r>
            <a:endParaRPr lang="pl-PL" sz="1600" dirty="0">
              <a:solidFill>
                <a:srgbClr val="000000"/>
              </a:solidFill>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features_l2_norm = </a:t>
            </a:r>
            <a:r>
              <a:rPr lang="pl-PL" sz="1600" b="0" i="0" dirty="0" err="1">
                <a:solidFill>
                  <a:srgbClr val="000088"/>
                </a:solidFill>
                <a:effectLst/>
                <a:latin typeface="Courier New" panose="02070309020205020404" pitchFamily="49" charset="0"/>
              </a:rPr>
              <a:t>normalizer</a:t>
            </a:r>
            <a:r>
              <a:rPr lang="pl-PL" sz="1600" b="0" i="0" dirty="0" err="1">
                <a:solidFill>
                  <a:srgbClr val="9B703F"/>
                </a:solidFill>
                <a:effectLst/>
                <a:latin typeface="Courier New" panose="02070309020205020404" pitchFamily="49" charset="0"/>
              </a:rPr>
              <a:t>.transform</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a:t>
            </a:r>
          </a:p>
          <a:p>
            <a:pPr marL="0" indent="0">
              <a:buNone/>
            </a:pPr>
            <a:endParaRPr lang="pl-PL" sz="14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Wyświetlenie wyników</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features_l2_norm</a:t>
            </a:r>
          </a:p>
          <a:p>
            <a:pPr marL="0" indent="0">
              <a:buNone/>
            </a:pPr>
            <a:r>
              <a:rPr lang="pl-PL" sz="1600" dirty="0">
                <a:solidFill>
                  <a:srgbClr val="660066"/>
                </a:solidFill>
                <a:latin typeface="Courier New" panose="02070309020205020404" pitchFamily="49" charset="0"/>
              </a:rPr>
              <a:t>Out[]:</a:t>
            </a:r>
            <a:r>
              <a:rPr lang="pl-PL" sz="1600" dirty="0">
                <a:solidFill>
                  <a:srgbClr val="000000"/>
                </a:solidFill>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err="1">
                <a:ln>
                  <a:noFill/>
                </a:ln>
                <a:solidFill>
                  <a:srgbClr val="000000"/>
                </a:solidFill>
                <a:effectLst/>
                <a:latin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rPr>
              <a:t>([[0.70710678, 0.70710678], [0.30782029, 0.95144452], [0.07405353, 0.99725427], [0.04733062, 0.99887928], [0.95709822, 0.28976368]])</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altLang="pl-PL" sz="1400" dirty="0"/>
          </a:p>
          <a:p>
            <a:r>
              <a:rPr lang="pl-PL" altLang="pl-PL" sz="2200" dirty="0"/>
              <a:t> Do normalizacji wykorzystano normę euklidesową L2.</a:t>
            </a:r>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155</a:t>
            </a:fld>
            <a:endParaRPr lang="pl-PL"/>
          </a:p>
        </p:txBody>
      </p:sp>
    </p:spTree>
    <p:extLst>
      <p:ext uri="{BB962C8B-B14F-4D97-AF65-F5344CB8AC3E}">
        <p14:creationId xmlns:p14="http://schemas.microsoft.com/office/powerpoint/2010/main" val="42353352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4"/>
                <a:ext cx="9872420" cy="4783398"/>
              </a:xfrm>
            </p:spPr>
            <p:txBody>
              <a:bodyPr>
                <a:noAutofit/>
              </a:bodyPr>
              <a:lstStyle/>
              <a:p>
                <a:r>
                  <a:rPr lang="pl-PL" altLang="pl-PL" sz="2200" dirty="0"/>
                  <a:t> Wiele metod przeskalowania (np. skalowanie min-</a:t>
                </a:r>
                <a:r>
                  <a:rPr lang="pl-PL" altLang="pl-PL" sz="2200" dirty="0" err="1"/>
                  <a:t>maks</a:t>
                </a:r>
                <a:r>
                  <a:rPr lang="pl-PL" altLang="pl-PL" sz="2200" dirty="0"/>
                  <a:t> i standaryzacja) działa na funkcjach; jednak możemy również przeskalować dane dla poszczególnych obserwacji.</a:t>
                </a:r>
              </a:p>
              <a:p>
                <a:r>
                  <a:rPr lang="pl-PL" altLang="pl-PL" sz="2200" dirty="0"/>
                  <a:t>Każdy element jest przekształcany w taki sposób, że:</a:t>
                </a:r>
              </a:p>
              <a:p>
                <a:pPr marL="0" indent="0">
                  <a:buNone/>
                </a:pPr>
                <a:endParaRPr lang="pl-PL" altLang="pl-PL" sz="2200" dirty="0"/>
              </a:p>
              <a:p>
                <a:pPr marL="0" indent="0" algn="ctr">
                  <a:buNone/>
                </a:pPr>
                <a14:m>
                  <m:oMath xmlns:m="http://schemas.openxmlformats.org/officeDocument/2006/math">
                    <m:sSub>
                      <m:sSubPr>
                        <m:ctrlPr>
                          <a:rPr lang="pl-PL" sz="2200" b="0" i="1" smtClean="0">
                            <a:latin typeface="Cambria Math" panose="02040503050406030204" pitchFamily="18" charset="0"/>
                          </a:rPr>
                        </m:ctrlPr>
                      </m:sSubPr>
                      <m:e>
                        <m:d>
                          <m:dPr>
                            <m:begChr m:val="‖"/>
                            <m:endChr m:val="‖"/>
                            <m:ctrlPr>
                              <a:rPr lang="pl-PL" sz="2200" b="0" i="1" smtClean="0">
                                <a:latin typeface="Cambria Math" panose="02040503050406030204" pitchFamily="18" charset="0"/>
                              </a:rPr>
                            </m:ctrlPr>
                          </m:dPr>
                          <m:e>
                            <m:r>
                              <a:rPr lang="pl-PL" sz="2200" b="0" i="1" smtClean="0">
                                <a:latin typeface="Cambria Math" panose="02040503050406030204" pitchFamily="18" charset="0"/>
                              </a:rPr>
                              <m:t>𝑥</m:t>
                            </m:r>
                          </m:e>
                        </m:d>
                      </m:e>
                      <m:sub>
                        <m:r>
                          <a:rPr lang="pl-PL" sz="2200" b="0" i="1" smtClean="0">
                            <a:latin typeface="Cambria Math" panose="02040503050406030204" pitchFamily="18" charset="0"/>
                          </a:rPr>
                          <m:t>2</m:t>
                        </m:r>
                      </m:sub>
                    </m:sSub>
                    <m:r>
                      <a:rPr lang="pl-PL" sz="2200" b="0" i="1" smtClean="0">
                        <a:latin typeface="Cambria Math" panose="02040503050406030204" pitchFamily="18" charset="0"/>
                      </a:rPr>
                      <m:t>=</m:t>
                    </m:r>
                    <m:rad>
                      <m:radPr>
                        <m:degHide m:val="on"/>
                        <m:ctrlPr>
                          <a:rPr lang="pl-PL" sz="2200" b="0" i="1" smtClean="0">
                            <a:latin typeface="Cambria Math" panose="02040503050406030204" pitchFamily="18" charset="0"/>
                          </a:rPr>
                        </m:ctrlPr>
                      </m:radPr>
                      <m:deg/>
                      <m:e>
                        <m:nary>
                          <m:naryPr>
                            <m:chr m:val="∑"/>
                            <m:ctrlPr>
                              <a:rPr lang="pl-PL" sz="2200" b="0" i="1" smtClean="0">
                                <a:latin typeface="Cambria Math" panose="02040503050406030204" pitchFamily="18" charset="0"/>
                              </a:rPr>
                            </m:ctrlPr>
                          </m:naryPr>
                          <m:sub>
                            <m:r>
                              <m:rPr>
                                <m:brk m:alnAt="23"/>
                              </m:rPr>
                              <a:rPr lang="pl-PL" sz="2200" b="0" i="1" smtClean="0">
                                <a:latin typeface="Cambria Math" panose="02040503050406030204" pitchFamily="18" charset="0"/>
                              </a:rPr>
                              <m:t>𝑖</m:t>
                            </m:r>
                            <m:r>
                              <a:rPr lang="pl-PL" sz="2200" b="0" i="1" smtClean="0">
                                <a:latin typeface="Cambria Math" panose="02040503050406030204" pitchFamily="18" charset="0"/>
                              </a:rPr>
                              <m:t>=0</m:t>
                            </m:r>
                          </m:sub>
                          <m:sup>
                            <m:r>
                              <a:rPr lang="pl-PL" sz="2200" b="0" i="1" smtClean="0">
                                <a:latin typeface="Cambria Math" panose="02040503050406030204" pitchFamily="18" charset="0"/>
                              </a:rPr>
                              <m:t>𝑁</m:t>
                            </m:r>
                          </m:sup>
                          <m:e>
                            <m:sSubSup>
                              <m:sSubSupPr>
                                <m:ctrlPr>
                                  <a:rPr lang="pl-PL" sz="2200" b="0" i="1" smtClean="0">
                                    <a:latin typeface="Cambria Math" panose="02040503050406030204" pitchFamily="18" charset="0"/>
                                  </a:rPr>
                                </m:ctrlPr>
                              </m:sSubSupPr>
                              <m:e>
                                <m:r>
                                  <a:rPr lang="pl-PL" sz="2200" b="0" i="1" smtClean="0">
                                    <a:latin typeface="Cambria Math" panose="02040503050406030204" pitchFamily="18" charset="0"/>
                                  </a:rPr>
                                  <m:t>𝑥</m:t>
                                </m:r>
                              </m:e>
                              <m:sub>
                                <m:r>
                                  <a:rPr lang="pl-PL" sz="2200" b="0" i="1" smtClean="0">
                                    <a:latin typeface="Cambria Math" panose="02040503050406030204" pitchFamily="18" charset="0"/>
                                  </a:rPr>
                                  <m:t>𝑖</m:t>
                                </m:r>
                              </m:sub>
                              <m:sup>
                                <m:r>
                                  <a:rPr lang="pl-PL" sz="2200" b="0" i="1" smtClean="0">
                                    <a:latin typeface="Cambria Math" panose="02040503050406030204" pitchFamily="18" charset="0"/>
                                  </a:rPr>
                                  <m:t>2</m:t>
                                </m:r>
                              </m:sup>
                            </m:sSubSup>
                          </m:e>
                        </m:nary>
                      </m:e>
                    </m:rad>
                    <m:r>
                      <a:rPr lang="pl-PL" sz="2200" b="0" i="1" smtClean="0">
                        <a:latin typeface="Cambria Math" panose="02040503050406030204" pitchFamily="18" charset="0"/>
                      </a:rPr>
                      <m:t> </m:t>
                    </m:r>
                  </m:oMath>
                </a14:m>
                <a:r>
                  <a:rPr lang="pl-PL" sz="2200" dirty="0"/>
                  <a:t>      </a:t>
                </a:r>
                <a14:m>
                  <m:oMath xmlns:m="http://schemas.openxmlformats.org/officeDocument/2006/math">
                    <m:r>
                      <a:rPr lang="pl-PL" sz="2200" b="0" i="1" dirty="0" smtClean="0">
                        <a:latin typeface="Cambria Math" panose="02040503050406030204" pitchFamily="18" charset="0"/>
                      </a:rPr>
                      <m:t>𝑥</m:t>
                    </m:r>
                    <m:r>
                      <a:rPr lang="pl-PL" sz="2200" b="0" i="1" dirty="0" smtClean="0">
                        <a:latin typeface="Cambria Math" panose="02040503050406030204" pitchFamily="18" charset="0"/>
                      </a:rPr>
                      <m:t>=</m:t>
                    </m:r>
                    <m:d>
                      <m:dPr>
                        <m:ctrlPr>
                          <a:rPr lang="pl-PL" sz="2200" b="0" i="1" dirty="0" smtClean="0">
                            <a:latin typeface="Cambria Math" panose="02040503050406030204" pitchFamily="18" charset="0"/>
                          </a:rPr>
                        </m:ctrlPr>
                      </m:dPr>
                      <m:e>
                        <m:sSub>
                          <m:sSubPr>
                            <m:ctrlPr>
                              <a:rPr lang="pl-PL" sz="2200" b="0" i="1" dirty="0" smtClean="0">
                                <a:latin typeface="Cambria Math" panose="02040503050406030204" pitchFamily="18" charset="0"/>
                              </a:rPr>
                            </m:ctrlPr>
                          </m:sSubPr>
                          <m:e>
                            <m:r>
                              <a:rPr lang="pl-PL" sz="2200" b="0" i="1" dirty="0" smtClean="0">
                                <a:latin typeface="Cambria Math" panose="02040503050406030204" pitchFamily="18" charset="0"/>
                              </a:rPr>
                              <m:t>𝑥</m:t>
                            </m:r>
                          </m:e>
                          <m:sub>
                            <m:r>
                              <a:rPr lang="pl-PL" sz="2200" b="0" i="1" dirty="0" smtClean="0">
                                <a:latin typeface="Cambria Math" panose="02040503050406030204" pitchFamily="18" charset="0"/>
                              </a:rPr>
                              <m:t>1</m:t>
                            </m:r>
                          </m:sub>
                        </m:sSub>
                        <m:r>
                          <a:rPr lang="pl-PL" sz="2200" b="0" i="1" dirty="0" smtClean="0">
                            <a:latin typeface="Cambria Math" panose="02040503050406030204" pitchFamily="18" charset="0"/>
                          </a:rPr>
                          <m:t>,…,</m:t>
                        </m:r>
                        <m:sSub>
                          <m:sSubPr>
                            <m:ctrlPr>
                              <a:rPr lang="pl-PL" sz="2200" b="0" i="1" dirty="0" smtClean="0">
                                <a:latin typeface="Cambria Math" panose="02040503050406030204" pitchFamily="18" charset="0"/>
                              </a:rPr>
                            </m:ctrlPr>
                          </m:sSubPr>
                          <m:e>
                            <m:r>
                              <a:rPr lang="pl-PL" sz="2200" b="0" i="1" dirty="0" smtClean="0">
                                <a:latin typeface="Cambria Math" panose="02040503050406030204" pitchFamily="18" charset="0"/>
                              </a:rPr>
                              <m:t>𝑥</m:t>
                            </m:r>
                          </m:e>
                          <m:sub>
                            <m:r>
                              <a:rPr lang="pl-PL" sz="2200" b="0" i="1" dirty="0" smtClean="0">
                                <a:latin typeface="Cambria Math" panose="02040503050406030204" pitchFamily="18" charset="0"/>
                              </a:rPr>
                              <m:t>𝑁</m:t>
                            </m:r>
                          </m:sub>
                        </m:sSub>
                      </m:e>
                    </m:d>
                    <m:r>
                      <a:rPr lang="pl-PL" sz="2200" b="0" i="1" dirty="0" smtClean="0">
                        <a:latin typeface="Cambria Math" panose="02040503050406030204" pitchFamily="18" charset="0"/>
                      </a:rPr>
                      <m:t>∈</m:t>
                    </m:r>
                    <m:sSup>
                      <m:sSupPr>
                        <m:ctrlPr>
                          <a:rPr lang="pl-PL" sz="2200" b="0" i="1" dirty="0" smtClean="0">
                            <a:latin typeface="Cambria Math" panose="02040503050406030204" pitchFamily="18" charset="0"/>
                          </a:rPr>
                        </m:ctrlPr>
                      </m:sSupPr>
                      <m:e>
                        <m:r>
                          <a:rPr lang="pl-PL" sz="2200" b="0" i="1" dirty="0" smtClean="0">
                            <a:latin typeface="Cambria Math" panose="02040503050406030204" pitchFamily="18" charset="0"/>
                          </a:rPr>
                          <m:t>𝑅</m:t>
                        </m:r>
                      </m:e>
                      <m:sup>
                        <m:r>
                          <a:rPr lang="pl-PL" sz="2200" b="0" i="1" dirty="0" smtClean="0">
                            <a:latin typeface="Cambria Math" panose="02040503050406030204" pitchFamily="18" charset="0"/>
                          </a:rPr>
                          <m:t>𝑁</m:t>
                        </m:r>
                      </m:sup>
                    </m:sSup>
                  </m:oMath>
                </a14:m>
                <a:endParaRPr lang="pl-PL" sz="2200" dirty="0"/>
              </a:p>
              <a:p>
                <a:pPr marL="0" indent="0">
                  <a:buNone/>
                </a:pPr>
                <a:r>
                  <a:rPr lang="pl-PL" sz="2200" dirty="0"/>
                  <a:t>gdzie:	</a:t>
                </a:r>
                <a:r>
                  <a:rPr lang="pl-PL" sz="2200" b="0" dirty="0"/>
                  <a:t> </a:t>
                </a:r>
                <a14:m>
                  <m:oMath xmlns:m="http://schemas.openxmlformats.org/officeDocument/2006/math">
                    <m:r>
                      <a:rPr lang="pl-PL" sz="2200" b="0" i="1" smtClean="0">
                        <a:latin typeface="Cambria Math" panose="02040503050406030204" pitchFamily="18" charset="0"/>
                      </a:rPr>
                      <m:t>𝑥</m:t>
                    </m:r>
                  </m:oMath>
                </a14:m>
                <a:r>
                  <a:rPr lang="pl-PL" sz="2200" dirty="0"/>
                  <a:t> – wektor cech,</a:t>
                </a:r>
              </a:p>
              <a:p>
                <a:pPr marL="0" indent="0">
                  <a:buNone/>
                </a:pPr>
                <a:r>
                  <a:rPr lang="pl-PL" sz="2200" dirty="0"/>
                  <a:t>	</a:t>
                </a:r>
                <a14:m>
                  <m:oMath xmlns:m="http://schemas.openxmlformats.org/officeDocument/2006/math">
                    <m:sSub>
                      <m:sSubPr>
                        <m:ctrlPr>
                          <a:rPr lang="pl-PL" sz="2200" i="1">
                            <a:latin typeface="Cambria Math" panose="02040503050406030204" pitchFamily="18" charset="0"/>
                          </a:rPr>
                        </m:ctrlPr>
                      </m:sSubPr>
                      <m:e>
                        <m:d>
                          <m:dPr>
                            <m:begChr m:val="‖"/>
                            <m:endChr m:val="‖"/>
                            <m:ctrlPr>
                              <a:rPr lang="pl-PL" sz="2200" i="1">
                                <a:latin typeface="Cambria Math" panose="02040503050406030204" pitchFamily="18" charset="0"/>
                              </a:rPr>
                            </m:ctrlPr>
                          </m:dPr>
                          <m:e>
                            <m:r>
                              <a:rPr lang="pl-PL" sz="2200" i="1">
                                <a:latin typeface="Cambria Math" panose="02040503050406030204" pitchFamily="18" charset="0"/>
                              </a:rPr>
                              <m:t>𝑥</m:t>
                            </m:r>
                          </m:e>
                        </m:d>
                      </m:e>
                      <m:sub>
                        <m:r>
                          <a:rPr lang="pl-PL" sz="2200" i="1">
                            <a:latin typeface="Cambria Math" panose="02040503050406030204" pitchFamily="18" charset="0"/>
                          </a:rPr>
                          <m:t>2</m:t>
                        </m:r>
                      </m:sub>
                    </m:sSub>
                  </m:oMath>
                </a14:m>
                <a:r>
                  <a:rPr lang="pl-PL" sz="2200" dirty="0"/>
                  <a:t>- norma euklidesowa z elementów wektora </a:t>
                </a:r>
                <a14:m>
                  <m:oMath xmlns:m="http://schemas.openxmlformats.org/officeDocument/2006/math">
                    <m:r>
                      <a:rPr lang="pl-PL" sz="2200" i="1">
                        <a:latin typeface="Cambria Math" panose="02040503050406030204" pitchFamily="18" charset="0"/>
                      </a:rPr>
                      <m:t>𝑥</m:t>
                    </m:r>
                  </m:oMath>
                </a14:m>
                <a:r>
                  <a:rPr lang="pl-PL" sz="2200" dirty="0"/>
                  <a:t>,</a:t>
                </a:r>
              </a:p>
              <a:p>
                <a:pPr marL="0" indent="0">
                  <a:buNone/>
                </a:pPr>
                <a:r>
                  <a:rPr lang="pl-PL" sz="2200" dirty="0"/>
                  <a:t>	</a:t>
                </a:r>
                <a:r>
                  <a:rPr lang="pl-PL" sz="2200" b="0" dirty="0"/>
                  <a:t> </a:t>
                </a:r>
                <a:r>
                  <a:rPr lang="pl-PL" sz="2200" dirty="0"/>
                  <a:t>	</a:t>
                </a:r>
              </a:p>
              <a:p>
                <a:pPr marL="0" indent="0">
                  <a:buNone/>
                </a:pPr>
                <a:endParaRPr lang="pl-PL" sz="1600" dirty="0">
                  <a:solidFill>
                    <a:srgbClr val="000000"/>
                  </a:solidFill>
                  <a:latin typeface="Courier New" panose="02070309020205020404" pitchFamily="49" charset="0"/>
                </a:endParaRPr>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4"/>
                <a:ext cx="9872420" cy="4783398"/>
              </a:xfrm>
              <a:blipFill>
                <a:blip r:embed="rId2"/>
                <a:stretch>
                  <a:fillRect l="-802" t="-1656"/>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156</a:t>
            </a:fld>
            <a:endParaRPr lang="pl-PL"/>
          </a:p>
        </p:txBody>
      </p:sp>
      <p:sp>
        <p:nvSpPr>
          <p:cNvPr id="4" name="Rectangle 2">
            <a:extLst>
              <a:ext uri="{FF2B5EF4-FFF2-40B4-BE49-F238E27FC236}">
                <a16:creationId xmlns:a16="http://schemas.microsoft.com/office/drawing/2014/main" id="{A3B039E5-02E7-498C-B740-31F4A0B651AD}"/>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31988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Można także wykorzystać normę taksówkową L1</a:t>
            </a:r>
          </a:p>
          <a:p>
            <a:endParaRPr lang="pl-PL" altLang="pl-PL" sz="2200" dirty="0"/>
          </a:p>
          <a:p>
            <a:pPr marL="0" indent="0">
              <a:buNone/>
            </a:pPr>
            <a:r>
              <a:rPr lang="pl-PL" sz="1600" b="0" i="0" dirty="0">
                <a:solidFill>
                  <a:srgbClr val="880000"/>
                </a:solidFill>
                <a:effectLst/>
                <a:latin typeface="Courier New" panose="02070309020205020404" pitchFamily="49" charset="0"/>
              </a:rPr>
              <a:t># Uruchomienie operacji normalizacji danych L1</a:t>
            </a:r>
            <a:endParaRPr lang="pl-PL" sz="1600" dirty="0">
              <a:solidFill>
                <a:srgbClr val="000000"/>
              </a:solidFill>
              <a:latin typeface="Courier New" panose="02070309020205020404" pitchFamily="49" charset="0"/>
            </a:endParaRPr>
          </a:p>
          <a:p>
            <a:pPr marL="0" indent="0">
              <a:buNone/>
            </a:pPr>
            <a:r>
              <a:rPr lang="en-US" sz="1600" b="0" i="0" dirty="0">
                <a:solidFill>
                  <a:srgbClr val="660066"/>
                </a:solidFill>
                <a:effectLst/>
                <a:latin typeface="Courier New" panose="02070309020205020404" pitchFamily="49" charset="0"/>
              </a:rPr>
              <a:t>features_l1_norm</a:t>
            </a:r>
            <a:r>
              <a:rPr lang="en-US" sz="1600" b="0" i="0" dirty="0">
                <a:solidFill>
                  <a:srgbClr val="000000"/>
                </a:solidFill>
                <a:effectLst/>
                <a:latin typeface="Courier New" panose="02070309020205020404" pitchFamily="49" charset="0"/>
              </a:rPr>
              <a:t> = Normalizer(norm=</a:t>
            </a:r>
            <a:r>
              <a:rPr lang="en-US" sz="1600" b="0" i="0" dirty="0">
                <a:solidFill>
                  <a:srgbClr val="008800"/>
                </a:solidFill>
                <a:effectLst/>
                <a:latin typeface="Courier New" panose="02070309020205020404" pitchFamily="49" charset="0"/>
              </a:rPr>
              <a:t>"l1"</a:t>
            </a:r>
            <a:r>
              <a:rPr lang="en-US" sz="1600" b="0" i="0" dirty="0">
                <a:solidFill>
                  <a:srgbClr val="000000"/>
                </a:solidFill>
                <a:effectLst/>
                <a:latin typeface="Courier New" panose="02070309020205020404" pitchFamily="49" charset="0"/>
              </a:rPr>
              <a:t>).transform(features)</a:t>
            </a:r>
            <a:endParaRPr lang="pl-PL" sz="1600" b="0" i="0" dirty="0">
              <a:solidFill>
                <a:srgbClr val="000000"/>
              </a:solidFill>
              <a:effectLst/>
              <a:latin typeface="Courier New" panose="02070309020205020404" pitchFamily="49" charset="0"/>
            </a:endParaRPr>
          </a:p>
          <a:p>
            <a:pPr marL="0" indent="0">
              <a:buNone/>
            </a:pPr>
            <a:endParaRPr lang="pl-PL" altLang="pl-PL" sz="1600" dirty="0">
              <a:solidFill>
                <a:srgbClr val="000000"/>
              </a:solidFill>
              <a:latin typeface="Courier New" panose="02070309020205020404" pitchFamily="49" charset="0"/>
            </a:endParaRPr>
          </a:p>
          <a:p>
            <a:pPr marL="0" indent="0">
              <a:buNone/>
            </a:pPr>
            <a:r>
              <a:rPr lang="pl-PL" sz="1600" dirty="0">
                <a:solidFill>
                  <a:srgbClr val="880000"/>
                </a:solidFill>
                <a:latin typeface="Courier New" panose="02070309020205020404" pitchFamily="49" charset="0"/>
              </a:rPr>
              <a:t># Wyświetlenie wyników</a:t>
            </a:r>
            <a:endParaRPr lang="pl-PL" altLang="pl-PL" sz="1600" dirty="0">
              <a:solidFill>
                <a:srgbClr val="880000"/>
              </a:solidFill>
              <a:latin typeface="Courier New" panose="02070309020205020404" pitchFamily="49" charset="0"/>
            </a:endParaRPr>
          </a:p>
          <a:p>
            <a:pPr marL="0" indent="0">
              <a:buNone/>
            </a:pPr>
            <a:r>
              <a:rPr lang="en-US" sz="1600" b="0" i="0" dirty="0">
                <a:solidFill>
                  <a:srgbClr val="660066"/>
                </a:solidFill>
                <a:effectLst/>
                <a:latin typeface="Courier New" panose="02070309020205020404" pitchFamily="49" charset="0"/>
              </a:rPr>
              <a:t>features_l1_norm</a:t>
            </a:r>
            <a:endParaRPr lang="pl-PL" sz="1600" b="0" i="0" dirty="0">
              <a:solidFill>
                <a:srgbClr val="660066"/>
              </a:solidFill>
              <a:effectLst/>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a:t>
            </a:r>
            <a:r>
              <a:rPr lang="pl-PL" sz="1600" dirty="0">
                <a:solidFill>
                  <a:srgbClr val="000000"/>
                </a:solidFill>
                <a:latin typeface="Courier New" panose="02070309020205020404" pitchFamily="49" charset="0"/>
              </a:rPr>
              <a:t> </a:t>
            </a:r>
          </a:p>
          <a:p>
            <a:pPr marL="0" indent="0">
              <a:buNone/>
            </a:pPr>
            <a:r>
              <a:rPr kumimoji="0" lang="pl-PL" altLang="pl-PL" sz="1600" b="0" i="0" u="none" strike="noStrike" cap="none" normalizeH="0" baseline="0" dirty="0" err="1">
                <a:ln>
                  <a:noFill/>
                </a:ln>
                <a:solidFill>
                  <a:srgbClr val="000000"/>
                </a:solidFill>
                <a:effectLst/>
                <a:latin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rPr>
              <a:t>([[0.5 , 0.5 ], [0.24444444, 0.75555556], [0.06912442, 0.93087558], [0.04524008, 0.95475992], [0.76760563, 0.23239437]])</a:t>
            </a:r>
            <a:r>
              <a:rPr kumimoji="0" lang="pl-PL" altLang="pl-PL" sz="1600" b="0" i="0" u="none" strike="noStrike" cap="none" normalizeH="0" baseline="0" dirty="0">
                <a:ln>
                  <a:noFill/>
                </a:ln>
                <a:solidFill>
                  <a:schemeClr val="tx1"/>
                </a:solidFill>
                <a:effectLst/>
              </a:rPr>
              <a:t> </a:t>
            </a:r>
            <a:endParaRPr kumimoji="0" lang="pl-PL" altLang="pl-PL" sz="1600" b="0" i="0" u="none" strike="noStrike" cap="none" normalizeH="0" baseline="0" dirty="0">
              <a:ln>
                <a:noFill/>
              </a:ln>
              <a:solidFill>
                <a:schemeClr val="tx1"/>
              </a:solidFill>
              <a:effectLst/>
              <a:latin typeface="Arial" panose="020B0604020202020204" pitchFamily="34"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157</a:t>
            </a:fld>
            <a:endParaRPr lang="pl-PL"/>
          </a:p>
        </p:txBody>
      </p:sp>
    </p:spTree>
    <p:extLst>
      <p:ext uri="{BB962C8B-B14F-4D97-AF65-F5344CB8AC3E}">
        <p14:creationId xmlns:p14="http://schemas.microsoft.com/office/powerpoint/2010/main" val="6061312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4"/>
                <a:ext cx="9872420" cy="4783398"/>
              </a:xfrm>
            </p:spPr>
            <p:txBody>
              <a:bodyPr>
                <a:noAutofit/>
              </a:bodyPr>
              <a:lstStyle/>
              <a:p>
                <a:r>
                  <a:rPr lang="pl-PL" altLang="pl-PL" sz="2200" dirty="0"/>
                  <a:t> W przypadku normy taksówkowej L1 każdy element jest przekształcany w taki sposób, że:</a:t>
                </a:r>
              </a:p>
              <a:p>
                <a:pPr marL="0" indent="0">
                  <a:buNone/>
                </a:pPr>
                <a:endParaRPr lang="pl-PL" altLang="pl-PL" sz="2200" dirty="0"/>
              </a:p>
              <a:p>
                <a:pPr marL="0" indent="0" algn="ctr">
                  <a:buNone/>
                </a:pPr>
                <a14:m>
                  <m:oMath xmlns:m="http://schemas.openxmlformats.org/officeDocument/2006/math">
                    <m:sSub>
                      <m:sSubPr>
                        <m:ctrlPr>
                          <a:rPr lang="pl-PL" sz="2200" b="0" i="1" smtClean="0">
                            <a:latin typeface="Cambria Math" panose="02040503050406030204" pitchFamily="18" charset="0"/>
                          </a:rPr>
                        </m:ctrlPr>
                      </m:sSubPr>
                      <m:e>
                        <m:d>
                          <m:dPr>
                            <m:begChr m:val="‖"/>
                            <m:endChr m:val="‖"/>
                            <m:ctrlPr>
                              <a:rPr lang="pl-PL" sz="2200" b="0" i="1" smtClean="0">
                                <a:latin typeface="Cambria Math" panose="02040503050406030204" pitchFamily="18" charset="0"/>
                              </a:rPr>
                            </m:ctrlPr>
                          </m:dPr>
                          <m:e>
                            <m:r>
                              <a:rPr lang="pl-PL" sz="2200" b="0" i="1" smtClean="0">
                                <a:latin typeface="Cambria Math" panose="02040503050406030204" pitchFamily="18" charset="0"/>
                              </a:rPr>
                              <m:t>𝑥</m:t>
                            </m:r>
                          </m:e>
                        </m:d>
                      </m:e>
                      <m:sub>
                        <m:r>
                          <a:rPr lang="pl-PL" sz="2200" b="0" i="1" smtClean="0">
                            <a:latin typeface="Cambria Math" panose="02040503050406030204" pitchFamily="18" charset="0"/>
                          </a:rPr>
                          <m:t>1</m:t>
                        </m:r>
                      </m:sub>
                    </m:sSub>
                    <m:r>
                      <a:rPr lang="pl-PL" sz="2200" b="0" i="1" smtClean="0">
                        <a:latin typeface="Cambria Math" panose="02040503050406030204" pitchFamily="18" charset="0"/>
                      </a:rPr>
                      <m:t>=</m:t>
                    </m:r>
                    <m:rad>
                      <m:radPr>
                        <m:degHide m:val="on"/>
                        <m:ctrlPr>
                          <a:rPr lang="pl-PL" sz="2200" b="0" i="1" smtClean="0">
                            <a:latin typeface="Cambria Math" panose="02040503050406030204" pitchFamily="18" charset="0"/>
                          </a:rPr>
                        </m:ctrlPr>
                      </m:radPr>
                      <m:deg/>
                      <m:e>
                        <m:nary>
                          <m:naryPr>
                            <m:chr m:val="∑"/>
                            <m:ctrlPr>
                              <a:rPr lang="pl-PL" sz="2200" b="0" i="1" smtClean="0">
                                <a:latin typeface="Cambria Math" panose="02040503050406030204" pitchFamily="18" charset="0"/>
                              </a:rPr>
                            </m:ctrlPr>
                          </m:naryPr>
                          <m:sub>
                            <m:r>
                              <m:rPr>
                                <m:brk m:alnAt="23"/>
                              </m:rPr>
                              <a:rPr lang="pl-PL" sz="2200" b="0" i="1" smtClean="0">
                                <a:latin typeface="Cambria Math" panose="02040503050406030204" pitchFamily="18" charset="0"/>
                              </a:rPr>
                              <m:t>𝑖</m:t>
                            </m:r>
                            <m:r>
                              <a:rPr lang="pl-PL" sz="2200" b="0" i="1" smtClean="0">
                                <a:latin typeface="Cambria Math" panose="02040503050406030204" pitchFamily="18" charset="0"/>
                              </a:rPr>
                              <m:t>=</m:t>
                            </m:r>
                            <m:r>
                              <m:rPr>
                                <m:brk m:alnAt="23"/>
                              </m:rPr>
                              <a:rPr lang="pl-PL" sz="2200" b="0" i="1" smtClean="0">
                                <a:latin typeface="Cambria Math" panose="02040503050406030204" pitchFamily="18" charset="0"/>
                              </a:rPr>
                              <m:t>0</m:t>
                            </m:r>
                          </m:sub>
                          <m:sup>
                            <m:r>
                              <a:rPr lang="pl-PL" sz="2200" b="0" i="1" smtClean="0">
                                <a:latin typeface="Cambria Math" panose="02040503050406030204" pitchFamily="18" charset="0"/>
                              </a:rPr>
                              <m:t>𝑁</m:t>
                            </m:r>
                          </m:sup>
                          <m:e>
                            <m:d>
                              <m:dPr>
                                <m:begChr m:val="|"/>
                                <m:endChr m:val="|"/>
                                <m:ctrlPr>
                                  <a:rPr lang="pl-PL" sz="2200" b="0" i="1" smtClean="0">
                                    <a:latin typeface="Cambria Math" panose="02040503050406030204" pitchFamily="18" charset="0"/>
                                  </a:rPr>
                                </m:ctrlPr>
                              </m:dPr>
                              <m:e>
                                <m:sSub>
                                  <m:sSubPr>
                                    <m:ctrlPr>
                                      <a:rPr lang="pl-PL" sz="2200" b="0" i="1" smtClean="0">
                                        <a:latin typeface="Cambria Math" panose="02040503050406030204" pitchFamily="18" charset="0"/>
                                      </a:rPr>
                                    </m:ctrlPr>
                                  </m:sSubPr>
                                  <m:e>
                                    <m:r>
                                      <a:rPr lang="pl-PL" sz="2200" b="0" i="1" smtClean="0">
                                        <a:latin typeface="Cambria Math" panose="02040503050406030204" pitchFamily="18" charset="0"/>
                                      </a:rPr>
                                      <m:t>𝑥</m:t>
                                    </m:r>
                                  </m:e>
                                  <m:sub>
                                    <m:r>
                                      <a:rPr lang="pl-PL" sz="2200" b="0" i="1" smtClean="0">
                                        <a:latin typeface="Cambria Math" panose="02040503050406030204" pitchFamily="18" charset="0"/>
                                      </a:rPr>
                                      <m:t>𝑖</m:t>
                                    </m:r>
                                  </m:sub>
                                </m:sSub>
                              </m:e>
                            </m:d>
                          </m:e>
                        </m:nary>
                      </m:e>
                    </m:rad>
                    <m:r>
                      <a:rPr lang="pl-PL" sz="2200" b="0" i="1" smtClean="0">
                        <a:latin typeface="Cambria Math" panose="02040503050406030204" pitchFamily="18" charset="0"/>
                      </a:rPr>
                      <m:t> </m:t>
                    </m:r>
                  </m:oMath>
                </a14:m>
                <a:r>
                  <a:rPr lang="pl-PL" sz="2200" dirty="0"/>
                  <a:t>      </a:t>
                </a:r>
                <a14:m>
                  <m:oMath xmlns:m="http://schemas.openxmlformats.org/officeDocument/2006/math">
                    <m:r>
                      <a:rPr lang="pl-PL" sz="2200" b="0" i="1" dirty="0" smtClean="0">
                        <a:latin typeface="Cambria Math" panose="02040503050406030204" pitchFamily="18" charset="0"/>
                      </a:rPr>
                      <m:t>𝑥</m:t>
                    </m:r>
                    <m:r>
                      <a:rPr lang="pl-PL" sz="2200" b="0" i="1" dirty="0" smtClean="0">
                        <a:latin typeface="Cambria Math" panose="02040503050406030204" pitchFamily="18" charset="0"/>
                      </a:rPr>
                      <m:t>=</m:t>
                    </m:r>
                    <m:d>
                      <m:dPr>
                        <m:ctrlPr>
                          <a:rPr lang="pl-PL" sz="2200" b="0" i="1" dirty="0" smtClean="0">
                            <a:latin typeface="Cambria Math" panose="02040503050406030204" pitchFamily="18" charset="0"/>
                          </a:rPr>
                        </m:ctrlPr>
                      </m:dPr>
                      <m:e>
                        <m:sSub>
                          <m:sSubPr>
                            <m:ctrlPr>
                              <a:rPr lang="pl-PL" sz="2200" b="0" i="1" dirty="0" smtClean="0">
                                <a:latin typeface="Cambria Math" panose="02040503050406030204" pitchFamily="18" charset="0"/>
                              </a:rPr>
                            </m:ctrlPr>
                          </m:sSubPr>
                          <m:e>
                            <m:r>
                              <a:rPr lang="pl-PL" sz="2200" b="0" i="1" dirty="0" smtClean="0">
                                <a:latin typeface="Cambria Math" panose="02040503050406030204" pitchFamily="18" charset="0"/>
                              </a:rPr>
                              <m:t>𝑥</m:t>
                            </m:r>
                          </m:e>
                          <m:sub>
                            <m:r>
                              <a:rPr lang="pl-PL" sz="2200" b="0" i="1" dirty="0" smtClean="0">
                                <a:latin typeface="Cambria Math" panose="02040503050406030204" pitchFamily="18" charset="0"/>
                              </a:rPr>
                              <m:t>1</m:t>
                            </m:r>
                          </m:sub>
                        </m:sSub>
                        <m:r>
                          <a:rPr lang="pl-PL" sz="2200" b="0" i="1" dirty="0" smtClean="0">
                            <a:latin typeface="Cambria Math" panose="02040503050406030204" pitchFamily="18" charset="0"/>
                          </a:rPr>
                          <m:t>,…,</m:t>
                        </m:r>
                        <m:sSub>
                          <m:sSubPr>
                            <m:ctrlPr>
                              <a:rPr lang="pl-PL" sz="2200" b="0" i="1" dirty="0" smtClean="0">
                                <a:latin typeface="Cambria Math" panose="02040503050406030204" pitchFamily="18" charset="0"/>
                              </a:rPr>
                            </m:ctrlPr>
                          </m:sSubPr>
                          <m:e>
                            <m:r>
                              <a:rPr lang="pl-PL" sz="2200" b="0" i="1" dirty="0" smtClean="0">
                                <a:latin typeface="Cambria Math" panose="02040503050406030204" pitchFamily="18" charset="0"/>
                              </a:rPr>
                              <m:t>𝑥</m:t>
                            </m:r>
                          </m:e>
                          <m:sub>
                            <m:r>
                              <a:rPr lang="pl-PL" sz="2200" b="0" i="1" dirty="0" smtClean="0">
                                <a:latin typeface="Cambria Math" panose="02040503050406030204" pitchFamily="18" charset="0"/>
                              </a:rPr>
                              <m:t>𝑁</m:t>
                            </m:r>
                          </m:sub>
                        </m:sSub>
                      </m:e>
                    </m:d>
                    <m:r>
                      <a:rPr lang="pl-PL" sz="2200" b="0" i="1" dirty="0" smtClean="0">
                        <a:latin typeface="Cambria Math" panose="02040503050406030204" pitchFamily="18" charset="0"/>
                      </a:rPr>
                      <m:t>∈</m:t>
                    </m:r>
                    <m:sSup>
                      <m:sSupPr>
                        <m:ctrlPr>
                          <a:rPr lang="pl-PL" sz="2200" b="0" i="1" dirty="0" smtClean="0">
                            <a:latin typeface="Cambria Math" panose="02040503050406030204" pitchFamily="18" charset="0"/>
                          </a:rPr>
                        </m:ctrlPr>
                      </m:sSupPr>
                      <m:e>
                        <m:r>
                          <a:rPr lang="pl-PL" sz="2200" b="0" i="1" dirty="0" smtClean="0">
                            <a:latin typeface="Cambria Math" panose="02040503050406030204" pitchFamily="18" charset="0"/>
                          </a:rPr>
                          <m:t>𝑅</m:t>
                        </m:r>
                      </m:e>
                      <m:sup>
                        <m:r>
                          <a:rPr lang="pl-PL" sz="2200" b="0" i="1" dirty="0" smtClean="0">
                            <a:latin typeface="Cambria Math" panose="02040503050406030204" pitchFamily="18" charset="0"/>
                          </a:rPr>
                          <m:t>𝑁</m:t>
                        </m:r>
                      </m:sup>
                    </m:sSup>
                  </m:oMath>
                </a14:m>
                <a:endParaRPr lang="pl-PL" sz="2200" dirty="0"/>
              </a:p>
              <a:p>
                <a:pPr marL="0" indent="0">
                  <a:buNone/>
                </a:pPr>
                <a:r>
                  <a:rPr lang="pl-PL" sz="2200" dirty="0"/>
                  <a:t>gdzie:	</a:t>
                </a:r>
                <a:r>
                  <a:rPr lang="pl-PL" sz="2200" b="0" dirty="0"/>
                  <a:t> </a:t>
                </a:r>
                <a14:m>
                  <m:oMath xmlns:m="http://schemas.openxmlformats.org/officeDocument/2006/math">
                    <m:r>
                      <a:rPr lang="pl-PL" sz="2200" b="0" i="1" smtClean="0">
                        <a:latin typeface="Cambria Math" panose="02040503050406030204" pitchFamily="18" charset="0"/>
                      </a:rPr>
                      <m:t>𝑥</m:t>
                    </m:r>
                  </m:oMath>
                </a14:m>
                <a:r>
                  <a:rPr lang="pl-PL" sz="2200" dirty="0"/>
                  <a:t> – wektor cech,</a:t>
                </a:r>
              </a:p>
              <a:p>
                <a:pPr marL="0" indent="0">
                  <a:buNone/>
                </a:pPr>
                <a:r>
                  <a:rPr lang="pl-PL" sz="2200" dirty="0"/>
                  <a:t>	</a:t>
                </a:r>
                <a14:m>
                  <m:oMath xmlns:m="http://schemas.openxmlformats.org/officeDocument/2006/math">
                    <m:sSub>
                      <m:sSubPr>
                        <m:ctrlPr>
                          <a:rPr lang="pl-PL" sz="2200" i="1">
                            <a:latin typeface="Cambria Math" panose="02040503050406030204" pitchFamily="18" charset="0"/>
                          </a:rPr>
                        </m:ctrlPr>
                      </m:sSubPr>
                      <m:e>
                        <m:d>
                          <m:dPr>
                            <m:begChr m:val="‖"/>
                            <m:endChr m:val="‖"/>
                            <m:ctrlPr>
                              <a:rPr lang="pl-PL" sz="2200" i="1">
                                <a:latin typeface="Cambria Math" panose="02040503050406030204" pitchFamily="18" charset="0"/>
                              </a:rPr>
                            </m:ctrlPr>
                          </m:dPr>
                          <m:e>
                            <m:r>
                              <a:rPr lang="pl-PL" sz="2200" i="1">
                                <a:latin typeface="Cambria Math" panose="02040503050406030204" pitchFamily="18" charset="0"/>
                              </a:rPr>
                              <m:t>𝑥</m:t>
                            </m:r>
                          </m:e>
                        </m:d>
                      </m:e>
                      <m:sub>
                        <m:r>
                          <a:rPr lang="pl-PL" sz="2200" b="0" i="1" smtClean="0">
                            <a:latin typeface="Cambria Math" panose="02040503050406030204" pitchFamily="18" charset="0"/>
                          </a:rPr>
                          <m:t>1</m:t>
                        </m:r>
                      </m:sub>
                    </m:sSub>
                  </m:oMath>
                </a14:m>
                <a:r>
                  <a:rPr lang="pl-PL" sz="2200" dirty="0"/>
                  <a:t>- norma taksówkowa z elementów wektora </a:t>
                </a:r>
                <a14:m>
                  <m:oMath xmlns:m="http://schemas.openxmlformats.org/officeDocument/2006/math">
                    <m:r>
                      <a:rPr lang="pl-PL" sz="2200" i="1">
                        <a:latin typeface="Cambria Math" panose="02040503050406030204" pitchFamily="18" charset="0"/>
                      </a:rPr>
                      <m:t>𝑥</m:t>
                    </m:r>
                  </m:oMath>
                </a14:m>
                <a:r>
                  <a:rPr lang="pl-PL" sz="2200" dirty="0"/>
                  <a:t>,</a:t>
                </a:r>
              </a:p>
              <a:p>
                <a:pPr marL="0" indent="0">
                  <a:buNone/>
                </a:pPr>
                <a:r>
                  <a:rPr lang="pl-PL" sz="2200" dirty="0"/>
                  <a:t>	</a:t>
                </a:r>
                <a:r>
                  <a:rPr lang="pl-PL" sz="2200" b="0" dirty="0"/>
                  <a:t> </a:t>
                </a:r>
                <a:r>
                  <a:rPr lang="pl-PL" sz="2200" dirty="0"/>
                  <a:t>	</a:t>
                </a:r>
              </a:p>
              <a:p>
                <a:pPr marL="0" indent="0">
                  <a:buNone/>
                </a:pPr>
                <a:endParaRPr lang="pl-PL" sz="1600" dirty="0">
                  <a:solidFill>
                    <a:srgbClr val="000000"/>
                  </a:solidFill>
                  <a:latin typeface="Courier New" panose="02070309020205020404" pitchFamily="49" charset="0"/>
                </a:endParaRPr>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4"/>
                <a:ext cx="9872420" cy="4783398"/>
              </a:xfrm>
              <a:blipFill>
                <a:blip r:embed="rId2"/>
                <a:stretch>
                  <a:fillRect l="-802" t="-1656"/>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158</a:t>
            </a:fld>
            <a:endParaRPr lang="pl-PL"/>
          </a:p>
        </p:txBody>
      </p:sp>
      <p:sp>
        <p:nvSpPr>
          <p:cNvPr id="4" name="Rectangle 2">
            <a:extLst>
              <a:ext uri="{FF2B5EF4-FFF2-40B4-BE49-F238E27FC236}">
                <a16:creationId xmlns:a16="http://schemas.microsoft.com/office/drawing/2014/main" id="{A3B039E5-02E7-498C-B740-31F4A0B651AD}"/>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8193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4"/>
            <a:ext cx="10783456" cy="4033916"/>
          </a:xfrm>
        </p:spPr>
        <p:txBody>
          <a:bodyPr>
            <a:noAutofit/>
          </a:bodyPr>
          <a:lstStyle/>
          <a:p>
            <a:r>
              <a:rPr lang="pl-PL" altLang="pl-PL" sz="2200" dirty="0"/>
              <a:t>   </a:t>
            </a:r>
            <a:r>
              <a:rPr lang="pl-PL" altLang="pl-PL" sz="2200" b="1" dirty="0"/>
              <a:t>Transformacja danych</a:t>
            </a:r>
            <a:endParaRPr lang="pl-PL" altLang="pl-PL" sz="2200" dirty="0"/>
          </a:p>
          <a:p>
            <a:r>
              <a:rPr lang="pl-PL" altLang="pl-PL" sz="2200" dirty="0"/>
              <a:t>  Możliwe jest także zastosowanie własnej funkcji do przetwarzania poszczególnych cech.</a:t>
            </a:r>
          </a:p>
          <a:p>
            <a:r>
              <a:rPr lang="pl-PL" altLang="pl-PL" sz="2200" dirty="0"/>
              <a:t>  W celu przeskalowania danych można wykorzystać </a:t>
            </a:r>
            <a:r>
              <a:rPr lang="pl-PL" sz="2000" dirty="0" err="1">
                <a:latin typeface="Consolas" panose="020B0609020204030204" pitchFamily="49" charset="0"/>
              </a:rPr>
              <a:t>FunctionTransformer</a:t>
            </a:r>
            <a:r>
              <a:rPr lang="pl-PL" sz="2000" dirty="0">
                <a:latin typeface="Consolas" panose="020B0609020204030204" pitchFamily="49" charset="0"/>
              </a:rPr>
              <a:t> z </a:t>
            </a:r>
            <a:r>
              <a:rPr lang="pl-PL" sz="2000" dirty="0" err="1">
                <a:latin typeface="Consolas" panose="020B0609020204030204" pitchFamily="49" charset="0"/>
              </a:rPr>
              <a:t>sklearn</a:t>
            </a:r>
            <a:r>
              <a:rPr lang="pl-PL" sz="2000" dirty="0">
                <a:latin typeface="Consolas" panose="020B0609020204030204" pitchFamily="49" charset="0"/>
              </a:rPr>
              <a:t>.</a:t>
            </a:r>
            <a:endParaRPr lang="pl-PL" sz="2200" dirty="0"/>
          </a:p>
          <a:p>
            <a:pPr marL="0" indent="0">
              <a:buNone/>
            </a:pPr>
            <a:endParaRPr lang="pl-PL" sz="2200" dirty="0">
              <a:latin typeface="Consolas" panose="020B0609020204030204" pitchFamily="49" charset="0"/>
            </a:endParaRP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p>
          <a:p>
            <a:pPr marL="0" indent="0">
              <a:buNone/>
            </a:pP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numpy</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as</a:t>
            </a:r>
            <a:r>
              <a:rPr lang="en-US" sz="1600" b="0" i="0" dirty="0">
                <a:solidFill>
                  <a:srgbClr val="000000"/>
                </a:solidFill>
                <a:effectLst/>
                <a:latin typeface="Courier New" panose="02070309020205020404" pitchFamily="49" charset="0"/>
              </a:rPr>
              <a:t> np </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88"/>
                </a:solidFill>
                <a:effectLst/>
                <a:latin typeface="Courier New" panose="02070309020205020404" pitchFamily="49" charset="0"/>
              </a:rPr>
              <a:t>from</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sklearn.preprocessing</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FunctionTransformer</a:t>
            </a:r>
            <a:endParaRPr lang="pl-PL" sz="1600" b="0" i="0" dirty="0">
              <a:solidFill>
                <a:srgbClr val="000000"/>
              </a:solidFill>
              <a:effectLst/>
              <a:latin typeface="Courier New" panose="02070309020205020404" pitchFamily="49" charset="0"/>
            </a:endParaRPr>
          </a:p>
          <a:p>
            <a:pPr marL="0" indent="0">
              <a:buNone/>
            </a:pP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Utworzenie przykładowego wektora wejściowego</a:t>
            </a:r>
            <a:endParaRPr lang="pl-PL" sz="1600" dirty="0">
              <a:solidFill>
                <a:srgbClr val="000000"/>
              </a:solidFill>
              <a:latin typeface="Courier New" panose="02070309020205020404" pitchFamily="49" charset="0"/>
            </a:endParaRPr>
          </a:p>
          <a:p>
            <a:pPr marL="0" indent="0">
              <a:buNone/>
            </a:pPr>
            <a:r>
              <a:rPr lang="en-US" sz="1600" b="0" i="0" dirty="0">
                <a:solidFill>
                  <a:srgbClr val="000000"/>
                </a:solidFill>
                <a:effectLst/>
                <a:latin typeface="Courier New" panose="02070309020205020404" pitchFamily="49" charset="0"/>
              </a:rPr>
              <a:t>features = </a:t>
            </a:r>
            <a:r>
              <a:rPr lang="en-US" sz="1600" b="0" i="0" dirty="0" err="1">
                <a:solidFill>
                  <a:srgbClr val="000000"/>
                </a:solidFill>
                <a:effectLst/>
                <a:latin typeface="Courier New" panose="02070309020205020404" pitchFamily="49" charset="0"/>
              </a:rPr>
              <a:t>np.array</a:t>
            </a:r>
            <a:r>
              <a:rPr lang="en-US" sz="1600" b="0" i="0" dirty="0">
                <a:solidFill>
                  <a:srgbClr val="000000"/>
                </a:solidFill>
                <a:effectLst/>
                <a:latin typeface="Courier New" panose="02070309020205020404" pitchFamily="49" charset="0"/>
              </a:rPr>
              <a:t>(</a:t>
            </a:r>
            <a:r>
              <a:rPr lang="en-US" sz="1600" b="0" i="0" dirty="0">
                <a:solidFill>
                  <a:srgbClr val="008800"/>
                </a:solidFill>
                <a:effectLst/>
                <a:latin typeface="Courier New" panose="02070309020205020404" pitchFamily="49" charset="0"/>
              </a:rPr>
              <a:t>[[2, 3], [2, 3], [2, 3]]</a:t>
            </a:r>
            <a:r>
              <a:rPr lang="en-US" sz="1600" b="0" i="0" dirty="0">
                <a:solidFill>
                  <a:srgbClr val="000000"/>
                </a:solidFill>
                <a:effectLst/>
                <a:latin typeface="Courier New" panose="02070309020205020404" pitchFamily="49" charset="0"/>
              </a:rPr>
              <a:t>)</a:t>
            </a:r>
            <a:endParaRPr lang="pl-PL" sz="1600" dirty="0">
              <a:latin typeface="Consolas" panose="020B0609020204030204" pitchFamily="49" charset="0"/>
            </a:endParaRPr>
          </a:p>
          <a:p>
            <a:pPr marL="0" indent="0">
              <a:buNone/>
            </a:pPr>
            <a:endParaRPr lang="pl-PL" sz="20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159</a:t>
            </a:fld>
            <a:endParaRPr lang="pl-PL"/>
          </a:p>
        </p:txBody>
      </p:sp>
    </p:spTree>
    <p:extLst>
      <p:ext uri="{BB962C8B-B14F-4D97-AF65-F5344CB8AC3E}">
        <p14:creationId xmlns:p14="http://schemas.microsoft.com/office/powerpoint/2010/main" val="1129150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Zadanie regresji</a:t>
            </a:r>
          </a:p>
        </p:txBody>
      </p:sp>
      <p:sp>
        <p:nvSpPr>
          <p:cNvPr id="29701" name="Symbol zastępczy zawartości 2"/>
          <p:cNvSpPr>
            <a:spLocks noGrp="1"/>
          </p:cNvSpPr>
          <p:nvPr>
            <p:ph idx="1"/>
          </p:nvPr>
        </p:nvSpPr>
        <p:spPr>
          <a:xfrm>
            <a:off x="1146876" y="1359494"/>
            <a:ext cx="4012954" cy="4033916"/>
          </a:xfrm>
        </p:spPr>
        <p:txBody>
          <a:bodyPr>
            <a:noAutofit/>
          </a:bodyPr>
          <a:lstStyle/>
          <a:p>
            <a:pPr algn="just"/>
            <a:r>
              <a:rPr lang="pl-PL" altLang="pl-PL" sz="2200" dirty="0"/>
              <a:t> Zadanie regresji polega na opisaniu zależności pomiędzy zmiennymi za pomocą prostego wzoru</a:t>
            </a:r>
          </a:p>
          <a:p>
            <a:pPr algn="just"/>
            <a:r>
              <a:rPr lang="pl-PL" altLang="pl-PL" sz="2200" dirty="0"/>
              <a:t> Przykład – znalezienie funkcji liniowej, która w najlepszy sposób opisze zależność pomiędzy BMI a poziomem cukru we krwi?</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16</a:t>
            </a:fld>
            <a:endParaRPr lang="pl-PL"/>
          </a:p>
        </p:txBody>
      </p:sp>
      <p:sp>
        <p:nvSpPr>
          <p:cNvPr id="5" name="Symbol zastępczy zawartości 2">
            <a:extLst>
              <a:ext uri="{FF2B5EF4-FFF2-40B4-BE49-F238E27FC236}">
                <a16:creationId xmlns:a16="http://schemas.microsoft.com/office/drawing/2014/main" id="{68CB9DF3-012B-4E18-889C-100AFC52D25C}"/>
              </a:ext>
            </a:extLst>
          </p:cNvPr>
          <p:cNvSpPr txBox="1">
            <a:spLocks/>
          </p:cNvSpPr>
          <p:nvPr/>
        </p:nvSpPr>
        <p:spPr>
          <a:xfrm>
            <a:off x="6537101" y="1359494"/>
            <a:ext cx="4949125"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a:p>
        </p:txBody>
      </p:sp>
      <p:pic>
        <p:nvPicPr>
          <p:cNvPr id="1028" name="Picture 4">
            <a:extLst>
              <a:ext uri="{FF2B5EF4-FFF2-40B4-BE49-F238E27FC236}">
                <a16:creationId xmlns:a16="http://schemas.microsoft.com/office/drawing/2014/main" id="{686DBF2E-ABDB-4338-B04A-8546D0B26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6547" y="1242633"/>
            <a:ext cx="6563784" cy="425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5856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Metody przetwarzania danych uczących</a:t>
            </a:r>
          </a:p>
        </p:txBody>
      </p:sp>
      <p:sp>
        <p:nvSpPr>
          <p:cNvPr id="29701" name="Symbol zastępczy zawartości 2"/>
          <p:cNvSpPr>
            <a:spLocks noGrp="1"/>
          </p:cNvSpPr>
          <p:nvPr>
            <p:ph idx="1"/>
          </p:nvPr>
        </p:nvSpPr>
        <p:spPr>
          <a:xfrm>
            <a:off x="1146874" y="1094155"/>
            <a:ext cx="10560572" cy="5095630"/>
          </a:xfrm>
        </p:spPr>
        <p:txBody>
          <a:bodyPr>
            <a:noAutofit/>
          </a:bodyPr>
          <a:lstStyle/>
          <a:p>
            <a:pPr marL="0" indent="0">
              <a:buNone/>
            </a:pPr>
            <a:r>
              <a:rPr lang="pl-PL" sz="1600" b="0" i="0" dirty="0">
                <a:solidFill>
                  <a:srgbClr val="880000"/>
                </a:solidFill>
                <a:effectLst/>
                <a:latin typeface="Courier New" panose="02070309020205020404" pitchFamily="49" charset="0"/>
              </a:rPr>
              <a:t># Zdefiniowanie funkcji przetwarzania</a:t>
            </a:r>
            <a:endParaRPr lang="pl-PL" sz="1600" b="0" i="0" dirty="0">
              <a:solidFill>
                <a:srgbClr val="660066"/>
              </a:solidFill>
              <a:effectLst/>
              <a:latin typeface="Courier New" panose="02070309020205020404" pitchFamily="49" charset="0"/>
            </a:endParaRPr>
          </a:p>
          <a:p>
            <a:pPr marL="0" indent="0">
              <a:buNone/>
            </a:pPr>
            <a:r>
              <a:rPr lang="en-US" sz="1600" b="0" i="0" dirty="0">
                <a:solidFill>
                  <a:srgbClr val="000088"/>
                </a:solidFill>
                <a:effectLst/>
                <a:latin typeface="Courier New" panose="02070309020205020404" pitchFamily="49" charset="0"/>
              </a:rPr>
              <a:t>def</a:t>
            </a:r>
            <a:r>
              <a:rPr lang="en-US" sz="1600" b="0" i="0" dirty="0">
                <a:solidFill>
                  <a:srgbClr val="000000"/>
                </a:solidFill>
                <a:effectLst/>
                <a:latin typeface="Courier New" panose="02070309020205020404" pitchFamily="49" charset="0"/>
              </a:rPr>
              <a:t> </a:t>
            </a:r>
            <a:r>
              <a:rPr lang="en-US" sz="1600" b="0" i="0" dirty="0">
                <a:solidFill>
                  <a:srgbClr val="660066"/>
                </a:solidFill>
                <a:effectLst/>
                <a:latin typeface="Courier New" panose="02070309020205020404" pitchFamily="49" charset="0"/>
              </a:rPr>
              <a:t>add_</a:t>
            </a:r>
            <a:r>
              <a:rPr lang="pl-PL" sz="1600" dirty="0" err="1">
                <a:solidFill>
                  <a:srgbClr val="660066"/>
                </a:solidFill>
                <a:latin typeface="Courier New" panose="02070309020205020404" pitchFamily="49" charset="0"/>
              </a:rPr>
              <a:t>value</a:t>
            </a:r>
            <a:r>
              <a:rPr lang="en-US" sz="1600" b="0" i="0" dirty="0">
                <a:solidFill>
                  <a:srgbClr val="000000"/>
                </a:solidFill>
                <a:effectLst/>
                <a:latin typeface="Courier New" panose="02070309020205020404" pitchFamily="49" charset="0"/>
              </a:rPr>
              <a:t>(</a:t>
            </a:r>
            <a:r>
              <a:rPr lang="en-US" sz="1600" b="0" i="0" dirty="0">
                <a:solidFill>
                  <a:srgbClr val="660066"/>
                </a:solidFill>
                <a:effectLst/>
                <a:latin typeface="Courier New" panose="02070309020205020404" pitchFamily="49" charset="0"/>
              </a:rPr>
              <a:t>x</a:t>
            </a:r>
            <a:r>
              <a:rPr lang="pl-PL" sz="1600" b="0" i="0" dirty="0">
                <a:solidFill>
                  <a:srgbClr val="660066"/>
                </a:solidFill>
                <a:effectLst/>
                <a:latin typeface="Courier New" panose="02070309020205020404" pitchFamily="49" charset="0"/>
              </a:rPr>
              <a:t>, y</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0" indent="0">
              <a:buNone/>
            </a:pPr>
            <a:r>
              <a:rPr lang="pl-PL" sz="1600" dirty="0">
                <a:solidFill>
                  <a:srgbClr val="000000"/>
                </a:solidFill>
                <a:latin typeface="Courier New" panose="02070309020205020404" pitchFamily="49" charset="0"/>
              </a:rPr>
              <a:t>	</a:t>
            </a:r>
            <a:r>
              <a:rPr lang="en-US" sz="1600" b="0" i="0" dirty="0">
                <a:solidFill>
                  <a:srgbClr val="000088"/>
                </a:solidFill>
                <a:effectLst/>
                <a:latin typeface="Courier New" panose="02070309020205020404" pitchFamily="49" charset="0"/>
              </a:rPr>
              <a:t>return</a:t>
            </a:r>
            <a:r>
              <a:rPr lang="en-US" sz="1600" b="0" i="0" dirty="0">
                <a:solidFill>
                  <a:srgbClr val="000000"/>
                </a:solidFill>
                <a:effectLst/>
                <a:latin typeface="Courier New" panose="02070309020205020404" pitchFamily="49" charset="0"/>
              </a:rPr>
              <a:t> x + </a:t>
            </a:r>
            <a:r>
              <a:rPr lang="pl-PL" sz="1600" b="0" i="0" dirty="0">
                <a:solidFill>
                  <a:srgbClr val="000000"/>
                </a:solidFill>
                <a:effectLst/>
                <a:latin typeface="Courier New" panose="02070309020205020404" pitchFamily="49" charset="0"/>
              </a:rPr>
              <a:t>y</a:t>
            </a:r>
          </a:p>
          <a:p>
            <a:pPr marL="0" indent="0">
              <a:buNone/>
            </a:pPr>
            <a:endParaRPr lang="pl-PL" alt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Przygotowanie obiektu transformacji</a:t>
            </a:r>
            <a:endParaRPr lang="pl-PL" altLang="pl-PL" sz="1600" dirty="0">
              <a:solidFill>
                <a:srgbClr val="000000"/>
              </a:solidFill>
              <a:latin typeface="Courier New" panose="02070309020205020404" pitchFamily="49" charset="0"/>
            </a:endParaRPr>
          </a:p>
          <a:p>
            <a:pPr marL="0" indent="0">
              <a:buNone/>
            </a:pPr>
            <a:r>
              <a:rPr lang="pl-PL" sz="1600" b="0" i="0" dirty="0">
                <a:solidFill>
                  <a:srgbClr val="660066"/>
                </a:solidFill>
                <a:effectLst/>
                <a:latin typeface="Courier New" panose="02070309020205020404" pitchFamily="49" charset="0"/>
              </a:rPr>
              <a:t>transformer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FunctionTransformer</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func</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add_value</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kw_args</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"y"</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a:t>
            </a:r>
            <a:endParaRPr lang="pl-PL" altLang="pl-PL" sz="1600" dirty="0">
              <a:solidFill>
                <a:srgbClr val="000000"/>
              </a:solidFill>
              <a:latin typeface="Courier New" panose="02070309020205020404" pitchFamily="49" charset="0"/>
            </a:endParaRPr>
          </a:p>
          <a:p>
            <a:pPr marL="0" indent="0">
              <a:buNone/>
            </a:pPr>
            <a:endParaRPr lang="pl-PL" sz="1600" b="0" i="0" dirty="0">
              <a:solidFill>
                <a:srgbClr val="000088"/>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Uruchomienie operacji transformacji danych</a:t>
            </a:r>
            <a:endParaRPr lang="pl-PL" sz="1600" b="0" i="0" dirty="0">
              <a:solidFill>
                <a:srgbClr val="000088"/>
              </a:solidFill>
              <a:effectLst/>
              <a:latin typeface="Courier New" panose="02070309020205020404" pitchFamily="49" charset="0"/>
            </a:endParaRPr>
          </a:p>
          <a:p>
            <a:pPr marL="0" indent="0">
              <a:buNone/>
            </a:pPr>
            <a:r>
              <a:rPr lang="pl-PL" sz="1600" dirty="0" err="1">
                <a:solidFill>
                  <a:srgbClr val="660066"/>
                </a:solidFill>
                <a:latin typeface="Courier New" panose="02070309020205020404" pitchFamily="49" charset="0"/>
              </a:rPr>
              <a:t>r</a:t>
            </a:r>
            <a:r>
              <a:rPr lang="pl-PL" sz="1600" b="0" i="0" dirty="0" err="1">
                <a:solidFill>
                  <a:srgbClr val="660066"/>
                </a:solidFill>
                <a:effectLst/>
                <a:latin typeface="Courier New" panose="02070309020205020404" pitchFamily="49" charset="0"/>
              </a:rPr>
              <a:t>esults</a:t>
            </a:r>
            <a:r>
              <a:rPr lang="pl-PL" sz="1600" b="0" i="0" dirty="0">
                <a:solidFill>
                  <a:srgbClr val="660066"/>
                </a:solidFill>
                <a:effectLst/>
                <a:latin typeface="Courier New" panose="02070309020205020404" pitchFamily="49" charset="0"/>
              </a:rPr>
              <a:t> = </a:t>
            </a:r>
            <a:r>
              <a:rPr lang="pl-PL" sz="1600" b="0" i="0" dirty="0" err="1">
                <a:solidFill>
                  <a:srgbClr val="660066"/>
                </a:solidFill>
                <a:effectLst/>
                <a:latin typeface="Courier New" panose="02070309020205020404" pitchFamily="49" charset="0"/>
              </a:rPr>
              <a:t>transformer</a:t>
            </a:r>
            <a:r>
              <a:rPr lang="pl-PL" sz="1600" b="0" i="0" dirty="0" err="1">
                <a:solidFill>
                  <a:srgbClr val="9B703F"/>
                </a:solidFill>
                <a:effectLst/>
                <a:latin typeface="Courier New" panose="02070309020205020404" pitchFamily="49" charset="0"/>
              </a:rPr>
              <a:t>.transform</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a:t>
            </a:r>
          </a:p>
          <a:p>
            <a:pPr marL="0" indent="0">
              <a:buNone/>
            </a:pPr>
            <a:endParaRPr lang="pl-PL" alt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Wyświetlenie wyników</a:t>
            </a:r>
            <a:endParaRPr lang="pl-PL" altLang="pl-PL" sz="1600" dirty="0">
              <a:solidFill>
                <a:srgbClr val="000000"/>
              </a:solidFill>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a:t>
            </a:r>
            <a:r>
              <a:rPr lang="pl-PL" sz="1600" dirty="0">
                <a:solidFill>
                  <a:srgbClr val="000000"/>
                </a:solidFill>
                <a:latin typeface="Courier New" panose="02070309020205020404" pitchFamily="49" charset="0"/>
              </a:rPr>
              <a:t> </a:t>
            </a:r>
          </a:p>
          <a:p>
            <a:pPr marL="0" indent="0">
              <a:buNone/>
            </a:pPr>
            <a:r>
              <a:rPr kumimoji="0" lang="pl-PL" altLang="pl-PL" sz="1600" b="0" i="0" u="none" strike="noStrike" cap="none" normalizeH="0" baseline="0" dirty="0" err="1">
                <a:ln>
                  <a:noFill/>
                </a:ln>
                <a:solidFill>
                  <a:srgbClr val="000000"/>
                </a:solidFill>
                <a:effectLst/>
                <a:latin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rPr>
              <a:t>([[4, 5], [4, 5], [4, 5]])</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sz="1600" dirty="0">
              <a:solidFill>
                <a:srgbClr val="000000"/>
              </a:solidFill>
              <a:latin typeface="Courier New" panose="02070309020205020404" pitchFamily="49" charset="0"/>
            </a:endParaRPr>
          </a:p>
          <a:p>
            <a:pPr marL="0" indent="0">
              <a:buNone/>
            </a:pPr>
            <a:endParaRPr lang="pl-PL" altLang="pl-PL" sz="16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160</a:t>
            </a:fld>
            <a:endParaRPr lang="pl-PL"/>
          </a:p>
        </p:txBody>
      </p:sp>
    </p:spTree>
    <p:extLst>
      <p:ext uri="{BB962C8B-B14F-4D97-AF65-F5344CB8AC3E}">
        <p14:creationId xmlns:p14="http://schemas.microsoft.com/office/powerpoint/2010/main" val="20439238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3"/>
            <a:ext cx="10783456" cy="4822475"/>
          </a:xfrm>
        </p:spPr>
        <p:txBody>
          <a:bodyPr>
            <a:noAutofit/>
          </a:bodyPr>
          <a:lstStyle/>
          <a:p>
            <a:r>
              <a:rPr lang="pl-PL" altLang="pl-PL" sz="2200" dirty="0"/>
              <a:t> </a:t>
            </a:r>
            <a:r>
              <a:rPr lang="pl-PL" altLang="pl-PL" sz="2200" b="1" dirty="0"/>
              <a:t>Wykrywanie danych odstających</a:t>
            </a:r>
            <a:r>
              <a:rPr lang="pl-PL" altLang="pl-PL" sz="2200" dirty="0"/>
              <a:t>  </a:t>
            </a:r>
          </a:p>
          <a:p>
            <a:r>
              <a:rPr lang="pl-PL" altLang="pl-PL" sz="2200" dirty="0"/>
              <a:t> Trudno zaproponować konkretne rozwiązanie do zagadnienia wykrywania wartości odstających. Jednak powszechną metodą jest założenie, że dane mają rozkład normalny i w oparciu o to założenie „narysuj” elipsę wokół danych, klasyfikując każdą obserwację wewnątrz elipsy jako wartość zatwierdzona (oznaczoną jako 1) i każdą obserwację poza elipsą jako odstającą (oznaczone jako -1).</a:t>
            </a:r>
          </a:p>
          <a:p>
            <a:r>
              <a:rPr lang="pl-PL" altLang="pl-PL" sz="2200" dirty="0"/>
              <a:t>  W tym celu możemy wykorzystać </a:t>
            </a:r>
            <a:r>
              <a:rPr lang="pl-PL" sz="2000" dirty="0" err="1">
                <a:latin typeface="Consolas" panose="020B0609020204030204" pitchFamily="49" charset="0"/>
              </a:rPr>
              <a:t>EllipticEnvelope</a:t>
            </a:r>
            <a:r>
              <a:rPr lang="pl-PL" sz="2000" dirty="0">
                <a:latin typeface="Consolas" panose="020B0609020204030204" pitchFamily="49" charset="0"/>
              </a:rPr>
              <a:t> z </a:t>
            </a:r>
            <a:r>
              <a:rPr lang="pl-PL" sz="2000" dirty="0" err="1">
                <a:latin typeface="Consolas" panose="020B0609020204030204" pitchFamily="49" charset="0"/>
              </a:rPr>
              <a:t>sklearn</a:t>
            </a:r>
            <a:r>
              <a:rPr lang="pl-PL" sz="2000" dirty="0">
                <a:latin typeface="Consolas" panose="020B0609020204030204" pitchFamily="49" charset="0"/>
              </a:rPr>
              <a:t>.</a:t>
            </a:r>
            <a:endParaRPr lang="pl-PL" sz="2200" dirty="0"/>
          </a:p>
          <a:p>
            <a:pPr marL="0" indent="0">
              <a:buNone/>
            </a:pPr>
            <a:endParaRPr lang="pl-PL" sz="2200" dirty="0">
              <a:latin typeface="Consolas" panose="020B0609020204030204" pitchFamily="49" charset="0"/>
            </a:endParaRP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numpy</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sklearn.covariance</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EllipticEnvelope</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make_blobs</a:t>
            </a:r>
            <a:endParaRPr lang="pl-PL" sz="1600" b="0" i="0" dirty="0">
              <a:solidFill>
                <a:srgbClr val="880000"/>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161</a:t>
            </a:fld>
            <a:endParaRPr lang="pl-PL"/>
          </a:p>
        </p:txBody>
      </p:sp>
    </p:spTree>
    <p:extLst>
      <p:ext uri="{BB962C8B-B14F-4D97-AF65-F5344CB8AC3E}">
        <p14:creationId xmlns:p14="http://schemas.microsoft.com/office/powerpoint/2010/main" val="29275846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Metody przetwarzania danych uczących</a:t>
            </a:r>
          </a:p>
        </p:txBody>
      </p:sp>
      <p:sp>
        <p:nvSpPr>
          <p:cNvPr id="29701" name="Symbol zastępczy zawartości 2"/>
          <p:cNvSpPr>
            <a:spLocks noGrp="1"/>
          </p:cNvSpPr>
          <p:nvPr>
            <p:ph idx="1"/>
          </p:nvPr>
        </p:nvSpPr>
        <p:spPr>
          <a:xfrm>
            <a:off x="1146874" y="1094155"/>
            <a:ext cx="10873188" cy="5095630"/>
          </a:xfrm>
        </p:spPr>
        <p:txBody>
          <a:bodyPr>
            <a:noAutofit/>
          </a:bodyPr>
          <a:lstStyle/>
          <a:p>
            <a:pPr marL="0" indent="0">
              <a:buNone/>
            </a:pPr>
            <a:r>
              <a:rPr lang="pl-PL" sz="1400" b="0" i="0" dirty="0">
                <a:solidFill>
                  <a:srgbClr val="880000"/>
                </a:solidFill>
                <a:effectLst/>
                <a:latin typeface="Courier New" panose="02070309020205020404" pitchFamily="49" charset="0"/>
              </a:rPr>
              <a:t># Zdefiniowanie przykładowych danych – generowane losowo</a:t>
            </a:r>
          </a:p>
          <a:p>
            <a:pPr marL="0" indent="0">
              <a:buNone/>
            </a:pPr>
            <a:r>
              <a:rPr lang="en-US" sz="1400" b="0" i="0" dirty="0">
                <a:solidFill>
                  <a:srgbClr val="000000"/>
                </a:solidFill>
                <a:effectLst/>
                <a:latin typeface="Courier New" panose="02070309020205020404" pitchFamily="49" charset="0"/>
              </a:rPr>
              <a:t>features, _ = </a:t>
            </a:r>
            <a:r>
              <a:rPr lang="en-US" sz="1400" b="0" i="0" dirty="0" err="1">
                <a:solidFill>
                  <a:srgbClr val="000000"/>
                </a:solidFill>
                <a:effectLst/>
                <a:latin typeface="Courier New" panose="02070309020205020404" pitchFamily="49" charset="0"/>
              </a:rPr>
              <a:t>make_blobs</a:t>
            </a:r>
            <a:r>
              <a:rPr lang="en-US" sz="1400" b="0" i="0" dirty="0">
                <a:solidFill>
                  <a:srgbClr val="000000"/>
                </a:solidFill>
                <a:effectLst/>
                <a:latin typeface="Courier New" panose="02070309020205020404" pitchFamily="49" charset="0"/>
              </a:rPr>
              <a:t>(</a:t>
            </a:r>
            <a:r>
              <a:rPr lang="en-US" sz="1400" b="0" i="0" dirty="0" err="1">
                <a:solidFill>
                  <a:srgbClr val="000000"/>
                </a:solidFill>
                <a:effectLst/>
                <a:latin typeface="Courier New" panose="02070309020205020404" pitchFamily="49" charset="0"/>
              </a:rPr>
              <a:t>n_samples</a:t>
            </a:r>
            <a:r>
              <a:rPr lang="en-US" sz="1400" b="0" i="0" dirty="0">
                <a:solidFill>
                  <a:srgbClr val="000000"/>
                </a:solidFill>
                <a:effectLst/>
                <a:latin typeface="Courier New" panose="02070309020205020404" pitchFamily="49" charset="0"/>
              </a:rPr>
              <a:t> = </a:t>
            </a:r>
            <a:r>
              <a:rPr lang="en-US" sz="1400" b="0" i="0" dirty="0">
                <a:solidFill>
                  <a:srgbClr val="006666"/>
                </a:solidFill>
                <a:effectLst/>
                <a:latin typeface="Courier New" panose="02070309020205020404" pitchFamily="49" charset="0"/>
              </a:rPr>
              <a:t>10</a:t>
            </a:r>
            <a:r>
              <a:rPr lang="en-US" sz="1400" b="0" i="0" dirty="0">
                <a:solidFill>
                  <a:srgbClr val="000000"/>
                </a:solidFill>
                <a:effectLst/>
                <a:latin typeface="Courier New" panose="02070309020205020404" pitchFamily="49" charset="0"/>
              </a:rPr>
              <a:t>, </a:t>
            </a:r>
            <a:r>
              <a:rPr lang="en-US" sz="1400" b="0" i="0" dirty="0" err="1">
                <a:solidFill>
                  <a:srgbClr val="000000"/>
                </a:solidFill>
                <a:effectLst/>
                <a:latin typeface="Courier New" panose="02070309020205020404" pitchFamily="49" charset="0"/>
              </a:rPr>
              <a:t>n_features</a:t>
            </a:r>
            <a:r>
              <a:rPr lang="en-US" sz="1400" b="0" i="0" dirty="0">
                <a:solidFill>
                  <a:srgbClr val="000000"/>
                </a:solidFill>
                <a:effectLst/>
                <a:latin typeface="Courier New" panose="02070309020205020404" pitchFamily="49" charset="0"/>
              </a:rPr>
              <a:t> = </a:t>
            </a:r>
            <a:r>
              <a:rPr lang="pl-PL" sz="1400" dirty="0">
                <a:solidFill>
                  <a:srgbClr val="006666"/>
                </a:solidFill>
                <a:latin typeface="Courier New" panose="02070309020205020404" pitchFamily="49" charset="0"/>
              </a:rPr>
              <a:t>1</a:t>
            </a:r>
            <a:r>
              <a:rPr lang="en-US" sz="1400" b="0" i="0" dirty="0">
                <a:solidFill>
                  <a:srgbClr val="000000"/>
                </a:solidFill>
                <a:effectLst/>
                <a:latin typeface="Courier New" panose="02070309020205020404" pitchFamily="49" charset="0"/>
              </a:rPr>
              <a:t>, centers = </a:t>
            </a:r>
            <a:r>
              <a:rPr lang="en-US" sz="1400" b="0" i="0" dirty="0">
                <a:solidFill>
                  <a:srgbClr val="006666"/>
                </a:solidFill>
                <a:effectLst/>
                <a:latin typeface="Courier New" panose="02070309020205020404" pitchFamily="49" charset="0"/>
              </a:rPr>
              <a:t>1</a:t>
            </a:r>
            <a:r>
              <a:rPr lang="en-US" sz="1400" b="0" i="0" dirty="0">
                <a:solidFill>
                  <a:srgbClr val="000000"/>
                </a:solidFill>
                <a:effectLst/>
                <a:latin typeface="Courier New" panose="02070309020205020404" pitchFamily="49" charset="0"/>
              </a:rPr>
              <a:t>, </a:t>
            </a:r>
            <a:r>
              <a:rPr lang="en-US" sz="1400" b="0" i="0" dirty="0" err="1">
                <a:solidFill>
                  <a:srgbClr val="000000"/>
                </a:solidFill>
                <a:effectLst/>
                <a:latin typeface="Courier New" panose="02070309020205020404" pitchFamily="49" charset="0"/>
              </a:rPr>
              <a:t>random_state</a:t>
            </a:r>
            <a:r>
              <a:rPr lang="en-US" sz="1400" b="0" i="0" dirty="0">
                <a:solidFill>
                  <a:srgbClr val="000000"/>
                </a:solidFill>
                <a:effectLst/>
                <a:latin typeface="Courier New" panose="02070309020205020404" pitchFamily="49" charset="0"/>
              </a:rPr>
              <a:t> = </a:t>
            </a:r>
            <a:r>
              <a:rPr lang="en-US" sz="1400" b="0" i="0" dirty="0">
                <a:solidFill>
                  <a:srgbClr val="006666"/>
                </a:solidFill>
                <a:effectLst/>
                <a:latin typeface="Courier New" panose="02070309020205020404" pitchFamily="49" charset="0"/>
              </a:rPr>
              <a:t>1</a:t>
            </a:r>
            <a:r>
              <a:rPr lang="en-US" sz="1400" b="0" i="0" dirty="0">
                <a:solidFill>
                  <a:srgbClr val="000000"/>
                </a:solidFill>
                <a:effectLst/>
                <a:latin typeface="Courier New" panose="02070309020205020404" pitchFamily="49" charset="0"/>
              </a:rPr>
              <a:t>)</a:t>
            </a:r>
            <a:endParaRPr lang="pl-PL" sz="1400" dirty="0">
              <a:solidFill>
                <a:srgbClr val="880000"/>
              </a:solidFill>
              <a:latin typeface="Courier New" panose="02070309020205020404" pitchFamily="49" charset="0"/>
            </a:endParaRPr>
          </a:p>
          <a:p>
            <a:pPr marL="0" indent="0">
              <a:buNone/>
            </a:pPr>
            <a:endParaRPr lang="pl-PL" sz="1400" b="0" i="0" dirty="0">
              <a:solidFill>
                <a:srgbClr val="660066"/>
              </a:solidFill>
              <a:effectLst/>
              <a:latin typeface="Courier New" panose="02070309020205020404" pitchFamily="49" charset="0"/>
            </a:endParaRPr>
          </a:p>
          <a:p>
            <a:pPr marL="0" indent="0">
              <a:buNone/>
            </a:pPr>
            <a:r>
              <a:rPr lang="pl-PL" sz="1400" b="0" i="0" dirty="0">
                <a:solidFill>
                  <a:srgbClr val="880000"/>
                </a:solidFill>
                <a:effectLst/>
                <a:latin typeface="Courier New" panose="02070309020205020404" pitchFamily="49" charset="0"/>
              </a:rPr>
              <a:t># Zdefiniowanie wartości odstającej dla pierwszej próbki</a:t>
            </a:r>
            <a:endParaRPr lang="pl-PL" sz="1400" b="0" i="0" dirty="0">
              <a:solidFill>
                <a:srgbClr val="660066"/>
              </a:solidFill>
              <a:effectLst/>
              <a:latin typeface="Courier New" panose="02070309020205020404" pitchFamily="49" charset="0"/>
            </a:endParaRPr>
          </a:p>
          <a:p>
            <a:pPr marL="0" indent="0">
              <a:buNone/>
            </a:pPr>
            <a:r>
              <a:rPr lang="en-US" sz="1400" b="0" i="0" dirty="0">
                <a:solidFill>
                  <a:srgbClr val="000000"/>
                </a:solidFill>
                <a:effectLst/>
                <a:latin typeface="Courier New" panose="02070309020205020404" pitchFamily="49" charset="0"/>
              </a:rPr>
              <a:t>features[</a:t>
            </a:r>
            <a:r>
              <a:rPr lang="en-US" sz="1400" b="0" i="0" dirty="0">
                <a:solidFill>
                  <a:srgbClr val="006666"/>
                </a:solidFill>
                <a:effectLst/>
                <a:latin typeface="Courier New" panose="02070309020205020404" pitchFamily="49" charset="0"/>
              </a:rPr>
              <a:t>0</a:t>
            </a:r>
            <a:r>
              <a:rPr lang="en-US" sz="1400" b="0" i="0" dirty="0">
                <a:solidFill>
                  <a:srgbClr val="000000"/>
                </a:solidFill>
                <a:effectLst/>
                <a:latin typeface="Courier New" panose="02070309020205020404" pitchFamily="49" charset="0"/>
              </a:rPr>
              <a:t>] = </a:t>
            </a:r>
            <a:r>
              <a:rPr lang="en-US" sz="1400" b="0" i="0" dirty="0">
                <a:solidFill>
                  <a:srgbClr val="006666"/>
                </a:solidFill>
                <a:effectLst/>
                <a:latin typeface="Courier New" panose="02070309020205020404" pitchFamily="49" charset="0"/>
              </a:rPr>
              <a:t>10000</a:t>
            </a:r>
            <a:r>
              <a:rPr lang="en-US" sz="1400" b="0" i="0" dirty="0">
                <a:solidFill>
                  <a:srgbClr val="000000"/>
                </a:solidFill>
                <a:effectLst/>
                <a:latin typeface="Courier New" panose="02070309020205020404" pitchFamily="49" charset="0"/>
              </a:rPr>
              <a:t> </a:t>
            </a:r>
            <a:endParaRPr lang="pl-PL" sz="1400" dirty="0">
              <a:solidFill>
                <a:srgbClr val="006666"/>
              </a:solidFill>
              <a:latin typeface="Courier New" panose="02070309020205020404" pitchFamily="49" charset="0"/>
            </a:endParaRPr>
          </a:p>
          <a:p>
            <a:pPr marL="0" indent="0">
              <a:buNone/>
            </a:pPr>
            <a:endParaRPr lang="pl-PL" sz="1400" b="0" i="0" dirty="0">
              <a:solidFill>
                <a:srgbClr val="006666"/>
              </a:solidFill>
              <a:effectLst/>
              <a:latin typeface="Courier New" panose="02070309020205020404" pitchFamily="49" charset="0"/>
            </a:endParaRPr>
          </a:p>
          <a:p>
            <a:pPr marL="0" indent="0">
              <a:buNone/>
            </a:pPr>
            <a:r>
              <a:rPr lang="pl-PL" sz="1400" b="0" i="0" dirty="0">
                <a:solidFill>
                  <a:srgbClr val="880000"/>
                </a:solidFill>
                <a:effectLst/>
                <a:latin typeface="Courier New" panose="02070309020205020404" pitchFamily="49" charset="0"/>
              </a:rPr>
              <a:t># Zdefiniowanie detektora</a:t>
            </a:r>
            <a:endParaRPr lang="pl-PL" sz="1400" b="0" i="0" dirty="0">
              <a:solidFill>
                <a:srgbClr val="006666"/>
              </a:solidFill>
              <a:effectLst/>
              <a:latin typeface="Courier New" panose="02070309020205020404" pitchFamily="49" charset="0"/>
            </a:endParaRPr>
          </a:p>
          <a:p>
            <a:pPr marL="0" indent="0">
              <a:buNone/>
            </a:pPr>
            <a:r>
              <a:rPr lang="pl-PL" sz="1400" b="0" i="0" dirty="0" err="1">
                <a:solidFill>
                  <a:srgbClr val="660066"/>
                </a:solidFill>
                <a:effectLst/>
                <a:latin typeface="Courier New" panose="02070309020205020404" pitchFamily="49" charset="0"/>
              </a:rPr>
              <a:t>outlier_detector</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EllipticEnvelope</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contamination</a:t>
            </a:r>
            <a:r>
              <a:rPr lang="pl-PL" sz="1400" b="0" i="0" dirty="0">
                <a:solidFill>
                  <a:srgbClr val="000000"/>
                </a:solidFill>
                <a:effectLst/>
                <a:latin typeface="Courier New" panose="02070309020205020404" pitchFamily="49" charset="0"/>
              </a:rPr>
              <a:t>=.</a:t>
            </a:r>
            <a:r>
              <a:rPr lang="pl-PL" sz="1400" b="0" i="0" dirty="0">
                <a:solidFill>
                  <a:srgbClr val="006666"/>
                </a:solidFill>
                <a:effectLst/>
                <a:latin typeface="Courier New" panose="02070309020205020404" pitchFamily="49" charset="0"/>
              </a:rPr>
              <a:t>1</a:t>
            </a:r>
            <a:r>
              <a:rPr lang="pl-PL" sz="1400" b="0" i="0" dirty="0">
                <a:solidFill>
                  <a:srgbClr val="000000"/>
                </a:solidFill>
                <a:effectLst/>
                <a:latin typeface="Courier New" panose="02070309020205020404" pitchFamily="49" charset="0"/>
              </a:rPr>
              <a:t>)</a:t>
            </a:r>
            <a:endParaRPr lang="pl-PL" sz="1400" dirty="0">
              <a:solidFill>
                <a:srgbClr val="660066"/>
              </a:solidFill>
              <a:latin typeface="Courier New" panose="02070309020205020404" pitchFamily="49" charset="0"/>
            </a:endParaRPr>
          </a:p>
          <a:p>
            <a:pPr marL="0" indent="0">
              <a:buNone/>
            </a:pPr>
            <a:r>
              <a:rPr lang="pl-PL" sz="1400" b="0" i="0" dirty="0">
                <a:solidFill>
                  <a:srgbClr val="880000"/>
                </a:solidFill>
                <a:effectLst/>
                <a:latin typeface="Courier New" panose="02070309020205020404" pitchFamily="49" charset="0"/>
              </a:rPr>
              <a:t># Uruchomienie procesu dopasowywania detektora do cech</a:t>
            </a:r>
          </a:p>
          <a:p>
            <a:pPr marL="0" indent="0">
              <a:buNone/>
            </a:pPr>
            <a:r>
              <a:rPr lang="pl-PL" sz="1400" b="0" i="0" dirty="0" err="1">
                <a:solidFill>
                  <a:srgbClr val="000088"/>
                </a:solidFill>
                <a:effectLst/>
                <a:latin typeface="Courier New" panose="02070309020205020404" pitchFamily="49" charset="0"/>
              </a:rPr>
              <a:t>outlier_detector</a:t>
            </a:r>
            <a:r>
              <a:rPr lang="pl-PL" sz="1400" b="0" i="0" dirty="0" err="1">
                <a:solidFill>
                  <a:srgbClr val="9B703F"/>
                </a:solidFill>
                <a:effectLst/>
                <a:latin typeface="Courier New" panose="02070309020205020404" pitchFamily="49" charset="0"/>
              </a:rPr>
              <a:t>.fit</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features</a:t>
            </a:r>
            <a:r>
              <a:rPr lang="pl-PL" sz="1400" b="0" i="0" dirty="0">
                <a:solidFill>
                  <a:srgbClr val="000000"/>
                </a:solidFill>
                <a:effectLst/>
                <a:latin typeface="Courier New" panose="02070309020205020404" pitchFamily="49" charset="0"/>
              </a:rPr>
              <a:t>)</a:t>
            </a:r>
            <a:endParaRPr lang="pl-PL" sz="1400" dirty="0">
              <a:solidFill>
                <a:srgbClr val="000000"/>
              </a:solidFill>
              <a:latin typeface="Courier New" panose="02070309020205020404" pitchFamily="49" charset="0"/>
            </a:endParaRPr>
          </a:p>
          <a:p>
            <a:pPr marL="0" indent="0">
              <a:buNone/>
            </a:pPr>
            <a:r>
              <a:rPr lang="pl-PL" sz="1400" b="0" i="0" dirty="0">
                <a:solidFill>
                  <a:srgbClr val="880000"/>
                </a:solidFill>
                <a:effectLst/>
                <a:latin typeface="Courier New" panose="02070309020205020404" pitchFamily="49" charset="0"/>
              </a:rPr>
              <a:t># Predykcja wywołana na danych wejściowych</a:t>
            </a:r>
            <a:endParaRPr lang="pl-PL" sz="1400" dirty="0">
              <a:solidFill>
                <a:srgbClr val="000000"/>
              </a:solidFill>
              <a:latin typeface="Courier New" panose="02070309020205020404" pitchFamily="49" charset="0"/>
            </a:endParaRPr>
          </a:p>
          <a:p>
            <a:pPr marL="0" indent="0">
              <a:buNone/>
            </a:pPr>
            <a:r>
              <a:rPr lang="pl-PL" sz="1400" b="0" i="0" dirty="0" err="1">
                <a:solidFill>
                  <a:srgbClr val="000088"/>
                </a:solidFill>
                <a:effectLst/>
                <a:latin typeface="Courier New" panose="02070309020205020404" pitchFamily="49" charset="0"/>
              </a:rPr>
              <a:t>outlier_detector</a:t>
            </a:r>
            <a:r>
              <a:rPr lang="pl-PL" sz="1400" b="0" i="0" dirty="0" err="1">
                <a:solidFill>
                  <a:srgbClr val="9B703F"/>
                </a:solidFill>
                <a:effectLst/>
                <a:latin typeface="Courier New" panose="02070309020205020404" pitchFamily="49" charset="0"/>
              </a:rPr>
              <a:t>.predict</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features</a:t>
            </a:r>
            <a:r>
              <a:rPr lang="pl-PL" sz="1400" b="0" i="0" dirty="0">
                <a:solidFill>
                  <a:srgbClr val="000000"/>
                </a:solidFill>
                <a:effectLst/>
                <a:latin typeface="Courier New" panose="02070309020205020404" pitchFamily="49" charset="0"/>
              </a:rPr>
              <a:t>)</a:t>
            </a:r>
          </a:p>
          <a:p>
            <a:pPr marL="0" indent="0">
              <a:buNone/>
            </a:pPr>
            <a:endParaRPr lang="pl-PL" sz="1400" dirty="0">
              <a:solidFill>
                <a:srgbClr val="000000"/>
              </a:solidFill>
              <a:latin typeface="Courier New" panose="02070309020205020404" pitchFamily="49" charset="0"/>
            </a:endParaRPr>
          </a:p>
          <a:p>
            <a:pPr marL="0" indent="0">
              <a:buNone/>
            </a:pPr>
            <a:r>
              <a:rPr lang="pl-PL" sz="1400" b="0" i="0" dirty="0">
                <a:solidFill>
                  <a:srgbClr val="880000"/>
                </a:solidFill>
                <a:effectLst/>
                <a:latin typeface="Courier New" panose="02070309020205020404" pitchFamily="49" charset="0"/>
              </a:rPr>
              <a:t># Wyświetlenie wyników</a:t>
            </a:r>
            <a:endParaRPr lang="pl-PL" altLang="pl-PL" sz="1400" dirty="0">
              <a:solidFill>
                <a:srgbClr val="000000"/>
              </a:solidFill>
              <a:latin typeface="Courier New" panose="02070309020205020404" pitchFamily="49" charset="0"/>
            </a:endParaRPr>
          </a:p>
          <a:p>
            <a:pPr marL="0" indent="0">
              <a:buNone/>
            </a:pPr>
            <a:r>
              <a:rPr lang="pl-PL" sz="1400" dirty="0">
                <a:solidFill>
                  <a:srgbClr val="660066"/>
                </a:solidFill>
                <a:latin typeface="Courier New" panose="02070309020205020404" pitchFamily="49" charset="0"/>
              </a:rPr>
              <a:t>Out[]:</a:t>
            </a:r>
            <a:r>
              <a:rPr lang="pl-PL" sz="1400" dirty="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array([-1,  1,  1,  1,  1,  1,  1,  1,  1,  1])</a:t>
            </a:r>
            <a:endParaRPr lang="pl-PL" sz="1400" dirty="0">
              <a:solidFill>
                <a:srgbClr val="000000"/>
              </a:solidFill>
              <a:latin typeface="Courier New" panose="02070309020205020404" pitchFamily="49" charset="0"/>
            </a:endParaRPr>
          </a:p>
          <a:p>
            <a:pPr marL="0" indent="0">
              <a:buNone/>
            </a:pPr>
            <a:endParaRPr lang="pl-PL" sz="1400" b="0" i="0" dirty="0">
              <a:solidFill>
                <a:srgbClr val="660066"/>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162</a:t>
            </a:fld>
            <a:endParaRPr lang="pl-PL"/>
          </a:p>
        </p:txBody>
      </p:sp>
    </p:spTree>
    <p:extLst>
      <p:ext uri="{BB962C8B-B14F-4D97-AF65-F5344CB8AC3E}">
        <p14:creationId xmlns:p14="http://schemas.microsoft.com/office/powerpoint/2010/main" val="16164470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3"/>
            <a:ext cx="10783456" cy="4822475"/>
          </a:xfrm>
        </p:spPr>
        <p:txBody>
          <a:bodyPr>
            <a:noAutofit/>
          </a:bodyPr>
          <a:lstStyle/>
          <a:p>
            <a:r>
              <a:rPr lang="pl-PL" altLang="pl-PL" sz="2200" dirty="0"/>
              <a:t>   </a:t>
            </a:r>
            <a:r>
              <a:rPr lang="pl-PL" altLang="pl-PL" sz="2200" b="1" dirty="0"/>
              <a:t>Obsługa danych odstających</a:t>
            </a:r>
            <a:r>
              <a:rPr lang="pl-PL" altLang="pl-PL" sz="2200" dirty="0"/>
              <a:t>  </a:t>
            </a:r>
          </a:p>
          <a:p>
            <a:r>
              <a:rPr lang="pl-PL" altLang="pl-PL" sz="2200" dirty="0"/>
              <a:t> Możemy wyróżnić trzy główne metody: eliminacja, oznaczenie jako odstające, „</a:t>
            </a:r>
            <a:r>
              <a:rPr lang="pl-PL" altLang="pl-PL" sz="2200" dirty="0" err="1"/>
              <a:t>słumienie</a:t>
            </a:r>
            <a:r>
              <a:rPr lang="pl-PL" altLang="pl-PL" sz="2200" dirty="0"/>
              <a:t>” wartości odstających. </a:t>
            </a:r>
          </a:p>
          <a:p>
            <a:r>
              <a:rPr lang="pl-PL" altLang="pl-PL" sz="2200" dirty="0"/>
              <a:t> Rozwiązanie 1 – eliminacja wartości odstających</a:t>
            </a:r>
            <a:endParaRPr lang="pl-PL" sz="2200" dirty="0"/>
          </a:p>
          <a:p>
            <a:pPr marL="0" indent="0">
              <a:buNone/>
            </a:pPr>
            <a:endParaRPr lang="pl-PL" sz="2200" dirty="0">
              <a:latin typeface="Consolas" panose="020B0609020204030204" pitchFamily="49" charset="0"/>
            </a:endParaRP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pandas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pd</a:t>
            </a:r>
            <a:endParaRPr lang="pl-PL" sz="1600" b="0" i="0" dirty="0">
              <a:solidFill>
                <a:srgbClr val="000000"/>
              </a:solidFill>
              <a:effectLst/>
              <a:latin typeface="Courier New" panose="02070309020205020404" pitchFamily="49" charset="0"/>
            </a:endParaRPr>
          </a:p>
          <a:p>
            <a:pPr marL="0" indent="0">
              <a:buNone/>
            </a:pP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Wczytanie przykładowych danych</a:t>
            </a:r>
          </a:p>
          <a:p>
            <a:pPr marL="0" indent="0">
              <a:buNone/>
            </a:pPr>
            <a:r>
              <a:rPr lang="it-IT" sz="1600" b="0" i="0" dirty="0">
                <a:solidFill>
                  <a:srgbClr val="000088"/>
                </a:solidFill>
                <a:effectLst/>
                <a:latin typeface="Courier New" panose="02070309020205020404" pitchFamily="49" charset="0"/>
              </a:rPr>
              <a:t>data</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pd.DataFrame</a:t>
            </a:r>
            <a:r>
              <a:rPr lang="pl-PL" sz="1600" b="0" i="0" dirty="0">
                <a:solidFill>
                  <a:srgbClr val="000000"/>
                </a:solidFill>
                <a:effectLst/>
                <a:latin typeface="Courier New" panose="02070309020205020404" pitchFamily="49" charset="0"/>
              </a:rPr>
              <a:t>()</a:t>
            </a:r>
          </a:p>
          <a:p>
            <a:pPr marL="0" indent="0">
              <a:buNone/>
            </a:pPr>
            <a:r>
              <a:rPr lang="it-IT" sz="1600" b="0" i="0" dirty="0">
                <a:solidFill>
                  <a:srgbClr val="000088"/>
                </a:solidFill>
                <a:effectLst/>
                <a:latin typeface="Courier New" panose="02070309020205020404" pitchFamily="49" charset="0"/>
              </a:rPr>
              <a:t>data</a:t>
            </a:r>
            <a:r>
              <a:rPr lang="it-IT" sz="1600" b="0" i="0" dirty="0">
                <a:solidFill>
                  <a:srgbClr val="000000"/>
                </a:solidFill>
                <a:effectLst/>
                <a:latin typeface="Courier New" panose="02070309020205020404" pitchFamily="49" charset="0"/>
              </a:rPr>
              <a:t>[</a:t>
            </a:r>
            <a:r>
              <a:rPr lang="it-IT" sz="1600" b="0" i="0" dirty="0">
                <a:solidFill>
                  <a:srgbClr val="008800"/>
                </a:solidFill>
                <a:effectLst/>
                <a:latin typeface="Courier New" panose="02070309020205020404" pitchFamily="49" charset="0"/>
              </a:rPr>
              <a:t>'price'</a:t>
            </a:r>
            <a:r>
              <a:rPr lang="it-IT" sz="1600" b="0" i="0" dirty="0">
                <a:solidFill>
                  <a:srgbClr val="000000"/>
                </a:solidFill>
                <a:effectLst/>
                <a:latin typeface="Courier New" panose="02070309020205020404" pitchFamily="49" charset="0"/>
              </a:rPr>
              <a:t>] = [</a:t>
            </a:r>
            <a:r>
              <a:rPr lang="it-IT" sz="1600" b="0" i="0" dirty="0">
                <a:solidFill>
                  <a:srgbClr val="006666"/>
                </a:solidFill>
                <a:effectLst/>
                <a:latin typeface="Courier New" panose="02070309020205020404" pitchFamily="49" charset="0"/>
              </a:rPr>
              <a:t>100</a:t>
            </a:r>
            <a:r>
              <a:rPr lang="it-IT" sz="1600" b="0" i="0" dirty="0">
                <a:solidFill>
                  <a:srgbClr val="000000"/>
                </a:solidFill>
                <a:effectLst/>
                <a:latin typeface="Courier New" panose="02070309020205020404" pitchFamily="49" charset="0"/>
              </a:rPr>
              <a:t>, </a:t>
            </a:r>
            <a:r>
              <a:rPr lang="it-IT" sz="1600" b="0" i="0" dirty="0">
                <a:solidFill>
                  <a:srgbClr val="006666"/>
                </a:solidFill>
                <a:effectLst/>
                <a:latin typeface="Courier New" panose="02070309020205020404" pitchFamily="49" charset="0"/>
              </a:rPr>
              <a:t>120</a:t>
            </a:r>
            <a:r>
              <a:rPr lang="it-IT" sz="1600" b="0" i="0" dirty="0">
                <a:solidFill>
                  <a:srgbClr val="000000"/>
                </a:solidFill>
                <a:effectLst/>
                <a:latin typeface="Courier New" panose="02070309020205020404" pitchFamily="49" charset="0"/>
              </a:rPr>
              <a:t>, </a:t>
            </a:r>
            <a:r>
              <a:rPr lang="it-IT" sz="1600" b="0" i="0" dirty="0">
                <a:solidFill>
                  <a:srgbClr val="006666"/>
                </a:solidFill>
                <a:effectLst/>
                <a:latin typeface="Courier New" panose="02070309020205020404" pitchFamily="49" charset="0"/>
              </a:rPr>
              <a:t>110</a:t>
            </a:r>
            <a:r>
              <a:rPr lang="it-IT" sz="1600" b="0" i="0" dirty="0">
                <a:solidFill>
                  <a:srgbClr val="000000"/>
                </a:solidFill>
                <a:effectLst/>
                <a:latin typeface="Courier New" panose="02070309020205020404" pitchFamily="49" charset="0"/>
              </a:rPr>
              <a:t>, </a:t>
            </a:r>
            <a:r>
              <a:rPr lang="it-IT" sz="1600" b="0" i="0" dirty="0">
                <a:solidFill>
                  <a:srgbClr val="006666"/>
                </a:solidFill>
                <a:effectLst/>
                <a:latin typeface="Courier New" panose="02070309020205020404" pitchFamily="49" charset="0"/>
              </a:rPr>
              <a:t>200</a:t>
            </a:r>
            <a:r>
              <a:rPr lang="it-IT"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0" indent="0">
              <a:buNone/>
            </a:pPr>
            <a:r>
              <a:rPr lang="it-IT" sz="1600" b="0" i="0" dirty="0">
                <a:solidFill>
                  <a:srgbClr val="000088"/>
                </a:solidFill>
                <a:effectLst/>
                <a:latin typeface="Courier New" panose="02070309020205020404" pitchFamily="49" charset="0"/>
              </a:rPr>
              <a:t>data</a:t>
            </a:r>
            <a:r>
              <a:rPr lang="it-IT" sz="1600" b="0" i="0" dirty="0">
                <a:solidFill>
                  <a:srgbClr val="000000"/>
                </a:solidFill>
                <a:effectLst/>
                <a:latin typeface="Courier New" panose="02070309020205020404" pitchFamily="49" charset="0"/>
              </a:rPr>
              <a:t>[</a:t>
            </a:r>
            <a:r>
              <a:rPr lang="it-IT" sz="1600" b="0" i="0" dirty="0">
                <a:solidFill>
                  <a:srgbClr val="008800"/>
                </a:solidFill>
                <a:effectLst/>
                <a:latin typeface="Courier New" panose="02070309020205020404" pitchFamily="49" charset="0"/>
              </a:rPr>
              <a:t>'amount'</a:t>
            </a:r>
            <a:r>
              <a:rPr lang="it-IT" sz="1600" b="0" i="0" dirty="0">
                <a:solidFill>
                  <a:srgbClr val="000000"/>
                </a:solidFill>
                <a:effectLst/>
                <a:latin typeface="Courier New" panose="02070309020205020404" pitchFamily="49" charset="0"/>
              </a:rPr>
              <a:t>] = [</a:t>
            </a:r>
            <a:r>
              <a:rPr lang="it-IT" sz="1600" b="0" i="0" dirty="0">
                <a:solidFill>
                  <a:srgbClr val="006666"/>
                </a:solidFill>
                <a:effectLst/>
                <a:latin typeface="Courier New" panose="02070309020205020404" pitchFamily="49" charset="0"/>
              </a:rPr>
              <a:t>1</a:t>
            </a:r>
            <a:r>
              <a:rPr lang="it-IT" sz="1600" b="0" i="0" dirty="0">
                <a:solidFill>
                  <a:srgbClr val="000000"/>
                </a:solidFill>
                <a:effectLst/>
                <a:latin typeface="Courier New" panose="02070309020205020404" pitchFamily="49" charset="0"/>
              </a:rPr>
              <a:t>, </a:t>
            </a:r>
            <a:r>
              <a:rPr lang="it-IT" sz="1600" b="0" i="0" dirty="0">
                <a:solidFill>
                  <a:srgbClr val="006666"/>
                </a:solidFill>
                <a:effectLst/>
                <a:latin typeface="Courier New" panose="02070309020205020404" pitchFamily="49" charset="0"/>
              </a:rPr>
              <a:t>22</a:t>
            </a:r>
            <a:r>
              <a:rPr lang="it-IT" sz="1600" b="0" i="0" dirty="0">
                <a:solidFill>
                  <a:srgbClr val="000000"/>
                </a:solidFill>
                <a:effectLst/>
                <a:latin typeface="Courier New" panose="02070309020205020404" pitchFamily="49" charset="0"/>
              </a:rPr>
              <a:t>, </a:t>
            </a:r>
            <a:r>
              <a:rPr lang="it-IT" sz="1600" b="0" i="0" dirty="0">
                <a:solidFill>
                  <a:srgbClr val="006666"/>
                </a:solidFill>
                <a:effectLst/>
                <a:latin typeface="Courier New" panose="02070309020205020404" pitchFamily="49" charset="0"/>
              </a:rPr>
              <a:t>5</a:t>
            </a:r>
            <a:r>
              <a:rPr lang="it-IT" sz="1600" b="0" i="0" dirty="0">
                <a:solidFill>
                  <a:srgbClr val="000000"/>
                </a:solidFill>
                <a:effectLst/>
                <a:latin typeface="Courier New" panose="02070309020205020404" pitchFamily="49" charset="0"/>
              </a:rPr>
              <a:t>, </a:t>
            </a:r>
            <a:r>
              <a:rPr lang="it-IT" sz="1600" b="0" i="0" dirty="0">
                <a:solidFill>
                  <a:srgbClr val="006666"/>
                </a:solidFill>
                <a:effectLst/>
                <a:latin typeface="Courier New" panose="02070309020205020404" pitchFamily="49" charset="0"/>
              </a:rPr>
              <a:t>6</a:t>
            </a:r>
            <a:r>
              <a:rPr lang="it-IT"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0" indent="0">
              <a:buNone/>
            </a:pPr>
            <a:r>
              <a:rPr lang="it-IT" sz="1600" b="0" i="0" dirty="0">
                <a:solidFill>
                  <a:srgbClr val="000088"/>
                </a:solidFill>
                <a:effectLst/>
                <a:latin typeface="Courier New" panose="02070309020205020404" pitchFamily="49" charset="0"/>
              </a:rPr>
              <a:t>data</a:t>
            </a:r>
            <a:r>
              <a:rPr lang="it-IT" sz="1600" b="0" i="0" dirty="0">
                <a:solidFill>
                  <a:srgbClr val="000000"/>
                </a:solidFill>
                <a:effectLst/>
                <a:latin typeface="Courier New" panose="02070309020205020404" pitchFamily="49" charset="0"/>
              </a:rPr>
              <a:t>[</a:t>
            </a:r>
            <a:r>
              <a:rPr lang="it-IT" sz="1600" b="0" i="0" dirty="0">
                <a:solidFill>
                  <a:srgbClr val="008800"/>
                </a:solidFill>
                <a:effectLst/>
                <a:latin typeface="Courier New" panose="02070309020205020404" pitchFamily="49" charset="0"/>
              </a:rPr>
              <a:t>'name'</a:t>
            </a:r>
            <a:r>
              <a:rPr lang="it-IT" sz="1600" b="0" i="0" dirty="0">
                <a:solidFill>
                  <a:srgbClr val="000000"/>
                </a:solidFill>
                <a:effectLst/>
                <a:latin typeface="Courier New" panose="02070309020205020404" pitchFamily="49" charset="0"/>
              </a:rPr>
              <a:t>] = [</a:t>
            </a:r>
            <a:r>
              <a:rPr lang="it-IT" sz="1600" b="0" i="0" dirty="0">
                <a:solidFill>
                  <a:srgbClr val="008800"/>
                </a:solidFill>
                <a:effectLst/>
                <a:latin typeface="Courier New" panose="02070309020205020404" pitchFamily="49" charset="0"/>
              </a:rPr>
              <a:t>'A'</a:t>
            </a:r>
            <a:r>
              <a:rPr lang="it-IT" sz="1600" b="0" i="0" dirty="0">
                <a:solidFill>
                  <a:srgbClr val="000000"/>
                </a:solidFill>
                <a:effectLst/>
                <a:latin typeface="Courier New" panose="02070309020205020404" pitchFamily="49" charset="0"/>
              </a:rPr>
              <a:t>, </a:t>
            </a:r>
            <a:r>
              <a:rPr lang="it-IT" sz="1600" b="0" i="0" dirty="0">
                <a:solidFill>
                  <a:srgbClr val="008800"/>
                </a:solidFill>
                <a:effectLst/>
                <a:latin typeface="Courier New" panose="02070309020205020404" pitchFamily="49" charset="0"/>
              </a:rPr>
              <a:t>'B'</a:t>
            </a:r>
            <a:r>
              <a:rPr lang="it-IT" sz="1600" b="0" i="0" dirty="0">
                <a:solidFill>
                  <a:srgbClr val="000000"/>
                </a:solidFill>
                <a:effectLst/>
                <a:latin typeface="Courier New" panose="02070309020205020404" pitchFamily="49" charset="0"/>
              </a:rPr>
              <a:t>, </a:t>
            </a:r>
            <a:r>
              <a:rPr lang="it-IT" sz="1600" b="0" i="0" dirty="0">
                <a:solidFill>
                  <a:srgbClr val="008800"/>
                </a:solidFill>
                <a:effectLst/>
                <a:latin typeface="Courier New" panose="02070309020205020404" pitchFamily="49" charset="0"/>
              </a:rPr>
              <a:t>'C'</a:t>
            </a:r>
            <a:r>
              <a:rPr lang="it-IT" sz="1600" b="0" i="0" dirty="0">
                <a:solidFill>
                  <a:srgbClr val="000000"/>
                </a:solidFill>
                <a:effectLst/>
                <a:latin typeface="Courier New" panose="02070309020205020404" pitchFamily="49" charset="0"/>
              </a:rPr>
              <a:t>, </a:t>
            </a:r>
            <a:r>
              <a:rPr lang="it-IT" sz="1600" b="0" i="0" dirty="0">
                <a:solidFill>
                  <a:srgbClr val="008800"/>
                </a:solidFill>
                <a:effectLst/>
                <a:latin typeface="Courier New" panose="02070309020205020404" pitchFamily="49" charset="0"/>
              </a:rPr>
              <a:t>'D'</a:t>
            </a:r>
            <a:r>
              <a:rPr lang="it-IT" sz="1600" b="0" i="0" dirty="0">
                <a:solidFill>
                  <a:srgbClr val="000000"/>
                </a:solidFill>
                <a:effectLst/>
                <a:latin typeface="Courier New" panose="02070309020205020404" pitchFamily="49" charset="0"/>
              </a:rPr>
              <a:t>]</a:t>
            </a:r>
            <a:endParaRPr lang="pl-PL" sz="1600" b="0" i="0" dirty="0">
              <a:solidFill>
                <a:srgbClr val="880000"/>
              </a:solidFill>
              <a:effectLst/>
              <a:latin typeface="Courier New" panose="02070309020205020404" pitchFamily="49" charset="0"/>
            </a:endParaRPr>
          </a:p>
          <a:p>
            <a:pPr marL="0" indent="0">
              <a:buNone/>
            </a:pPr>
            <a:endParaRPr lang="pl-PL" sz="1600" b="0" i="0" dirty="0">
              <a:solidFill>
                <a:srgbClr val="000000"/>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163</a:t>
            </a:fld>
            <a:endParaRPr lang="pl-PL"/>
          </a:p>
        </p:txBody>
      </p:sp>
    </p:spTree>
    <p:extLst>
      <p:ext uri="{BB962C8B-B14F-4D97-AF65-F5344CB8AC3E}">
        <p14:creationId xmlns:p14="http://schemas.microsoft.com/office/powerpoint/2010/main" val="8106141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Metody przetwarzania danych uczących</a:t>
            </a:r>
          </a:p>
        </p:txBody>
      </p:sp>
      <p:sp>
        <p:nvSpPr>
          <p:cNvPr id="29701" name="Symbol zastępczy zawartości 2"/>
          <p:cNvSpPr>
            <a:spLocks noGrp="1"/>
          </p:cNvSpPr>
          <p:nvPr>
            <p:ph idx="1"/>
          </p:nvPr>
        </p:nvSpPr>
        <p:spPr>
          <a:xfrm>
            <a:off x="1146874" y="1094155"/>
            <a:ext cx="10873188" cy="5095630"/>
          </a:xfrm>
        </p:spPr>
        <p:txBody>
          <a:bodyPr>
            <a:noAutofit/>
          </a:bodyPr>
          <a:lstStyle/>
          <a:p>
            <a:pPr marL="0" indent="0">
              <a:buNone/>
            </a:pPr>
            <a:r>
              <a:rPr lang="pl-PL" sz="1600" b="0" i="0" dirty="0">
                <a:solidFill>
                  <a:srgbClr val="880000"/>
                </a:solidFill>
                <a:effectLst/>
                <a:latin typeface="Courier New" panose="02070309020205020404" pitchFamily="49" charset="0"/>
              </a:rPr>
              <a:t># Usuwanie odstających obserwacji</a:t>
            </a:r>
            <a:endParaRPr lang="pl-PL" sz="1600" b="0" i="0" dirty="0">
              <a:solidFill>
                <a:srgbClr val="000088"/>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data</a:t>
            </a:r>
            <a:r>
              <a:rPr lang="pl-PL" sz="1600" b="0" i="0" dirty="0">
                <a:solidFill>
                  <a:srgbClr val="000000"/>
                </a:solidFill>
                <a:effectLst/>
                <a:latin typeface="Courier New" panose="02070309020205020404" pitchFamily="49" charset="0"/>
              </a:rPr>
              <a:t>[</a:t>
            </a:r>
            <a:r>
              <a:rPr lang="pl-PL" sz="1600" b="0" i="0" dirty="0">
                <a:solidFill>
                  <a:srgbClr val="000088"/>
                </a:solidFill>
                <a:effectLst/>
                <a:latin typeface="Courier New" panose="02070309020205020404" pitchFamily="49" charset="0"/>
              </a:rPr>
              <a:t>data</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amount</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&lt; </a:t>
            </a:r>
            <a:r>
              <a:rPr lang="pl-PL" sz="1600" b="0" i="0" dirty="0">
                <a:solidFill>
                  <a:srgbClr val="006666"/>
                </a:solidFill>
                <a:effectLst/>
                <a:latin typeface="Courier New" panose="02070309020205020404" pitchFamily="49" charset="0"/>
              </a:rPr>
              <a:t>20</a:t>
            </a:r>
            <a:r>
              <a:rPr lang="pl-PL" sz="1600" b="0" i="0" dirty="0">
                <a:solidFill>
                  <a:srgbClr val="000000"/>
                </a:solidFill>
                <a:effectLst/>
                <a:latin typeface="Courier New" panose="02070309020205020404" pitchFamily="49" charset="0"/>
              </a:rPr>
              <a:t>]</a:t>
            </a:r>
            <a:endParaRPr lang="pl-PL" sz="1600" dirty="0">
              <a:solidFill>
                <a:srgbClr val="000000"/>
              </a:solidFill>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a:t>
            </a:r>
          </a:p>
          <a:p>
            <a:pPr marL="0" indent="0">
              <a:buNone/>
            </a:pPr>
            <a:endParaRPr lang="pl-PL" sz="1600" dirty="0">
              <a:solidFill>
                <a:srgbClr val="660066"/>
              </a:solidFill>
              <a:latin typeface="Courier New" panose="02070309020205020404" pitchFamily="49" charset="0"/>
            </a:endParaRPr>
          </a:p>
          <a:p>
            <a:pPr marL="0" indent="0">
              <a:buNone/>
            </a:pPr>
            <a:endParaRPr lang="pl-PL" sz="1600" dirty="0">
              <a:solidFill>
                <a:srgbClr val="660066"/>
              </a:solidFill>
              <a:latin typeface="Courier New" panose="02070309020205020404" pitchFamily="49" charset="0"/>
            </a:endParaRPr>
          </a:p>
          <a:p>
            <a:pPr marL="0" indent="0">
              <a:buNone/>
            </a:pPr>
            <a:endParaRPr lang="pl-PL" sz="1600" dirty="0">
              <a:solidFill>
                <a:srgbClr val="660066"/>
              </a:solidFill>
              <a:latin typeface="Courier New" panose="02070309020205020404" pitchFamily="49" charset="0"/>
            </a:endParaRPr>
          </a:p>
          <a:p>
            <a:r>
              <a:rPr lang="pl-PL" altLang="pl-PL" sz="2200" dirty="0"/>
              <a:t>Rozwiązanie 2 – oznaczenie wartości odstających</a:t>
            </a:r>
          </a:p>
          <a:p>
            <a:pPr marL="0" indent="0">
              <a:buNone/>
            </a:pPr>
            <a:r>
              <a:rPr lang="pl-PL" sz="1600" b="0" i="0" dirty="0">
                <a:solidFill>
                  <a:srgbClr val="880000"/>
                </a:solidFill>
                <a:effectLst/>
                <a:latin typeface="Courier New" panose="02070309020205020404" pitchFamily="49" charset="0"/>
              </a:rPr>
              <a:t># Oznaczenie wartości odstających</a:t>
            </a:r>
            <a:endParaRPr lang="pl-PL" sz="1600" dirty="0"/>
          </a:p>
          <a:p>
            <a:pPr marL="0" indent="0">
              <a:buNone/>
            </a:pPr>
            <a:r>
              <a:rPr lang="pl-PL" sz="1600" b="0" i="0" dirty="0">
                <a:solidFill>
                  <a:srgbClr val="000088"/>
                </a:solidFill>
                <a:effectLst/>
                <a:latin typeface="Courier New" panose="02070309020205020404" pitchFamily="49" charset="0"/>
              </a:rPr>
              <a:t>data</a:t>
            </a:r>
            <a:r>
              <a:rPr lang="en-US" sz="1600" b="0" i="0" dirty="0">
                <a:solidFill>
                  <a:srgbClr val="000000"/>
                </a:solidFill>
                <a:effectLst/>
                <a:latin typeface="Courier New" panose="02070309020205020404" pitchFamily="49" charset="0"/>
              </a:rPr>
              <a:t>[</a:t>
            </a:r>
            <a:r>
              <a:rPr lang="en-US" sz="1600" b="0" i="0" dirty="0">
                <a:solidFill>
                  <a:srgbClr val="008800"/>
                </a:solidFill>
                <a:effectLst/>
                <a:latin typeface="Courier New" panose="02070309020205020404" pitchFamily="49" charset="0"/>
              </a:rPr>
              <a:t>"Outlier"</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np.where</a:t>
            </a:r>
            <a:r>
              <a:rPr lang="en-US" sz="1600" b="0" i="0" dirty="0">
                <a:solidFill>
                  <a:srgbClr val="000000"/>
                </a:solidFill>
                <a:effectLst/>
                <a:latin typeface="Courier New" panose="02070309020205020404" pitchFamily="49" charset="0"/>
              </a:rPr>
              <a:t>(data[</a:t>
            </a:r>
            <a:r>
              <a:rPr lang="en-US" sz="1600" b="0" i="0" dirty="0">
                <a:solidFill>
                  <a:srgbClr val="008800"/>
                </a:solidFill>
                <a:effectLst/>
                <a:latin typeface="Courier New" panose="02070309020205020404" pitchFamily="49" charset="0"/>
              </a:rPr>
              <a:t>"amount"</a:t>
            </a:r>
            <a:r>
              <a:rPr lang="en-US" sz="1600" b="0" i="0" dirty="0">
                <a:solidFill>
                  <a:srgbClr val="000000"/>
                </a:solidFill>
                <a:effectLst/>
                <a:latin typeface="Courier New" panose="02070309020205020404" pitchFamily="49" charset="0"/>
              </a:rPr>
              <a:t>] &lt; </a:t>
            </a:r>
            <a:r>
              <a:rPr lang="en-US" sz="1600" b="0" i="0" dirty="0">
                <a:solidFill>
                  <a:srgbClr val="006666"/>
                </a:solidFill>
                <a:effectLst/>
                <a:latin typeface="Courier New" panose="02070309020205020404" pitchFamily="49" charset="0"/>
              </a:rPr>
              <a:t>20</a:t>
            </a:r>
            <a:r>
              <a:rPr lang="en-US" sz="1600" b="0" i="0" dirty="0">
                <a:solidFill>
                  <a:srgbClr val="000000"/>
                </a:solidFill>
                <a:effectLst/>
                <a:latin typeface="Courier New" panose="02070309020205020404" pitchFamily="49" charset="0"/>
              </a:rPr>
              <a:t>, </a:t>
            </a:r>
            <a:r>
              <a:rPr lang="en-US" sz="1600" b="0" i="0" dirty="0">
                <a:solidFill>
                  <a:srgbClr val="006666"/>
                </a:solidFill>
                <a:effectLst/>
                <a:latin typeface="Courier New" panose="02070309020205020404" pitchFamily="49" charset="0"/>
              </a:rPr>
              <a:t>0</a:t>
            </a:r>
            <a:r>
              <a:rPr lang="en-US" sz="1600" b="0" i="0" dirty="0">
                <a:solidFill>
                  <a:srgbClr val="000000"/>
                </a:solidFill>
                <a:effectLst/>
                <a:latin typeface="Courier New" panose="02070309020205020404" pitchFamily="49" charset="0"/>
              </a:rPr>
              <a:t>, </a:t>
            </a:r>
            <a:r>
              <a:rPr lang="en-US" sz="1600" b="0" i="0" dirty="0">
                <a:solidFill>
                  <a:srgbClr val="006666"/>
                </a:solidFill>
                <a:effectLst/>
                <a:latin typeface="Courier New" panose="02070309020205020404" pitchFamily="49" charset="0"/>
              </a:rPr>
              <a:t>1</a:t>
            </a:r>
            <a:r>
              <a:rPr lang="en-US" sz="1600" b="0" i="0" dirty="0">
                <a:solidFill>
                  <a:srgbClr val="000000"/>
                </a:solidFill>
                <a:effectLst/>
                <a:latin typeface="Courier New" panose="02070309020205020404" pitchFamily="49" charset="0"/>
              </a:rPr>
              <a:t>)</a:t>
            </a:r>
            <a:endParaRPr lang="pl-PL" sz="1600" b="0" i="0" dirty="0">
              <a:solidFill>
                <a:srgbClr val="000088"/>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data</a:t>
            </a:r>
            <a:endParaRPr lang="pl-PL" sz="1600" b="0" i="0" dirty="0">
              <a:solidFill>
                <a:srgbClr val="000000"/>
              </a:solidFill>
              <a:effectLst/>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a:t>
            </a:r>
          </a:p>
          <a:p>
            <a:pPr marL="0" indent="0">
              <a:buNone/>
            </a:pPr>
            <a:endParaRPr lang="pl-PL" sz="1600" b="0" i="0" dirty="0">
              <a:solidFill>
                <a:srgbClr val="660066"/>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164</a:t>
            </a:fld>
            <a:endParaRPr lang="pl-PL"/>
          </a:p>
        </p:txBody>
      </p:sp>
      <p:pic>
        <p:nvPicPr>
          <p:cNvPr id="5" name="Obraz 4">
            <a:extLst>
              <a:ext uri="{FF2B5EF4-FFF2-40B4-BE49-F238E27FC236}">
                <a16:creationId xmlns:a16="http://schemas.microsoft.com/office/drawing/2014/main" id="{20441C16-5694-4F4E-AB07-6D8A5D6A8A60}"/>
              </a:ext>
            </a:extLst>
          </p:cNvPr>
          <p:cNvPicPr>
            <a:picLocks noChangeAspect="1"/>
          </p:cNvPicPr>
          <p:nvPr/>
        </p:nvPicPr>
        <p:blipFill>
          <a:blip r:embed="rId2"/>
          <a:stretch>
            <a:fillRect/>
          </a:stretch>
        </p:blipFill>
        <p:spPr>
          <a:xfrm>
            <a:off x="1146874" y="2122224"/>
            <a:ext cx="1562318" cy="1009791"/>
          </a:xfrm>
          <a:prstGeom prst="rect">
            <a:avLst/>
          </a:prstGeom>
        </p:spPr>
      </p:pic>
      <p:pic>
        <p:nvPicPr>
          <p:cNvPr id="7" name="Obraz 6">
            <a:extLst>
              <a:ext uri="{FF2B5EF4-FFF2-40B4-BE49-F238E27FC236}">
                <a16:creationId xmlns:a16="http://schemas.microsoft.com/office/drawing/2014/main" id="{57011865-5028-41B2-BAFA-23055B358268}"/>
              </a:ext>
            </a:extLst>
          </p:cNvPr>
          <p:cNvPicPr>
            <a:picLocks noChangeAspect="1"/>
          </p:cNvPicPr>
          <p:nvPr/>
        </p:nvPicPr>
        <p:blipFill>
          <a:blip r:embed="rId3"/>
          <a:stretch>
            <a:fillRect/>
          </a:stretch>
        </p:blipFill>
        <p:spPr>
          <a:xfrm>
            <a:off x="1146874" y="4932310"/>
            <a:ext cx="2124371" cy="1257475"/>
          </a:xfrm>
          <a:prstGeom prst="rect">
            <a:avLst/>
          </a:prstGeom>
        </p:spPr>
      </p:pic>
    </p:spTree>
    <p:extLst>
      <p:ext uri="{BB962C8B-B14F-4D97-AF65-F5344CB8AC3E}">
        <p14:creationId xmlns:p14="http://schemas.microsoft.com/office/powerpoint/2010/main" val="1689653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Metody przetwarzania danych uczących</a:t>
            </a:r>
          </a:p>
        </p:txBody>
      </p:sp>
      <p:sp>
        <p:nvSpPr>
          <p:cNvPr id="29701" name="Symbol zastępczy zawartości 2"/>
          <p:cNvSpPr>
            <a:spLocks noGrp="1"/>
          </p:cNvSpPr>
          <p:nvPr>
            <p:ph idx="1"/>
          </p:nvPr>
        </p:nvSpPr>
        <p:spPr>
          <a:xfrm>
            <a:off x="1146874" y="1094155"/>
            <a:ext cx="10873188" cy="5095630"/>
          </a:xfrm>
        </p:spPr>
        <p:txBody>
          <a:bodyPr>
            <a:noAutofit/>
          </a:bodyPr>
          <a:lstStyle/>
          <a:p>
            <a:r>
              <a:rPr lang="pl-PL" altLang="pl-PL" sz="2200" dirty="0"/>
              <a:t>Rozwiązanie 3 – „stłumienie” wartości odstających</a:t>
            </a:r>
          </a:p>
          <a:p>
            <a:pPr marL="0" indent="0">
              <a:buNone/>
            </a:pPr>
            <a:r>
              <a:rPr lang="pl-PL" sz="1600" b="0" i="0" dirty="0">
                <a:solidFill>
                  <a:srgbClr val="880000"/>
                </a:solidFill>
                <a:effectLst/>
                <a:latin typeface="Courier New" panose="02070309020205020404" pitchFamily="49" charset="0"/>
              </a:rPr>
              <a:t># Oznaczenie wartości odstających</a:t>
            </a:r>
            <a:endParaRPr lang="pl-PL" sz="1600" dirty="0"/>
          </a:p>
          <a:p>
            <a:pPr marL="0" indent="0">
              <a:buNone/>
            </a:pPr>
            <a:r>
              <a:rPr lang="pl-PL" sz="1600" b="0" i="0" dirty="0">
                <a:solidFill>
                  <a:srgbClr val="000088"/>
                </a:solidFill>
                <a:effectLst/>
                <a:latin typeface="Courier New" panose="02070309020205020404" pitchFamily="49" charset="0"/>
              </a:rPr>
              <a:t>data</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Log_Of_Amount</a:t>
            </a:r>
            <a:r>
              <a:rPr lang="en-US" sz="1600" b="0" i="0" dirty="0">
                <a:solidFill>
                  <a:srgbClr val="000000"/>
                </a:solidFill>
                <a:effectLst/>
                <a:latin typeface="Courier New" panose="02070309020205020404" pitchFamily="49" charset="0"/>
              </a:rPr>
              <a:t>"] = [</a:t>
            </a:r>
            <a:r>
              <a:rPr lang="en-US" sz="1600" b="0" i="0" dirty="0">
                <a:solidFill>
                  <a:srgbClr val="660066"/>
                </a:solidFill>
                <a:effectLst/>
                <a:latin typeface="Courier New" panose="02070309020205020404" pitchFamily="49" charset="0"/>
              </a:rPr>
              <a:t>int</a:t>
            </a:r>
            <a:r>
              <a:rPr lang="en-US" sz="1600" b="0" i="0" dirty="0">
                <a:solidFill>
                  <a:srgbClr val="000000"/>
                </a:solidFill>
                <a:effectLst/>
                <a:latin typeface="Courier New" panose="02070309020205020404" pitchFamily="49" charset="0"/>
              </a:rPr>
              <a:t>(np.</a:t>
            </a:r>
            <a:r>
              <a:rPr lang="en-US" sz="1600" b="0" i="0" dirty="0">
                <a:solidFill>
                  <a:srgbClr val="660066"/>
                </a:solidFill>
                <a:effectLst/>
                <a:latin typeface="Courier New" panose="02070309020205020404" pitchFamily="49" charset="0"/>
              </a:rPr>
              <a:t>log</a:t>
            </a:r>
            <a:r>
              <a:rPr lang="en-US" sz="1600" b="0" i="0" dirty="0">
                <a:solidFill>
                  <a:srgbClr val="000000"/>
                </a:solidFill>
                <a:effectLst/>
                <a:latin typeface="Courier New" panose="02070309020205020404" pitchFamily="49" charset="0"/>
              </a:rPr>
              <a:t>(x)) </a:t>
            </a:r>
            <a:r>
              <a:rPr lang="en-US" sz="1600" b="0" i="0" dirty="0">
                <a:solidFill>
                  <a:srgbClr val="000088"/>
                </a:solidFill>
                <a:effectLst/>
                <a:latin typeface="Courier New" panose="02070309020205020404" pitchFamily="49" charset="0"/>
              </a:rPr>
              <a:t>for</a:t>
            </a:r>
            <a:r>
              <a:rPr lang="en-US" sz="1600" b="0" i="0" dirty="0">
                <a:solidFill>
                  <a:srgbClr val="000000"/>
                </a:solidFill>
                <a:effectLst/>
                <a:latin typeface="Courier New" panose="02070309020205020404" pitchFamily="49" charset="0"/>
              </a:rPr>
              <a:t> x </a:t>
            </a:r>
            <a:r>
              <a:rPr lang="en-US" sz="1600" b="0" i="0" dirty="0">
                <a:solidFill>
                  <a:srgbClr val="000088"/>
                </a:solidFill>
                <a:effectLst/>
                <a:latin typeface="Courier New" panose="02070309020205020404" pitchFamily="49" charset="0"/>
              </a:rPr>
              <a:t>in</a:t>
            </a:r>
            <a:r>
              <a:rPr lang="en-US"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data</a:t>
            </a:r>
            <a:r>
              <a:rPr lang="en-US" sz="1600" b="0" i="0" dirty="0">
                <a:solidFill>
                  <a:srgbClr val="000000"/>
                </a:solidFill>
                <a:effectLst/>
                <a:latin typeface="Courier New" panose="02070309020205020404" pitchFamily="49" charset="0"/>
              </a:rPr>
              <a:t>["amount"]]</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data</a:t>
            </a:r>
            <a:endParaRPr lang="pl-PL" sz="1600" b="0" i="0" dirty="0">
              <a:solidFill>
                <a:srgbClr val="000000"/>
              </a:solidFill>
              <a:effectLst/>
              <a:latin typeface="Courier New" panose="02070309020205020404" pitchFamily="49" charset="0"/>
            </a:endParaRPr>
          </a:p>
          <a:p>
            <a:pPr marL="0" indent="0">
              <a:buNone/>
            </a:pPr>
            <a:endParaRPr lang="pl-PL" sz="1600" dirty="0">
              <a:solidFill>
                <a:srgbClr val="660066"/>
              </a:solidFill>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a:t>
            </a:r>
          </a:p>
          <a:p>
            <a:pPr marL="0" indent="0">
              <a:buNone/>
            </a:pPr>
            <a:endParaRPr lang="pl-PL" sz="1600" b="0" i="0" dirty="0">
              <a:solidFill>
                <a:srgbClr val="660066"/>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165</a:t>
            </a:fld>
            <a:endParaRPr lang="pl-PL"/>
          </a:p>
        </p:txBody>
      </p:sp>
      <p:pic>
        <p:nvPicPr>
          <p:cNvPr id="4" name="Obraz 3">
            <a:extLst>
              <a:ext uri="{FF2B5EF4-FFF2-40B4-BE49-F238E27FC236}">
                <a16:creationId xmlns:a16="http://schemas.microsoft.com/office/drawing/2014/main" id="{6AA26DE0-6D68-4AF1-AE1A-2EB22B7BCFCA}"/>
              </a:ext>
            </a:extLst>
          </p:cNvPr>
          <p:cNvPicPr>
            <a:picLocks noChangeAspect="1"/>
          </p:cNvPicPr>
          <p:nvPr/>
        </p:nvPicPr>
        <p:blipFill>
          <a:blip r:embed="rId2"/>
          <a:stretch>
            <a:fillRect/>
          </a:stretch>
        </p:blipFill>
        <p:spPr>
          <a:xfrm>
            <a:off x="1230001" y="3210214"/>
            <a:ext cx="4267796" cy="1257475"/>
          </a:xfrm>
          <a:prstGeom prst="rect">
            <a:avLst/>
          </a:prstGeom>
        </p:spPr>
      </p:pic>
    </p:spTree>
    <p:extLst>
      <p:ext uri="{BB962C8B-B14F-4D97-AF65-F5344CB8AC3E}">
        <p14:creationId xmlns:p14="http://schemas.microsoft.com/office/powerpoint/2010/main" val="27372902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3"/>
            <a:ext cx="10783456" cy="4822475"/>
          </a:xfrm>
        </p:spPr>
        <p:txBody>
          <a:bodyPr>
            <a:noAutofit/>
          </a:bodyPr>
          <a:lstStyle/>
          <a:p>
            <a:r>
              <a:rPr lang="pl-PL" altLang="pl-PL" sz="2200" dirty="0"/>
              <a:t>   </a:t>
            </a:r>
            <a:r>
              <a:rPr lang="pl-PL" altLang="pl-PL" sz="2200" b="1" dirty="0"/>
              <a:t>Dyskretyzacja danych</a:t>
            </a:r>
          </a:p>
          <a:p>
            <a:r>
              <a:rPr lang="pl-PL" altLang="pl-PL" sz="2200" b="1" dirty="0"/>
              <a:t> </a:t>
            </a:r>
            <a:r>
              <a:rPr lang="pl-PL" altLang="pl-PL" sz="2200" dirty="0"/>
              <a:t>Operacja polega na przetworzeniu danych na wartości z określonego przedziału dostępnych wartości.</a:t>
            </a:r>
          </a:p>
          <a:p>
            <a:r>
              <a:rPr lang="pl-PL" altLang="pl-PL" sz="2200" dirty="0"/>
              <a:t> W tym celu możemy wykorzystać </a:t>
            </a:r>
            <a:r>
              <a:rPr lang="pl-PL" sz="2000" dirty="0" err="1">
                <a:latin typeface="Consolas" panose="020B0609020204030204" pitchFamily="49" charset="0"/>
              </a:rPr>
              <a:t>Binarizer</a:t>
            </a:r>
            <a:r>
              <a:rPr lang="pl-PL" sz="2000" dirty="0">
                <a:latin typeface="Consolas" panose="020B0609020204030204" pitchFamily="49" charset="0"/>
              </a:rPr>
              <a:t> z </a:t>
            </a:r>
            <a:r>
              <a:rPr lang="pl-PL" sz="2000" dirty="0" err="1">
                <a:latin typeface="Consolas" panose="020B0609020204030204" pitchFamily="49" charset="0"/>
              </a:rPr>
              <a:t>sklearn</a:t>
            </a:r>
            <a:endParaRPr lang="pl-PL" sz="2200" dirty="0">
              <a:latin typeface="Consolas" panose="020B0609020204030204" pitchFamily="49" charset="0"/>
            </a:endParaRP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p>
          <a:p>
            <a:pPr marL="0" indent="0">
              <a:buNone/>
            </a:pP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numpy</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as</a:t>
            </a:r>
            <a:r>
              <a:rPr lang="en-US" sz="1600" b="0" i="0" dirty="0">
                <a:solidFill>
                  <a:srgbClr val="000000"/>
                </a:solidFill>
                <a:effectLst/>
                <a:latin typeface="Courier New" panose="02070309020205020404" pitchFamily="49" charset="0"/>
              </a:rPr>
              <a:t> np </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88"/>
                </a:solidFill>
                <a:effectLst/>
                <a:latin typeface="Courier New" panose="02070309020205020404" pitchFamily="49" charset="0"/>
              </a:rPr>
              <a:t>from</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sklearn.preprocessing</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Binarizer</a:t>
            </a:r>
            <a:endParaRPr lang="pl-PL" sz="1600" b="0" i="0" dirty="0">
              <a:solidFill>
                <a:srgbClr val="000000"/>
              </a:solidFill>
              <a:effectLst/>
              <a:latin typeface="Courier New" panose="02070309020205020404" pitchFamily="49" charset="0"/>
            </a:endParaRPr>
          </a:p>
          <a:p>
            <a:pPr marL="0" indent="0">
              <a:buNone/>
            </a:pP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Wczytanie przykładowych danych</a:t>
            </a:r>
          </a:p>
          <a:p>
            <a:pPr marL="0" indent="0">
              <a:buNone/>
            </a:pPr>
            <a:r>
              <a:rPr lang="pl-PL" sz="1600" b="0" i="0" dirty="0">
                <a:solidFill>
                  <a:srgbClr val="000000"/>
                </a:solidFill>
                <a:effectLst/>
                <a:latin typeface="Courier New" panose="02070309020205020404" pitchFamily="49" charset="0"/>
              </a:rPr>
              <a:t>data</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np.array</a:t>
            </a:r>
            <a:r>
              <a:rPr lang="en-US" sz="1600" b="0" i="0" dirty="0">
                <a:solidFill>
                  <a:srgbClr val="000000"/>
                </a:solidFill>
                <a:effectLst/>
                <a:latin typeface="Courier New" panose="02070309020205020404" pitchFamily="49" charset="0"/>
              </a:rPr>
              <a:t>(</a:t>
            </a:r>
            <a:r>
              <a:rPr lang="en-US" sz="1600" b="0" i="0" dirty="0">
                <a:solidFill>
                  <a:srgbClr val="0088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2</a:t>
            </a:r>
            <a:r>
              <a:rPr lang="en-US" sz="1600" b="0" i="0" dirty="0">
                <a:solidFill>
                  <a:srgbClr val="0088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5</a:t>
            </a:r>
            <a:r>
              <a:rPr lang="en-US" sz="1600" b="0" i="0" dirty="0">
                <a:solidFill>
                  <a:srgbClr val="0088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8</a:t>
            </a:r>
            <a:r>
              <a:rPr lang="en-US" sz="1600" b="0" i="0" dirty="0">
                <a:solidFill>
                  <a:srgbClr val="008800"/>
                </a:solidFill>
                <a:effectLst/>
                <a:latin typeface="Courier New" panose="02070309020205020404" pitchFamily="49" charset="0"/>
              </a:rPr>
              <a:t>], [</a:t>
            </a:r>
            <a:r>
              <a:rPr lang="pl-PL" sz="1600" dirty="0">
                <a:solidFill>
                  <a:srgbClr val="008800"/>
                </a:solidFill>
                <a:latin typeface="Courier New" panose="02070309020205020404" pitchFamily="49" charset="0"/>
              </a:rPr>
              <a:t>11</a:t>
            </a:r>
            <a:r>
              <a:rPr lang="en-US" sz="1600" b="0" i="0" dirty="0">
                <a:solidFill>
                  <a:srgbClr val="0088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15</a:t>
            </a:r>
            <a:r>
              <a:rPr lang="en-US" sz="1600" b="0" i="0" dirty="0">
                <a:solidFill>
                  <a:srgbClr val="0088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a:p>
            <a:pPr marL="0" indent="0">
              <a:buNone/>
            </a:pP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Zdefiniowanie binaryzacji</a:t>
            </a:r>
            <a:endParaRPr lang="pl-PL" sz="1600" dirty="0">
              <a:solidFill>
                <a:srgbClr val="000000"/>
              </a:solidFill>
              <a:latin typeface="Courier New" panose="02070309020205020404" pitchFamily="49" charset="0"/>
            </a:endParaRPr>
          </a:p>
          <a:p>
            <a:pPr marL="0" indent="0">
              <a:buNone/>
            </a:pPr>
            <a:r>
              <a:rPr lang="pl-PL" sz="1600" b="0" i="0" dirty="0" err="1">
                <a:solidFill>
                  <a:srgbClr val="660066"/>
                </a:solidFill>
                <a:effectLst/>
                <a:latin typeface="Courier New" panose="02070309020205020404" pitchFamily="49" charset="0"/>
              </a:rPr>
              <a:t>binarizer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Binarizer</a:t>
            </a:r>
            <a:r>
              <a:rPr lang="pl-PL" sz="1600" b="0" i="0" dirty="0">
                <a:solidFill>
                  <a:srgbClr val="000000"/>
                </a:solidFill>
                <a:effectLst/>
                <a:latin typeface="Courier New" panose="02070309020205020404" pitchFamily="49" charset="0"/>
              </a:rPr>
              <a:t>(</a:t>
            </a:r>
            <a:r>
              <a:rPr lang="pl-PL" sz="1600" dirty="0">
                <a:solidFill>
                  <a:srgbClr val="006666"/>
                </a:solidFill>
                <a:latin typeface="Courier New" panose="02070309020205020404" pitchFamily="49" charset="0"/>
              </a:rPr>
              <a:t>6</a:t>
            </a:r>
            <a:r>
              <a:rPr lang="pl-PL" sz="1600" b="0" i="0" dirty="0">
                <a:solidFill>
                  <a:srgbClr val="000000"/>
                </a:solidFill>
                <a:effectLst/>
                <a:latin typeface="Courier New" panose="02070309020205020404" pitchFamily="49" charset="0"/>
              </a:rPr>
              <a:t>)</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166</a:t>
            </a:fld>
            <a:endParaRPr lang="pl-PL"/>
          </a:p>
        </p:txBody>
      </p:sp>
    </p:spTree>
    <p:extLst>
      <p:ext uri="{BB962C8B-B14F-4D97-AF65-F5344CB8AC3E}">
        <p14:creationId xmlns:p14="http://schemas.microsoft.com/office/powerpoint/2010/main" val="11599866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Metody przetwarzania danych uczących</a:t>
            </a:r>
          </a:p>
        </p:txBody>
      </p:sp>
      <p:sp>
        <p:nvSpPr>
          <p:cNvPr id="29701" name="Symbol zastępczy zawartości 2"/>
          <p:cNvSpPr>
            <a:spLocks noGrp="1"/>
          </p:cNvSpPr>
          <p:nvPr>
            <p:ph idx="1"/>
          </p:nvPr>
        </p:nvSpPr>
        <p:spPr>
          <a:xfrm>
            <a:off x="1146874" y="1094155"/>
            <a:ext cx="10873188" cy="5095630"/>
          </a:xfrm>
        </p:spPr>
        <p:txBody>
          <a:bodyPr>
            <a:noAutofit/>
          </a:bodyPr>
          <a:lstStyle/>
          <a:p>
            <a:pPr marL="0" indent="0">
              <a:buNone/>
            </a:pPr>
            <a:r>
              <a:rPr lang="pl-PL" sz="1600" b="0" i="0" dirty="0">
                <a:solidFill>
                  <a:srgbClr val="880000"/>
                </a:solidFill>
                <a:effectLst/>
                <a:latin typeface="Courier New" panose="02070309020205020404" pitchFamily="49" charset="0"/>
              </a:rPr>
              <a:t># Przetworzenie cech</a:t>
            </a:r>
          </a:p>
          <a:p>
            <a:pPr marL="0" indent="0">
              <a:buNone/>
            </a:pPr>
            <a:r>
              <a:rPr lang="pl-PL" sz="1600" b="0" i="0" dirty="0" err="1">
                <a:solidFill>
                  <a:srgbClr val="000088"/>
                </a:solidFill>
                <a:effectLst/>
                <a:latin typeface="Courier New" panose="02070309020205020404" pitchFamily="49" charset="0"/>
              </a:rPr>
              <a:t>binarizer</a:t>
            </a:r>
            <a:r>
              <a:rPr lang="pl-PL" sz="1600" b="0" i="0" dirty="0" err="1">
                <a:solidFill>
                  <a:srgbClr val="9B703F"/>
                </a:solidFill>
                <a:effectLst/>
                <a:latin typeface="Courier New" panose="02070309020205020404" pitchFamily="49" charset="0"/>
              </a:rPr>
              <a:t>.fit_transform</a:t>
            </a:r>
            <a:r>
              <a:rPr lang="pl-PL" sz="1600" b="0" i="0" dirty="0">
                <a:solidFill>
                  <a:srgbClr val="000000"/>
                </a:solidFill>
                <a:effectLst/>
                <a:latin typeface="Courier New" panose="02070309020205020404" pitchFamily="49" charset="0"/>
              </a:rPr>
              <a:t>(data)</a:t>
            </a:r>
            <a:endParaRPr lang="pl-PL" sz="1600" b="0" i="0" dirty="0">
              <a:solidFill>
                <a:srgbClr val="000088"/>
              </a:solidFill>
              <a:effectLst/>
              <a:latin typeface="Courier New" panose="02070309020205020404" pitchFamily="49" charset="0"/>
            </a:endParaRPr>
          </a:p>
          <a:p>
            <a:pPr marL="0" indent="0">
              <a:buNone/>
            </a:pPr>
            <a:endParaRPr lang="pl-PL" sz="1600" dirty="0">
              <a:solidFill>
                <a:srgbClr val="660066"/>
              </a:solidFill>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 </a:t>
            </a:r>
            <a:r>
              <a:rPr kumimoji="0" lang="pl-PL" altLang="pl-PL" sz="1600" b="0" i="0" u="none" strike="noStrike" cap="none" normalizeH="0" baseline="0" dirty="0" err="1">
                <a:ln>
                  <a:noFill/>
                </a:ln>
                <a:solidFill>
                  <a:srgbClr val="000000"/>
                </a:solidFill>
                <a:effectLst/>
                <a:latin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rPr>
              <a:t>([[0], [0], [1], [1], [1]])</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sz="1600" dirty="0">
              <a:solidFill>
                <a:srgbClr val="660066"/>
              </a:solidFill>
              <a:latin typeface="Courier New" panose="02070309020205020404" pitchFamily="49" charset="0"/>
            </a:endParaRPr>
          </a:p>
          <a:p>
            <a:r>
              <a:rPr lang="pl-PL" altLang="pl-PL" sz="2200" dirty="0"/>
              <a:t> Możliwe jest także zdefiniowanie kilku różnych wartości progowych:</a:t>
            </a:r>
          </a:p>
          <a:p>
            <a:pPr marL="0" indent="0">
              <a:buNone/>
            </a:pPr>
            <a:r>
              <a:rPr lang="pl-PL" altLang="pl-PL" sz="2200" dirty="0"/>
              <a:t> </a:t>
            </a:r>
          </a:p>
          <a:p>
            <a:pPr marL="0" indent="0">
              <a:buNone/>
            </a:pPr>
            <a:r>
              <a:rPr lang="pl-PL" sz="1600" b="0" i="0" dirty="0">
                <a:solidFill>
                  <a:srgbClr val="880000"/>
                </a:solidFill>
                <a:effectLst/>
                <a:latin typeface="Courier New" panose="02070309020205020404" pitchFamily="49" charset="0"/>
              </a:rPr>
              <a:t># Zdefiniowanie trzech wartości progowych</a:t>
            </a:r>
            <a:endParaRPr lang="pl-PL" altLang="pl-PL" sz="1600" dirty="0"/>
          </a:p>
          <a:p>
            <a:pPr marL="0" indent="0">
              <a:buNone/>
            </a:pPr>
            <a:r>
              <a:rPr lang="pl-PL" sz="1600" b="0" i="0" dirty="0" err="1">
                <a:solidFill>
                  <a:srgbClr val="000000"/>
                </a:solidFill>
                <a:effectLst/>
                <a:latin typeface="Courier New" panose="02070309020205020404" pitchFamily="49" charset="0"/>
              </a:rPr>
              <a:t>np.digitize</a:t>
            </a:r>
            <a:r>
              <a:rPr lang="pl-PL" sz="1600" b="0" i="0" dirty="0">
                <a:solidFill>
                  <a:srgbClr val="000000"/>
                </a:solidFill>
                <a:effectLst/>
                <a:latin typeface="Courier New" panose="02070309020205020404" pitchFamily="49" charset="0"/>
              </a:rPr>
              <a:t>(data, </a:t>
            </a:r>
            <a:r>
              <a:rPr lang="pl-PL" sz="1600" b="0" i="0" dirty="0" err="1">
                <a:solidFill>
                  <a:srgbClr val="000000"/>
                </a:solidFill>
                <a:effectLst/>
                <a:latin typeface="Courier New" panose="02070309020205020404" pitchFamily="49" charset="0"/>
              </a:rPr>
              <a:t>bins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5</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10</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12</a:t>
            </a:r>
            <a:r>
              <a:rPr lang="pl-PL" sz="1600" b="0" i="0" dirty="0">
                <a:solidFill>
                  <a:srgbClr val="000000"/>
                </a:solidFill>
                <a:effectLst/>
                <a:latin typeface="Courier New" panose="02070309020205020404" pitchFamily="49" charset="0"/>
              </a:rPr>
              <a:t>])</a:t>
            </a:r>
          </a:p>
          <a:p>
            <a:pPr marL="0" indent="0">
              <a:buNone/>
            </a:pPr>
            <a:endParaRPr lang="pl-PL" sz="1600" dirty="0">
              <a:solidFill>
                <a:srgbClr val="000000"/>
              </a:solidFill>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a:t>
            </a:r>
            <a:r>
              <a:rPr lang="pl-PL" sz="1600" dirty="0">
                <a:solidFill>
                  <a:srgbClr val="000000"/>
                </a:solidFill>
                <a:latin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rPr>
              <a:t>([[0], [1], [1], [2], [3]])</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sz="1600" dirty="0">
              <a:solidFill>
                <a:srgbClr val="660066"/>
              </a:solidFill>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167</a:t>
            </a:fld>
            <a:endParaRPr lang="pl-PL"/>
          </a:p>
        </p:txBody>
      </p:sp>
    </p:spTree>
    <p:extLst>
      <p:ext uri="{BB962C8B-B14F-4D97-AF65-F5344CB8AC3E}">
        <p14:creationId xmlns:p14="http://schemas.microsoft.com/office/powerpoint/2010/main" val="25765616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3"/>
            <a:ext cx="10783456" cy="4822475"/>
          </a:xfrm>
        </p:spPr>
        <p:txBody>
          <a:bodyPr>
            <a:noAutofit/>
          </a:bodyPr>
          <a:lstStyle/>
          <a:p>
            <a:r>
              <a:rPr lang="pl-PL" altLang="pl-PL" sz="2200" dirty="0"/>
              <a:t>   </a:t>
            </a:r>
            <a:r>
              <a:rPr lang="pl-PL" altLang="pl-PL" sz="2200" b="1" dirty="0"/>
              <a:t>Kodowanie danych kategorialnych</a:t>
            </a:r>
          </a:p>
          <a:p>
            <a:r>
              <a:rPr lang="pl-PL" altLang="pl-PL" sz="2200" dirty="0"/>
              <a:t> Często stosuje się podział obiektów nie pod względem wartości liczbowych poszczególnych parametrów, ale pod względem pewnej miary jakościowej. Może to być przynależność obserwacji do danej, zdefiniowanej kategorii.</a:t>
            </a:r>
          </a:p>
          <a:p>
            <a:r>
              <a:rPr lang="pl-PL" sz="2200" dirty="0">
                <a:latin typeface="Consolas" panose="020B0609020204030204" pitchFamily="49" charset="0"/>
              </a:rPr>
              <a:t> </a:t>
            </a:r>
            <a:r>
              <a:rPr lang="pl-PL" sz="2200" b="1" dirty="0"/>
              <a:t>Kodowanie nominalnych cech kategorialnych </a:t>
            </a: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endParaRPr lang="pl-PL" sz="1600" dirty="0">
              <a:latin typeface="Consolas" panose="020B0609020204030204" pitchFamily="49" charset="0"/>
            </a:endParaRPr>
          </a:p>
          <a:p>
            <a:pPr marL="0" indent="0">
              <a:buNone/>
            </a:pP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numpy</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as</a:t>
            </a:r>
            <a:r>
              <a:rPr lang="en-US" sz="1600" b="0" i="0" dirty="0">
                <a:solidFill>
                  <a:srgbClr val="000000"/>
                </a:solidFill>
                <a:effectLst/>
                <a:latin typeface="Courier New" panose="02070309020205020404" pitchFamily="49" charset="0"/>
              </a:rPr>
              <a:t> np </a:t>
            </a:r>
            <a:r>
              <a:rPr lang="en-US" sz="1600" b="0" i="0" dirty="0">
                <a:solidFill>
                  <a:srgbClr val="000088"/>
                </a:solidFill>
                <a:effectLst/>
                <a:latin typeface="Courier New" panose="02070309020205020404" pitchFamily="49" charset="0"/>
              </a:rPr>
              <a:t>from</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sklearn.preprocessing</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LabelBinarizer</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MultiLabelBinarizer</a:t>
            </a:r>
            <a:endParaRPr lang="pl-PL" sz="1600" b="0" i="0" dirty="0">
              <a:solidFill>
                <a:srgbClr val="000000"/>
              </a:solidFill>
              <a:effectLst/>
              <a:latin typeface="Courier New" panose="02070309020205020404" pitchFamily="49" charset="0"/>
            </a:endParaRPr>
          </a:p>
          <a:p>
            <a:pPr marL="0" indent="0">
              <a:buNone/>
            </a:pP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Zdefiniowanie przykładowego wektora cech</a:t>
            </a:r>
            <a:endParaRPr lang="pl-PL" sz="1600" dirty="0">
              <a:latin typeface="Consolas" panose="020B0609020204030204" pitchFamily="49" charset="0"/>
            </a:endParaRPr>
          </a:p>
          <a:p>
            <a:pPr marL="0" indent="0">
              <a:buNone/>
            </a:pPr>
            <a:r>
              <a:rPr lang="pl-PL" sz="1600" b="0" i="0" dirty="0" err="1">
                <a:solidFill>
                  <a:srgbClr val="000000"/>
                </a:solidFill>
                <a:effectLst/>
                <a:latin typeface="Courier New" panose="02070309020205020404" pitchFamily="49" charset="0"/>
              </a:rPr>
              <a:t>feature</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np.array</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"banana"</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a:t>
            </a:r>
            <a:r>
              <a:rPr lang="pl-PL" sz="1600" b="0" i="0" dirty="0" err="1">
                <a:solidFill>
                  <a:srgbClr val="006666"/>
                </a:solidFill>
                <a:effectLst/>
                <a:latin typeface="Courier New" panose="02070309020205020404" pitchFamily="49" charset="0"/>
              </a:rPr>
              <a:t>peach</a:t>
            </a:r>
            <a:r>
              <a:rPr lang="pl-PL" sz="1600" b="0" i="0" dirty="0">
                <a:solidFill>
                  <a:srgbClr val="006666"/>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"banana"</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a:t>
            </a:r>
            <a:r>
              <a:rPr lang="pl-PL" sz="1600" b="0" i="0" dirty="0" err="1">
                <a:solidFill>
                  <a:srgbClr val="006666"/>
                </a:solidFill>
                <a:effectLst/>
                <a:latin typeface="Courier New" panose="02070309020205020404" pitchFamily="49" charset="0"/>
              </a:rPr>
              <a:t>apple</a:t>
            </a:r>
            <a:r>
              <a:rPr lang="pl-PL" sz="1600" b="0" i="0" dirty="0">
                <a:solidFill>
                  <a:srgbClr val="006666"/>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"banana"</a:t>
            </a:r>
            <a:r>
              <a:rPr lang="pl-PL" sz="1600" b="0" i="0" dirty="0">
                <a:solidFill>
                  <a:srgbClr val="000000"/>
                </a:solidFill>
                <a:effectLst/>
                <a:latin typeface="Courier New" panose="02070309020205020404" pitchFamily="49" charset="0"/>
              </a:rPr>
              <a:t>]])</a:t>
            </a:r>
            <a:endParaRPr lang="pl-PL" sz="16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168</a:t>
            </a:fld>
            <a:endParaRPr lang="pl-PL"/>
          </a:p>
        </p:txBody>
      </p:sp>
    </p:spTree>
    <p:extLst>
      <p:ext uri="{BB962C8B-B14F-4D97-AF65-F5344CB8AC3E}">
        <p14:creationId xmlns:p14="http://schemas.microsoft.com/office/powerpoint/2010/main" val="1250417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Metody przetwarzania danych uczących</a:t>
            </a:r>
          </a:p>
        </p:txBody>
      </p:sp>
      <p:sp>
        <p:nvSpPr>
          <p:cNvPr id="29701" name="Symbol zastępczy zawartości 2"/>
          <p:cNvSpPr>
            <a:spLocks noGrp="1"/>
          </p:cNvSpPr>
          <p:nvPr>
            <p:ph idx="1"/>
          </p:nvPr>
        </p:nvSpPr>
        <p:spPr>
          <a:xfrm>
            <a:off x="1146874" y="1094155"/>
            <a:ext cx="10873188" cy="5095630"/>
          </a:xfrm>
        </p:spPr>
        <p:txBody>
          <a:bodyPr>
            <a:noAutofit/>
          </a:bodyPr>
          <a:lstStyle/>
          <a:p>
            <a:pPr marL="0" indent="0">
              <a:buNone/>
            </a:pPr>
            <a:r>
              <a:rPr lang="pl-PL" sz="1600" b="0" i="0" dirty="0">
                <a:solidFill>
                  <a:srgbClr val="880000"/>
                </a:solidFill>
                <a:effectLst/>
                <a:latin typeface="Courier New" panose="02070309020205020404" pitchFamily="49" charset="0"/>
              </a:rPr>
              <a:t># Zdefiniowanie </a:t>
            </a:r>
            <a:r>
              <a:rPr lang="pl-PL" sz="1600" b="0" i="0" dirty="0" err="1">
                <a:solidFill>
                  <a:srgbClr val="880000"/>
                </a:solidFill>
                <a:effectLst/>
                <a:latin typeface="Courier New" panose="02070309020205020404" pitchFamily="49" charset="0"/>
              </a:rPr>
              <a:t>enkodera</a:t>
            </a:r>
            <a:r>
              <a:rPr lang="pl-PL" sz="1600" b="0" i="0" dirty="0">
                <a:solidFill>
                  <a:srgbClr val="880000"/>
                </a:solidFill>
                <a:effectLst/>
                <a:latin typeface="Courier New" panose="02070309020205020404" pitchFamily="49" charset="0"/>
              </a:rPr>
              <a:t> 1 z N</a:t>
            </a:r>
          </a:p>
          <a:p>
            <a:pPr marL="0" indent="0">
              <a:buNone/>
            </a:pPr>
            <a:r>
              <a:rPr lang="en-US" sz="1600" b="0" i="0" dirty="0" err="1">
                <a:solidFill>
                  <a:srgbClr val="000088"/>
                </a:solidFill>
                <a:effectLst/>
                <a:latin typeface="Courier New" panose="02070309020205020404" pitchFamily="49" charset="0"/>
              </a:rPr>
              <a:t>one_hot</a:t>
            </a:r>
            <a:r>
              <a:rPr lang="en-US" sz="1600" b="0" i="0" dirty="0">
                <a:solidFill>
                  <a:srgbClr val="000088"/>
                </a:solidFill>
                <a:effectLst/>
                <a:latin typeface="Courier New" panose="02070309020205020404" pitchFamily="49" charset="0"/>
              </a:rPr>
              <a:t> </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LabelBinarizer</a:t>
            </a:r>
            <a:r>
              <a:rPr lang="pl-PL" sz="1600" b="0" i="0" dirty="0">
                <a:solidFill>
                  <a:srgbClr val="000000"/>
                </a:solidFill>
                <a:effectLst/>
                <a:latin typeface="Courier New" panose="02070309020205020404" pitchFamily="49" charset="0"/>
              </a:rPr>
              <a:t>()</a:t>
            </a:r>
            <a:endParaRPr lang="pl-PL" sz="1600" b="0" i="0" dirty="0">
              <a:solidFill>
                <a:srgbClr val="880000"/>
              </a:solidFill>
              <a:effectLst/>
              <a:latin typeface="Courier New" panose="02070309020205020404" pitchFamily="49" charset="0"/>
            </a:endParaRPr>
          </a:p>
          <a:p>
            <a:pPr marL="0" indent="0">
              <a:buNone/>
            </a:pPr>
            <a:endParaRPr lang="pl-PL" sz="1600" dirty="0">
              <a:solidFill>
                <a:srgbClr val="88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Przetworzenie cech</a:t>
            </a:r>
          </a:p>
          <a:p>
            <a:pPr marL="0" indent="0">
              <a:buNone/>
            </a:pPr>
            <a:r>
              <a:rPr lang="en-US" sz="1600" b="0" i="0" dirty="0" err="1">
                <a:solidFill>
                  <a:srgbClr val="000088"/>
                </a:solidFill>
                <a:effectLst/>
                <a:latin typeface="Courier New" panose="02070309020205020404" pitchFamily="49" charset="0"/>
              </a:rPr>
              <a:t>one_hot</a:t>
            </a:r>
            <a:r>
              <a:rPr lang="en-US" sz="1600" b="0" i="0" dirty="0" err="1">
                <a:solidFill>
                  <a:srgbClr val="9B703F"/>
                </a:solidFill>
                <a:effectLst/>
                <a:latin typeface="Courier New" panose="02070309020205020404" pitchFamily="49" charset="0"/>
              </a:rPr>
              <a:t>.fit_transform</a:t>
            </a:r>
            <a:r>
              <a:rPr lang="en-US" sz="1600" b="0" i="0" dirty="0">
                <a:solidFill>
                  <a:srgbClr val="000000"/>
                </a:solidFill>
                <a:effectLst/>
                <a:latin typeface="Courier New" panose="02070309020205020404" pitchFamily="49" charset="0"/>
              </a:rPr>
              <a:t>(feature)</a:t>
            </a:r>
            <a:endParaRPr lang="pl-PL" sz="1600" b="0" i="0" dirty="0">
              <a:solidFill>
                <a:srgbClr val="000000"/>
              </a:solidFill>
              <a:effectLst/>
              <a:latin typeface="Courier New" panose="02070309020205020404" pitchFamily="49" charset="0"/>
            </a:endParaRPr>
          </a:p>
          <a:p>
            <a:pPr marL="0" indent="0">
              <a:buNone/>
            </a:pPr>
            <a:endParaRPr lang="pl-PL" altLang="pl-PL" sz="1600" dirty="0">
              <a:solidFill>
                <a:srgbClr val="660066"/>
              </a:solidFill>
              <a:latin typeface="Courier New" panose="02070309020205020404" pitchFamily="49" charset="0"/>
            </a:endParaRPr>
          </a:p>
          <a:p>
            <a:pPr marL="0" indent="0">
              <a:buNone/>
            </a:pPr>
            <a:r>
              <a:rPr lang="pl-PL" altLang="pl-PL" sz="1600" dirty="0"/>
              <a:t> </a:t>
            </a:r>
            <a:r>
              <a:rPr lang="pl-PL" sz="1600" dirty="0">
                <a:solidFill>
                  <a:srgbClr val="660066"/>
                </a:solidFill>
                <a:latin typeface="Courier New" panose="02070309020205020404" pitchFamily="49" charset="0"/>
              </a:rPr>
              <a:t>Out[]:</a:t>
            </a:r>
            <a:r>
              <a:rPr lang="pl-PL" sz="1600" dirty="0">
                <a:solidFill>
                  <a:srgbClr val="000000"/>
                </a:solidFill>
                <a:latin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rPr>
              <a:t>([[0, 1, 0], [0, 0, 1], [0, 1, 0], [1, 0, 0], [0, 1, 0]])</a:t>
            </a:r>
            <a:r>
              <a:rPr kumimoji="0" lang="pl-PL" altLang="pl-PL" sz="1600" b="0" i="0" u="none" strike="noStrike" cap="none" normalizeH="0" baseline="0" dirty="0">
                <a:ln>
                  <a:noFill/>
                </a:ln>
                <a:solidFill>
                  <a:schemeClr val="tx1"/>
                </a:solidFill>
                <a:effectLst/>
              </a:rPr>
              <a:t> </a:t>
            </a:r>
            <a:endParaRPr kumimoji="0" lang="pl-PL" altLang="pl-PL" sz="1600" b="0" i="0" u="none" strike="noStrike" cap="none" normalizeH="0" baseline="0" dirty="0">
              <a:ln>
                <a:noFill/>
              </a:ln>
              <a:solidFill>
                <a:schemeClr val="tx1"/>
              </a:solidFill>
              <a:effectLst/>
              <a:latin typeface="Arial" panose="020B0604020202020204" pitchFamily="34" charset="0"/>
            </a:endParaRPr>
          </a:p>
          <a:p>
            <a:pPr marL="0" indent="0">
              <a:buNone/>
            </a:pPr>
            <a:endParaRPr lang="pl-PL" altLang="pl-PL" sz="2200" dirty="0"/>
          </a:p>
          <a:p>
            <a:pPr marL="0" indent="0">
              <a:buNone/>
            </a:pPr>
            <a:r>
              <a:rPr lang="pl-PL" sz="1600" b="0" i="0" dirty="0">
                <a:solidFill>
                  <a:srgbClr val="880000"/>
                </a:solidFill>
                <a:effectLst/>
                <a:latin typeface="Courier New" panose="02070309020205020404" pitchFamily="49" charset="0"/>
              </a:rPr>
              <a:t># Wyświetlenie zidentyfikowanych klas</a:t>
            </a:r>
          </a:p>
          <a:p>
            <a:pPr marL="0" indent="0">
              <a:buNone/>
            </a:pPr>
            <a:r>
              <a:rPr lang="en-US" sz="1600" b="0" i="0" dirty="0" err="1">
                <a:solidFill>
                  <a:srgbClr val="000088"/>
                </a:solidFill>
                <a:effectLst/>
                <a:latin typeface="Courier New" panose="02070309020205020404" pitchFamily="49" charset="0"/>
              </a:rPr>
              <a:t>one_hot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classes</a:t>
            </a:r>
            <a:r>
              <a:rPr lang="pl-PL" sz="1600" b="0" i="0" dirty="0">
                <a:solidFill>
                  <a:srgbClr val="000000"/>
                </a:solidFill>
                <a:effectLst/>
                <a:latin typeface="Courier New" panose="02070309020205020404" pitchFamily="49" charset="0"/>
              </a:rPr>
              <a:t>_</a:t>
            </a:r>
            <a:endParaRPr lang="pl-PL" altLang="pl-PL" sz="1600" dirty="0"/>
          </a:p>
          <a:p>
            <a:pPr marL="0" indent="0">
              <a:buNone/>
            </a:pPr>
            <a:r>
              <a:rPr lang="pl-PL" sz="1600" dirty="0">
                <a:solidFill>
                  <a:srgbClr val="660066"/>
                </a:solidFill>
                <a:latin typeface="Courier New" panose="02070309020205020404" pitchFamily="49" charset="0"/>
              </a:rPr>
              <a:t>Out[]:</a:t>
            </a:r>
            <a:r>
              <a:rPr lang="pl-PL" sz="1600" dirty="0">
                <a:solidFill>
                  <a:srgbClr val="000000"/>
                </a:solidFill>
                <a:latin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rPr>
              <a:t>(['</a:t>
            </a:r>
            <a:r>
              <a:rPr kumimoji="0" lang="pl-PL" altLang="pl-PL" sz="1600" b="0" i="0" u="none" strike="noStrike" cap="none" normalizeH="0" baseline="0" dirty="0" err="1">
                <a:ln>
                  <a:noFill/>
                </a:ln>
                <a:solidFill>
                  <a:srgbClr val="000000"/>
                </a:solidFill>
                <a:effectLst/>
                <a:latin typeface="Courier New" panose="02070309020205020404" pitchFamily="49" charset="0"/>
              </a:rPr>
              <a:t>apple</a:t>
            </a:r>
            <a:r>
              <a:rPr kumimoji="0" lang="pl-PL" altLang="pl-PL" sz="1600" b="0" i="0" u="none" strike="noStrike" cap="none" normalizeH="0" baseline="0" dirty="0">
                <a:ln>
                  <a:noFill/>
                </a:ln>
                <a:solidFill>
                  <a:srgbClr val="000000"/>
                </a:solidFill>
                <a:effectLst/>
                <a:latin typeface="Courier New" panose="02070309020205020404" pitchFamily="49" charset="0"/>
              </a:rPr>
              <a:t>', 'banana', '</a:t>
            </a:r>
            <a:r>
              <a:rPr kumimoji="0" lang="pl-PL" altLang="pl-PL" sz="1600" b="0" i="0" u="none" strike="noStrike" cap="none" normalizeH="0" baseline="0" dirty="0" err="1">
                <a:ln>
                  <a:noFill/>
                </a:ln>
                <a:solidFill>
                  <a:srgbClr val="000000"/>
                </a:solidFill>
                <a:effectLst/>
                <a:latin typeface="Courier New" panose="02070309020205020404" pitchFamily="49" charset="0"/>
              </a:rPr>
              <a:t>peach</a:t>
            </a:r>
            <a:r>
              <a:rPr kumimoji="0" lang="pl-PL" altLang="pl-PL" sz="1600" b="0" i="0" u="none" strike="noStrike" cap="none" normalizeH="0" baseline="0" dirty="0">
                <a:ln>
                  <a:noFill/>
                </a:ln>
                <a:solidFill>
                  <a:srgbClr val="000000"/>
                </a:solidFill>
                <a:effectLst/>
                <a:latin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rPr>
              <a:t>dtype</a:t>
            </a:r>
            <a:r>
              <a:rPr kumimoji="0" lang="pl-PL" altLang="pl-PL" sz="1600" b="0" i="0" u="none" strike="noStrike" cap="none" normalizeH="0" baseline="0" dirty="0">
                <a:ln>
                  <a:noFill/>
                </a:ln>
                <a:solidFill>
                  <a:srgbClr val="000000"/>
                </a:solidFill>
                <a:effectLst/>
                <a:latin typeface="Courier New" panose="02070309020205020404" pitchFamily="49" charset="0"/>
              </a:rPr>
              <a:t>='&lt;U6')</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altLang="pl-PL" sz="1600" dirty="0"/>
          </a:p>
          <a:p>
            <a:pPr marL="0" indent="0">
              <a:buNone/>
            </a:pPr>
            <a:endParaRPr lang="pl-PL" altLang="pl-PL" sz="2200" dirty="0"/>
          </a:p>
          <a:p>
            <a:pPr marL="0" indent="0">
              <a:buNone/>
            </a:pPr>
            <a:endParaRPr lang="pl-PL" sz="1600" dirty="0">
              <a:solidFill>
                <a:srgbClr val="660066"/>
              </a:solidFill>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169</a:t>
            </a:fld>
            <a:endParaRPr lang="pl-PL"/>
          </a:p>
        </p:txBody>
      </p:sp>
    </p:spTree>
    <p:extLst>
      <p:ext uri="{BB962C8B-B14F-4D97-AF65-F5344CB8AC3E}">
        <p14:creationId xmlns:p14="http://schemas.microsoft.com/office/powerpoint/2010/main" val="2380954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Zadanie klasteryzacji</a:t>
            </a:r>
          </a:p>
        </p:txBody>
      </p:sp>
      <p:sp>
        <p:nvSpPr>
          <p:cNvPr id="29701" name="Symbol zastępczy zawartości 2"/>
          <p:cNvSpPr>
            <a:spLocks noGrp="1"/>
          </p:cNvSpPr>
          <p:nvPr>
            <p:ph idx="1"/>
          </p:nvPr>
        </p:nvSpPr>
        <p:spPr>
          <a:xfrm>
            <a:off x="1146876" y="1359494"/>
            <a:ext cx="4012954" cy="4033916"/>
          </a:xfrm>
        </p:spPr>
        <p:txBody>
          <a:bodyPr>
            <a:noAutofit/>
          </a:bodyPr>
          <a:lstStyle/>
          <a:p>
            <a:pPr algn="just"/>
            <a:r>
              <a:rPr lang="pl-PL" altLang="pl-PL" sz="2200"/>
              <a:t> Zadanie klasteryzacji polega na podzieleniu próbek na grupy (klastry). Do jednej grupy należą próbki podobne do siebie, jednak to algorytm decyduje o tym które próbki przypisać do jednej grupy.</a:t>
            </a:r>
          </a:p>
          <a:p>
            <a:pPr algn="just"/>
            <a:r>
              <a:rPr lang="pl-PL" altLang="pl-PL" sz="2200"/>
              <a:t> Przykład – podzielić próbki na kilka grup wg kryterium bliskości próbek w grupie</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17</a:t>
            </a:fld>
            <a:endParaRPr lang="pl-PL"/>
          </a:p>
        </p:txBody>
      </p:sp>
      <p:sp>
        <p:nvSpPr>
          <p:cNvPr id="5" name="Symbol zastępczy zawartości 2">
            <a:extLst>
              <a:ext uri="{FF2B5EF4-FFF2-40B4-BE49-F238E27FC236}">
                <a16:creationId xmlns:a16="http://schemas.microsoft.com/office/drawing/2014/main" id="{68CB9DF3-012B-4E18-889C-100AFC52D25C}"/>
              </a:ext>
            </a:extLst>
          </p:cNvPr>
          <p:cNvSpPr txBox="1">
            <a:spLocks/>
          </p:cNvSpPr>
          <p:nvPr/>
        </p:nvSpPr>
        <p:spPr>
          <a:xfrm>
            <a:off x="6537101" y="1359494"/>
            <a:ext cx="4949125"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a:p>
        </p:txBody>
      </p:sp>
      <p:pic>
        <p:nvPicPr>
          <p:cNvPr id="2050" name="Picture 2">
            <a:extLst>
              <a:ext uri="{FF2B5EF4-FFF2-40B4-BE49-F238E27FC236}">
                <a16:creationId xmlns:a16="http://schemas.microsoft.com/office/drawing/2014/main" id="{C5FDA48D-B76F-4150-A28F-5044E1195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489" y="1359494"/>
            <a:ext cx="6414842" cy="434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78350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3"/>
            <a:ext cx="10783456" cy="4822475"/>
          </a:xfrm>
        </p:spPr>
        <p:txBody>
          <a:bodyPr>
            <a:noAutofit/>
          </a:bodyPr>
          <a:lstStyle/>
          <a:p>
            <a:r>
              <a:rPr lang="pl-PL" altLang="pl-PL" sz="2200" dirty="0"/>
              <a:t>   </a:t>
            </a:r>
            <a:r>
              <a:rPr lang="pl-PL" altLang="pl-PL" sz="2200" b="1" dirty="0"/>
              <a:t>Kodowanie porządkowych cech kategorialnych</a:t>
            </a: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endParaRPr lang="pl-PL" sz="1600" dirty="0">
              <a:latin typeface="Consolas" panose="020B0609020204030204" pitchFamily="49" charset="0"/>
            </a:endParaRP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pandas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pd</a:t>
            </a: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Zdefiniowanie przykładowego wektora cech</a:t>
            </a:r>
            <a:endParaRPr lang="pl-PL" sz="1600" dirty="0">
              <a:latin typeface="Consolas" panose="020B0609020204030204" pitchFamily="49" charset="0"/>
            </a:endParaRPr>
          </a:p>
          <a:p>
            <a:pPr marL="0" indent="0">
              <a:buNone/>
            </a:pPr>
            <a:r>
              <a:rPr lang="pl-PL" sz="1600" b="0" i="0" dirty="0" err="1">
                <a:solidFill>
                  <a:srgbClr val="660066"/>
                </a:solidFill>
                <a:effectLst/>
                <a:latin typeface="Courier New" panose="02070309020205020404" pitchFamily="49" charset="0"/>
              </a:rPr>
              <a:t>dataframe</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pd.DataFrame</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Fruits</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apple</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apple</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"banana"</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"banana"</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peach</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a:t>
            </a:r>
            <a:endParaRPr lang="pl-PL" sz="1600" dirty="0">
              <a:latin typeface="Consolas" panose="020B0609020204030204" pitchFamily="49" charset="0"/>
            </a:endParaRPr>
          </a:p>
          <a:p>
            <a:pPr marL="0" indent="0">
              <a:buNone/>
            </a:pPr>
            <a:r>
              <a:rPr lang="pl-PL" sz="1600" b="0" i="0" dirty="0">
                <a:solidFill>
                  <a:srgbClr val="880000"/>
                </a:solidFill>
                <a:effectLst/>
                <a:latin typeface="Courier New" panose="02070309020205020404" pitchFamily="49" charset="0"/>
              </a:rPr>
              <a:t># </a:t>
            </a:r>
            <a:r>
              <a:rPr lang="pl-PL" sz="1600" dirty="0">
                <a:solidFill>
                  <a:srgbClr val="880000"/>
                </a:solidFill>
                <a:latin typeface="Courier New" panose="02070309020205020404" pitchFamily="49" charset="0"/>
              </a:rPr>
              <a:t>Zdefiniowanie mapowania</a:t>
            </a:r>
          </a:p>
          <a:p>
            <a:pPr marL="0" indent="0">
              <a:buNone/>
            </a:pPr>
            <a:r>
              <a:rPr lang="it-IT" sz="1600" b="0" i="0" dirty="0">
                <a:solidFill>
                  <a:srgbClr val="000000"/>
                </a:solidFill>
                <a:effectLst/>
                <a:latin typeface="Courier New" panose="02070309020205020404" pitchFamily="49" charset="0"/>
              </a:rPr>
              <a:t>scale_mapper = {</a:t>
            </a:r>
            <a:r>
              <a:rPr lang="it-IT" sz="1600" b="0" i="0" dirty="0">
                <a:solidFill>
                  <a:srgbClr val="008800"/>
                </a:solidFill>
                <a:effectLst/>
                <a:latin typeface="Courier New" panose="02070309020205020404" pitchFamily="49" charset="0"/>
              </a:rPr>
              <a:t>"apple"</a:t>
            </a:r>
            <a:r>
              <a:rPr lang="it-IT" sz="1600" b="0" i="0" dirty="0">
                <a:solidFill>
                  <a:srgbClr val="000000"/>
                </a:solidFill>
                <a:effectLst/>
                <a:latin typeface="Courier New" panose="02070309020205020404" pitchFamily="49" charset="0"/>
              </a:rPr>
              <a:t>:1, </a:t>
            </a:r>
            <a:r>
              <a:rPr lang="it-IT" sz="1600" b="0" i="0" dirty="0">
                <a:solidFill>
                  <a:srgbClr val="008800"/>
                </a:solidFill>
                <a:effectLst/>
                <a:latin typeface="Courier New" panose="02070309020205020404" pitchFamily="49" charset="0"/>
              </a:rPr>
              <a:t>"banana"</a:t>
            </a:r>
            <a:r>
              <a:rPr lang="it-IT" sz="1600" b="0" i="0" dirty="0">
                <a:solidFill>
                  <a:srgbClr val="000000"/>
                </a:solidFill>
                <a:effectLst/>
                <a:latin typeface="Courier New" panose="02070309020205020404" pitchFamily="49" charset="0"/>
              </a:rPr>
              <a:t>:2, </a:t>
            </a:r>
            <a:r>
              <a:rPr lang="it-IT" sz="1600" b="0" i="0" dirty="0">
                <a:solidFill>
                  <a:srgbClr val="008800"/>
                </a:solidFill>
                <a:effectLst/>
                <a:latin typeface="Courier New" panose="02070309020205020404" pitchFamily="49" charset="0"/>
              </a:rPr>
              <a:t>"peach"</a:t>
            </a:r>
            <a:r>
              <a:rPr lang="it-IT" sz="1600" b="0" i="0" dirty="0">
                <a:solidFill>
                  <a:srgbClr val="000000"/>
                </a:solidFill>
                <a:effectLst/>
                <a:latin typeface="Courier New" panose="02070309020205020404" pitchFamily="49" charset="0"/>
              </a:rPr>
              <a:t>:3}</a:t>
            </a: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Zastosowanie mapowania do wektora cech</a:t>
            </a:r>
            <a:endParaRPr lang="pl-PL" sz="1600" dirty="0">
              <a:solidFill>
                <a:srgbClr val="000000"/>
              </a:solidFill>
              <a:latin typeface="Courier New" panose="02070309020205020404" pitchFamily="49" charset="0"/>
            </a:endParaRPr>
          </a:p>
          <a:p>
            <a:pPr marL="0" indent="0">
              <a:buNone/>
            </a:pPr>
            <a:r>
              <a:rPr lang="pl-PL" sz="1600" b="0" i="0" dirty="0" err="1">
                <a:solidFill>
                  <a:srgbClr val="000088"/>
                </a:solidFill>
                <a:effectLst/>
                <a:latin typeface="Courier New" panose="02070309020205020404" pitchFamily="49" charset="0"/>
              </a:rPr>
              <a:t>dataframe</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Fruits</a:t>
            </a:r>
            <a:r>
              <a:rPr lang="pl-PL" sz="1600" b="0" i="0" dirty="0">
                <a:solidFill>
                  <a:srgbClr val="008800"/>
                </a:solidFill>
                <a:effectLst/>
                <a:latin typeface="Courier New" panose="02070309020205020404" pitchFamily="49" charset="0"/>
              </a:rPr>
              <a:t>"]</a:t>
            </a:r>
            <a:r>
              <a:rPr lang="pl-PL" sz="1600" b="0" i="0" dirty="0">
                <a:solidFill>
                  <a:srgbClr val="9B703F"/>
                </a:solidFill>
                <a:effectLst/>
                <a:latin typeface="Courier New" panose="02070309020205020404" pitchFamily="49" charset="0"/>
              </a:rPr>
              <a:t>.</a:t>
            </a:r>
            <a:r>
              <a:rPr lang="pl-PL" sz="1600" b="0" i="0" dirty="0" err="1">
                <a:solidFill>
                  <a:srgbClr val="9B703F"/>
                </a:solidFill>
                <a:effectLst/>
                <a:latin typeface="Courier New" panose="02070309020205020404" pitchFamily="49" charset="0"/>
              </a:rPr>
              <a:t>replace</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scale_mapper</a:t>
            </a:r>
            <a:r>
              <a:rPr lang="pl-PL" sz="1600" b="0" i="0" dirty="0">
                <a:solidFill>
                  <a:srgbClr val="000000"/>
                </a:solidFill>
                <a:effectLst/>
                <a:latin typeface="Courier New" panose="02070309020205020404" pitchFamily="49" charset="0"/>
              </a:rPr>
              <a:t>)</a:t>
            </a:r>
          </a:p>
          <a:p>
            <a:pPr marL="0" indent="0">
              <a:buNone/>
            </a:pPr>
            <a:r>
              <a:rPr lang="pl-PL" sz="1600" dirty="0">
                <a:solidFill>
                  <a:srgbClr val="660066"/>
                </a:solidFill>
                <a:latin typeface="Courier New" panose="02070309020205020404" pitchFamily="49" charset="0"/>
              </a:rPr>
              <a:t>Out[]:</a:t>
            </a:r>
            <a:endParaRPr lang="pl-PL" sz="16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170</a:t>
            </a:fld>
            <a:endParaRPr lang="pl-PL"/>
          </a:p>
        </p:txBody>
      </p:sp>
      <p:pic>
        <p:nvPicPr>
          <p:cNvPr id="4" name="Obraz 3">
            <a:extLst>
              <a:ext uri="{FF2B5EF4-FFF2-40B4-BE49-F238E27FC236}">
                <a16:creationId xmlns:a16="http://schemas.microsoft.com/office/drawing/2014/main" id="{122E2A9C-0090-4311-9771-3140C4992E03}"/>
              </a:ext>
            </a:extLst>
          </p:cNvPr>
          <p:cNvPicPr>
            <a:picLocks noChangeAspect="1"/>
          </p:cNvPicPr>
          <p:nvPr/>
        </p:nvPicPr>
        <p:blipFill>
          <a:blip r:embed="rId2"/>
          <a:stretch>
            <a:fillRect/>
          </a:stretch>
        </p:blipFill>
        <p:spPr>
          <a:xfrm>
            <a:off x="1258381" y="4998374"/>
            <a:ext cx="2000529" cy="1000265"/>
          </a:xfrm>
          <a:prstGeom prst="rect">
            <a:avLst/>
          </a:prstGeom>
        </p:spPr>
      </p:pic>
    </p:spTree>
    <p:extLst>
      <p:ext uri="{BB962C8B-B14F-4D97-AF65-F5344CB8AC3E}">
        <p14:creationId xmlns:p14="http://schemas.microsoft.com/office/powerpoint/2010/main" val="16162428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Metody przetwarzania danych uczących</a:t>
            </a:r>
          </a:p>
        </p:txBody>
      </p:sp>
      <p:sp>
        <p:nvSpPr>
          <p:cNvPr id="29701" name="Symbol zastępczy zawartości 2"/>
          <p:cNvSpPr>
            <a:spLocks noGrp="1"/>
          </p:cNvSpPr>
          <p:nvPr>
            <p:ph idx="1"/>
          </p:nvPr>
        </p:nvSpPr>
        <p:spPr>
          <a:xfrm>
            <a:off x="1146875" y="1359493"/>
            <a:ext cx="10783456" cy="4822475"/>
          </a:xfrm>
        </p:spPr>
        <p:txBody>
          <a:bodyPr>
            <a:noAutofit/>
          </a:bodyPr>
          <a:lstStyle/>
          <a:p>
            <a:r>
              <a:rPr lang="pl-PL" altLang="pl-PL" sz="2200" dirty="0"/>
              <a:t>   </a:t>
            </a:r>
            <a:r>
              <a:rPr lang="pl-PL" altLang="pl-PL" sz="2200" b="1" dirty="0"/>
              <a:t>Kodowanie słowników cech</a:t>
            </a: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endParaRPr lang="pl-PL" sz="1600" dirty="0">
              <a:latin typeface="Consolas" panose="020B0609020204030204" pitchFamily="49" charset="0"/>
            </a:endParaRPr>
          </a:p>
          <a:p>
            <a:pPr marL="0" indent="0">
              <a:buNone/>
            </a:pPr>
            <a:r>
              <a:rPr lang="en-US" sz="1600" b="0" i="0" dirty="0">
                <a:solidFill>
                  <a:srgbClr val="000088"/>
                </a:solidFill>
                <a:effectLst/>
                <a:latin typeface="Courier New" panose="02070309020205020404" pitchFamily="49" charset="0"/>
              </a:rPr>
              <a:t>from</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sklearn.feature_extraction</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DictVectorizer</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Zdefiniowanie przykładowego słownika</a:t>
            </a:r>
            <a:endParaRPr lang="pl-PL" sz="1600" dirty="0">
              <a:latin typeface="Consolas" panose="020B0609020204030204" pitchFamily="49" charset="0"/>
            </a:endParaRPr>
          </a:p>
          <a:p>
            <a:pPr marL="0" indent="0">
              <a:buNone/>
            </a:pPr>
            <a:r>
              <a:rPr lang="pl-PL" sz="1600" b="0" i="0" dirty="0" err="1">
                <a:solidFill>
                  <a:srgbClr val="660066"/>
                </a:solidFill>
                <a:effectLst/>
                <a:latin typeface="Courier New" panose="02070309020205020404" pitchFamily="49" charset="0"/>
              </a:rPr>
              <a:t>data_dict</a:t>
            </a:r>
            <a:r>
              <a:rPr lang="pl-PL" sz="1600" b="0" i="0" dirty="0">
                <a:solidFill>
                  <a:srgbClr val="000000"/>
                </a:solidFill>
                <a:effectLst/>
                <a:latin typeface="Courier New" panose="02070309020205020404" pitchFamily="49" charset="0"/>
              </a:rPr>
              <a:t> = [{</a:t>
            </a:r>
            <a:r>
              <a:rPr lang="pl-PL" sz="1600" b="0" i="0" dirty="0">
                <a:solidFill>
                  <a:srgbClr val="008800"/>
                </a:solidFill>
                <a:effectLst/>
                <a:latin typeface="Courier New" panose="02070309020205020404" pitchFamily="49" charset="0"/>
              </a:rPr>
              <a:t>"Red"</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"Blue"</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4</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"Red"</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4</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"Blue"</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3</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"Red"</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Yellow</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"Red"</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Yellow</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a:t>
            </a:r>
            <a:endParaRPr lang="pl-PL" sz="1600" dirty="0">
              <a:solidFill>
                <a:srgbClr val="880000"/>
              </a:solidFill>
              <a:latin typeface="Courier New" panose="02070309020205020404" pitchFamily="49" charset="0"/>
            </a:endParaRPr>
          </a:p>
          <a:p>
            <a:pPr marL="0" indent="0">
              <a:buNone/>
            </a:pPr>
            <a:r>
              <a:rPr lang="pl-PL" sz="1600" b="0" i="0" dirty="0" err="1">
                <a:solidFill>
                  <a:srgbClr val="660066"/>
                </a:solidFill>
                <a:effectLst/>
                <a:latin typeface="Courier New" panose="02070309020205020404" pitchFamily="49" charset="0"/>
              </a:rPr>
              <a:t>dictvectorizer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DictVectorizer</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sparse</a:t>
            </a:r>
            <a:r>
              <a:rPr lang="pl-PL" sz="1600" b="0" i="0" dirty="0">
                <a:solidFill>
                  <a:srgbClr val="000000"/>
                </a:solidFill>
                <a:effectLst/>
                <a:latin typeface="Courier New" panose="02070309020205020404" pitchFamily="49" charset="0"/>
              </a:rPr>
              <a:t>=</a:t>
            </a:r>
            <a:r>
              <a:rPr lang="pl-PL" sz="1600" b="0" i="0" dirty="0" err="1">
                <a:solidFill>
                  <a:srgbClr val="006666"/>
                </a:solidFill>
                <a:effectLst/>
                <a:latin typeface="Courier New" panose="02070309020205020404" pitchFamily="49" charset="0"/>
              </a:rPr>
              <a:t>False</a:t>
            </a:r>
            <a:r>
              <a:rPr lang="pl-PL" sz="1600" b="0" i="0" dirty="0">
                <a:solidFill>
                  <a:srgbClr val="000000"/>
                </a:solidFill>
                <a:effectLst/>
                <a:latin typeface="Courier New" panose="02070309020205020404" pitchFamily="49" charset="0"/>
              </a:rPr>
              <a:t>)</a:t>
            </a:r>
            <a:endParaRPr lang="pl-PL" sz="1600" dirty="0">
              <a:solidFill>
                <a:srgbClr val="88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Przetworzenie słownika w macierz cech</a:t>
            </a:r>
            <a:endParaRPr lang="pl-PL" sz="1600" dirty="0">
              <a:latin typeface="Consolas" panose="020B0609020204030204" pitchFamily="49" charset="0"/>
            </a:endParaRPr>
          </a:p>
          <a:p>
            <a:pPr marL="0" indent="0">
              <a:buNone/>
            </a:pPr>
            <a:r>
              <a:rPr lang="en-US" sz="1600" b="0" i="0" dirty="0">
                <a:solidFill>
                  <a:srgbClr val="660066"/>
                </a:solidFill>
                <a:effectLst/>
                <a:latin typeface="Courier New" panose="02070309020205020404" pitchFamily="49" charset="0"/>
              </a:rPr>
              <a:t>features</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dictvectorizer.fit_transform</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data_dict</a:t>
            </a:r>
            <a:r>
              <a:rPr lang="en-US" sz="1600" b="0" i="0" dirty="0">
                <a:solidFill>
                  <a:srgbClr val="000000"/>
                </a:solidFill>
                <a:effectLst/>
                <a:latin typeface="Courier New" panose="02070309020205020404" pitchFamily="49" charset="0"/>
              </a:rPr>
              <a:t>)</a:t>
            </a: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Wyświetlenie macierzy cech</a:t>
            </a:r>
            <a:endParaRPr lang="pl-PL" sz="1600" dirty="0">
              <a:solidFill>
                <a:srgbClr val="000000"/>
              </a:solidFill>
              <a:latin typeface="Courier New" panose="02070309020205020404" pitchFamily="49" charset="0"/>
            </a:endParaRPr>
          </a:p>
          <a:p>
            <a:pPr marL="0" indent="0">
              <a:buNone/>
            </a:pPr>
            <a:r>
              <a:rPr lang="en-US" sz="1600" b="0" i="0" dirty="0">
                <a:solidFill>
                  <a:srgbClr val="660066"/>
                </a:solidFill>
                <a:effectLst/>
                <a:latin typeface="Courier New" panose="02070309020205020404" pitchFamily="49" charset="0"/>
              </a:rPr>
              <a:t>features</a:t>
            </a:r>
            <a:endParaRPr lang="pl-PL" sz="1600" b="0" i="0" dirty="0">
              <a:solidFill>
                <a:srgbClr val="000088"/>
              </a:solidFill>
              <a:effectLst/>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 </a:t>
            </a:r>
            <a:r>
              <a:rPr kumimoji="0" lang="pl-PL" altLang="pl-PL" sz="1600" b="0" i="0" u="none" strike="noStrike" cap="none" normalizeH="0" baseline="0" dirty="0" err="1">
                <a:ln>
                  <a:noFill/>
                </a:ln>
                <a:solidFill>
                  <a:srgbClr val="000000"/>
                </a:solidFill>
                <a:effectLst/>
                <a:latin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rPr>
              <a:t>([[4., 2., 0.], [3., 4., 0.], [0., 1., 2.], [0., 2., 2.]])</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sz="16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171</a:t>
            </a:fld>
            <a:endParaRPr lang="pl-PL"/>
          </a:p>
        </p:txBody>
      </p:sp>
    </p:spTree>
    <p:extLst>
      <p:ext uri="{BB962C8B-B14F-4D97-AF65-F5344CB8AC3E}">
        <p14:creationId xmlns:p14="http://schemas.microsoft.com/office/powerpoint/2010/main" val="9564283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67709"/>
          </a:xfrm>
        </p:spPr>
        <p:txBody>
          <a:bodyPr>
            <a:noAutofit/>
          </a:bodyPr>
          <a:lstStyle/>
          <a:p>
            <a:pPr>
              <a:lnSpc>
                <a:spcPct val="120000"/>
              </a:lnSpc>
            </a:pPr>
            <a:r>
              <a:rPr lang="pl-PL" sz="2000" dirty="0"/>
              <a:t> Wymień metody przetwarzania danych uczących </a:t>
            </a:r>
          </a:p>
          <a:p>
            <a:pPr>
              <a:lnSpc>
                <a:spcPct val="120000"/>
              </a:lnSpc>
            </a:pPr>
            <a:r>
              <a:rPr lang="pl-PL" sz="2000" dirty="0"/>
              <a:t> Omów na przykładzie skalowanie danych min-max.</a:t>
            </a:r>
          </a:p>
          <a:p>
            <a:pPr>
              <a:lnSpc>
                <a:spcPct val="120000"/>
              </a:lnSpc>
            </a:pPr>
            <a:r>
              <a:rPr lang="pl-PL" sz="2000" dirty="0"/>
              <a:t> Na czym polega proces normalizacji danych?</a:t>
            </a:r>
          </a:p>
          <a:p>
            <a:pPr>
              <a:lnSpc>
                <a:spcPct val="120000"/>
              </a:lnSpc>
            </a:pPr>
            <a:r>
              <a:rPr lang="pl-PL" sz="2000" dirty="0"/>
              <a:t> Wymień znane Ci typy norm wykorzystywanych do normalizacji danych.</a:t>
            </a:r>
          </a:p>
          <a:p>
            <a:pPr>
              <a:lnSpc>
                <a:spcPct val="120000"/>
              </a:lnSpc>
            </a:pPr>
            <a:r>
              <a:rPr lang="pl-PL" sz="2000" dirty="0"/>
              <a:t> Omów zagadnienie wykrywania oraz obsługi danych odstających.</a:t>
            </a:r>
          </a:p>
          <a:p>
            <a:pPr>
              <a:lnSpc>
                <a:spcPct val="120000"/>
              </a:lnSpc>
            </a:pPr>
            <a:r>
              <a:rPr lang="pl-PL" sz="2000" dirty="0"/>
              <a:t> Omów zagadnienie dyskretyzacji danych. </a:t>
            </a:r>
          </a:p>
          <a:p>
            <a:pPr>
              <a:lnSpc>
                <a:spcPct val="120000"/>
              </a:lnSpc>
            </a:pPr>
            <a:r>
              <a:rPr lang="pl-PL" sz="2000" dirty="0"/>
              <a:t> Na czym polega kodowanie danych kategorialnych?</a:t>
            </a:r>
          </a:p>
          <a:p>
            <a:pPr>
              <a:lnSpc>
                <a:spcPct val="120000"/>
              </a:lnSpc>
            </a:pPr>
            <a:endParaRPr lang="pl-PL" sz="20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172</a:t>
            </a:fld>
            <a:endParaRPr lang="pl-PL"/>
          </a:p>
        </p:txBody>
      </p:sp>
      <p:sp>
        <p:nvSpPr>
          <p:cNvPr id="4" name="Tytuł 3"/>
          <p:cNvSpPr>
            <a:spLocks noGrp="1"/>
          </p:cNvSpPr>
          <p:nvPr>
            <p:ph type="ctrTitle"/>
          </p:nvPr>
        </p:nvSpPr>
        <p:spPr/>
        <p:txBody>
          <a:bodyPr/>
          <a:lstStyle/>
          <a:p>
            <a:r>
              <a:rPr lang="pl-PL"/>
              <a:t>Pytania sprawdzające</a:t>
            </a:r>
          </a:p>
        </p:txBody>
      </p:sp>
    </p:spTree>
    <p:extLst>
      <p:ext uri="{BB962C8B-B14F-4D97-AF65-F5344CB8AC3E}">
        <p14:creationId xmlns:p14="http://schemas.microsoft.com/office/powerpoint/2010/main" val="2975629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r>
              <a:rPr lang="pl-PL" dirty="0"/>
              <a:t> </a:t>
            </a:r>
            <a:r>
              <a:rPr lang="pl-PL" sz="2200" dirty="0"/>
              <a:t>Dla przykładowych danych zademonstruj kodowanie słowników cech.</a:t>
            </a:r>
          </a:p>
          <a:p>
            <a:r>
              <a:rPr lang="pl-PL" sz="2200" dirty="0"/>
              <a:t> Dla przykładowych danych przedstaw różnice w wynikach normalizacji przy wykorzystaniu norm L1 oraz L2.</a:t>
            </a:r>
          </a:p>
          <a:p>
            <a:r>
              <a:rPr lang="pl-PL" sz="2200" dirty="0"/>
              <a:t> Dla podanego wektora cech:</a:t>
            </a:r>
          </a:p>
          <a:p>
            <a:pPr marL="0" indent="0">
              <a:buNone/>
            </a:pPr>
            <a:r>
              <a:rPr lang="pl-PL" sz="1600" b="0" i="0" dirty="0" err="1">
                <a:solidFill>
                  <a:srgbClr val="660066"/>
                </a:solidFill>
                <a:effectLst/>
                <a:latin typeface="Courier New" panose="02070309020205020404" pitchFamily="49" charset="0"/>
              </a:rPr>
              <a:t>multiclass_feature</a:t>
            </a:r>
            <a:r>
              <a:rPr lang="pl-PL" sz="1600" b="0" i="0" dirty="0">
                <a:solidFill>
                  <a:srgbClr val="000000"/>
                </a:solidFill>
                <a:effectLst/>
                <a:latin typeface="Courier New" panose="02070309020205020404" pitchFamily="49" charset="0"/>
              </a:rPr>
              <a:t> = [(</a:t>
            </a:r>
            <a:r>
              <a:rPr lang="pl-PL" sz="1600" b="0" i="0" dirty="0">
                <a:solidFill>
                  <a:srgbClr val="008800"/>
                </a:solidFill>
                <a:effectLst/>
                <a:latin typeface="Courier New" panose="02070309020205020404" pitchFamily="49" charset="0"/>
              </a:rPr>
              <a:t>"Texas"</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"Florida"</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"California"</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"Alabama"</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"Texas"</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"Florida"</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Delware</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"Florida"</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"Texas"</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"Alabama"</a:t>
            </a:r>
            <a:r>
              <a:rPr lang="pl-PL" sz="1600" b="0" i="0" dirty="0">
                <a:solidFill>
                  <a:srgbClr val="000000"/>
                </a:solidFill>
                <a:effectLst/>
                <a:latin typeface="Courier New" panose="02070309020205020404" pitchFamily="49" charset="0"/>
              </a:rPr>
              <a:t>)]</a:t>
            </a:r>
          </a:p>
          <a:p>
            <a:pPr marL="0" indent="0">
              <a:buNone/>
            </a:pPr>
            <a:r>
              <a:rPr lang="pl-PL" sz="2200" dirty="0"/>
              <a:t>wykonaj kodowanie nominalnych cech kategorialnych.</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173</a:t>
            </a:fld>
            <a:endParaRPr lang="pl-PL"/>
          </a:p>
        </p:txBody>
      </p:sp>
      <p:sp>
        <p:nvSpPr>
          <p:cNvPr id="4" name="Tytuł 3"/>
          <p:cNvSpPr>
            <a:spLocks noGrp="1"/>
          </p:cNvSpPr>
          <p:nvPr>
            <p:ph type="ctrTitle"/>
          </p:nvPr>
        </p:nvSpPr>
        <p:spPr/>
        <p:txBody>
          <a:bodyPr/>
          <a:lstStyle/>
          <a:p>
            <a:r>
              <a:rPr lang="pl-PL"/>
              <a:t>Zadania do wykonania na podstawie podanej literatury</a:t>
            </a:r>
          </a:p>
        </p:txBody>
      </p:sp>
    </p:spTree>
    <p:extLst>
      <p:ext uri="{BB962C8B-B14F-4D97-AF65-F5344CB8AC3E}">
        <p14:creationId xmlns:p14="http://schemas.microsoft.com/office/powerpoint/2010/main" val="38242816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Andreas Muller, Sarah Guido. Introduction to Machine Learning with Python. A Guide For Data Scientists. O’Reilly Media, 2018.</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Chris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Albon</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with Python Cookbook.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Preactical</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Solutions from Preprocessing to Deep Learning.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O’Reilly</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Media, 2016.</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scikit-learn</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https://scikit-learn.org/stable/user_guide.html</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endParaRPr lang="pl-PL" sz="2000"/>
          </a:p>
        </p:txBody>
      </p:sp>
      <p:sp>
        <p:nvSpPr>
          <p:cNvPr id="3" name="Symbol zastępczy numeru slajdu 2"/>
          <p:cNvSpPr>
            <a:spLocks noGrp="1"/>
          </p:cNvSpPr>
          <p:nvPr>
            <p:ph type="sldNum" sz="quarter" idx="12"/>
          </p:nvPr>
        </p:nvSpPr>
        <p:spPr/>
        <p:txBody>
          <a:bodyPr/>
          <a:lstStyle/>
          <a:p>
            <a:fld id="{8FDE72CB-069D-4F61-A85C-EB6001E6ABBA}" type="slidenum">
              <a:rPr lang="pl-PL" smtClean="0"/>
              <a:t>174</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21877479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9: </a:t>
            </a:r>
          </a:p>
          <a:p>
            <a:r>
              <a:rPr lang="pl-PL" dirty="0"/>
              <a:t>Algorytm k-najbliższych sąsiadów</a:t>
            </a:r>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175</a:t>
            </a:fld>
            <a:endParaRPr lang="pl-PL"/>
          </a:p>
        </p:txBody>
      </p:sp>
    </p:spTree>
    <p:extLst>
      <p:ext uri="{BB962C8B-B14F-4D97-AF65-F5344CB8AC3E}">
        <p14:creationId xmlns:p14="http://schemas.microsoft.com/office/powerpoint/2010/main" val="3996594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a:solidFill>
                  <a:srgbClr val="0070C0"/>
                </a:solidFill>
              </a:rPr>
              <a:t>Algorytm k-najbliższych sąsiadów</a:t>
            </a:r>
          </a:p>
        </p:txBody>
      </p:sp>
      <p:sp>
        <p:nvSpPr>
          <p:cNvPr id="27651" name="Symbol zastępczy zawartości 2"/>
          <p:cNvSpPr>
            <a:spLocks noGrp="1"/>
          </p:cNvSpPr>
          <p:nvPr>
            <p:ph idx="1"/>
          </p:nvPr>
        </p:nvSpPr>
        <p:spPr>
          <a:xfrm>
            <a:off x="2824164" y="3425825"/>
            <a:ext cx="7386637" cy="2700338"/>
          </a:xfrm>
        </p:spPr>
        <p:txBody>
          <a:bodyPr/>
          <a:lstStyle/>
          <a:p>
            <a:r>
              <a:rPr lang="pl-PL" altLang="pl-PL" dirty="0"/>
              <a:t> Idea algorytmu k-najbliższych sąsiadów</a:t>
            </a:r>
          </a:p>
          <a:p>
            <a:r>
              <a:rPr lang="pl-PL" altLang="pl-PL" dirty="0"/>
              <a:t> Przykładowa implementacja w bibliotece </a:t>
            </a:r>
            <a:r>
              <a:rPr lang="pl-PL" altLang="pl-PL" dirty="0" err="1"/>
              <a:t>scikit-learn</a:t>
            </a:r>
            <a:endParaRPr lang="pl-PL" altLang="pl-PL" dirty="0"/>
          </a:p>
          <a:p>
            <a:endParaRPr lang="pl-PL" altLang="pl-PL" dirty="0"/>
          </a:p>
          <a:p>
            <a:endParaRPr lang="pl-PL" altLang="pl-PL" dirty="0"/>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176</a:t>
            </a:fld>
            <a:endParaRPr lang="pl-PL"/>
          </a:p>
        </p:txBody>
      </p:sp>
    </p:spTree>
    <p:extLst>
      <p:ext uri="{BB962C8B-B14F-4D97-AF65-F5344CB8AC3E}">
        <p14:creationId xmlns:p14="http://schemas.microsoft.com/office/powerpoint/2010/main" val="1289128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Algorytm k-najbliższych sąsiadów</a:t>
            </a:r>
          </a:p>
        </p:txBody>
      </p:sp>
      <p:sp>
        <p:nvSpPr>
          <p:cNvPr id="29701" name="Symbol zastępczy zawartości 2"/>
          <p:cNvSpPr>
            <a:spLocks noGrp="1"/>
          </p:cNvSpPr>
          <p:nvPr>
            <p:ph idx="1"/>
          </p:nvPr>
        </p:nvSpPr>
        <p:spPr>
          <a:xfrm>
            <a:off x="1146876" y="1359494"/>
            <a:ext cx="4012954" cy="4584106"/>
          </a:xfrm>
        </p:spPr>
        <p:txBody>
          <a:bodyPr>
            <a:noAutofit/>
          </a:bodyPr>
          <a:lstStyle/>
          <a:p>
            <a:pPr algn="just"/>
            <a:r>
              <a:rPr lang="pl-PL" altLang="pl-PL" sz="2200" dirty="0"/>
              <a:t> Algorytm k-najbliższych sąsiadów to algorytm klasyfikacji, w którym próbka jest klasyfikowana do grupy, do której należy najwięcej spośród k próbek najbliższych nowej próbek </a:t>
            </a:r>
          </a:p>
          <a:p>
            <a:pPr algn="just"/>
            <a:r>
              <a:rPr lang="pl-PL" altLang="pl-PL" sz="2200" dirty="0"/>
              <a:t> Dla k = 9, próbka czerwona zostanie zaklasyfikowana do grupy zielonej, ponieważ spośród 9-ciu próbek najbliższych danej próbce, 5 należy do grupy zielonej, a 4 do grupy fioletowej</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177</a:t>
            </a:fld>
            <a:endParaRPr lang="pl-PL"/>
          </a:p>
        </p:txBody>
      </p:sp>
      <p:sp>
        <p:nvSpPr>
          <p:cNvPr id="5" name="Symbol zastępczy zawartości 2">
            <a:extLst>
              <a:ext uri="{FF2B5EF4-FFF2-40B4-BE49-F238E27FC236}">
                <a16:creationId xmlns:a16="http://schemas.microsoft.com/office/drawing/2014/main" id="{68CB9DF3-012B-4E18-889C-100AFC52D25C}"/>
              </a:ext>
            </a:extLst>
          </p:cNvPr>
          <p:cNvSpPr txBox="1">
            <a:spLocks/>
          </p:cNvSpPr>
          <p:nvPr/>
        </p:nvSpPr>
        <p:spPr>
          <a:xfrm>
            <a:off x="6537101" y="1359494"/>
            <a:ext cx="4949125"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a:p>
        </p:txBody>
      </p:sp>
      <p:pic>
        <p:nvPicPr>
          <p:cNvPr id="3074" name="Picture 2">
            <a:extLst>
              <a:ext uri="{FF2B5EF4-FFF2-40B4-BE49-F238E27FC236}">
                <a16:creationId xmlns:a16="http://schemas.microsoft.com/office/drawing/2014/main" id="{27347DB6-EB05-499F-A620-CC85EB84B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4939" y="1359493"/>
            <a:ext cx="6663233" cy="4509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82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Algorytm k-najbliższych sąsiadów</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6" y="1359494"/>
                <a:ext cx="10505862" cy="4584106"/>
              </a:xfrm>
            </p:spPr>
            <p:txBody>
              <a:bodyPr>
                <a:noAutofit/>
              </a:bodyPr>
              <a:lstStyle/>
              <a:p>
                <a:pPr algn="just"/>
                <a:r>
                  <a:rPr lang="pl-PL" altLang="pl-PL" sz="2200" dirty="0"/>
                  <a:t> W celu wyznaczenia odległości możemy wykorzystać jedną z dostępnych w bibliotece </a:t>
                </a:r>
                <a:r>
                  <a:rPr lang="pl-PL" sz="2200" dirty="0" err="1">
                    <a:latin typeface="Consolas" panose="020B0609020204030204" pitchFamily="49" charset="0"/>
                  </a:rPr>
                  <a:t>sklearn</a:t>
                </a:r>
                <a:r>
                  <a:rPr lang="pl-PL" altLang="pl-PL" sz="2200" dirty="0"/>
                  <a:t> metryk:</a:t>
                </a:r>
              </a:p>
              <a:p>
                <a:pPr lvl="1" algn="just"/>
                <a:r>
                  <a:rPr lang="pl-PL" altLang="pl-PL" sz="1800" dirty="0"/>
                  <a:t>Metryka euklidesowa</a:t>
                </a:r>
              </a:p>
              <a:p>
                <a:pPr marL="457200" lvl="1" indent="0" algn="just">
                  <a:buNone/>
                </a:pPr>
                <a:endParaRPr lang="pl-PL" altLang="pl-PL" sz="1800" dirty="0"/>
              </a:p>
              <a:p>
                <a:pPr marL="457200" lvl="1" indent="0" algn="just">
                  <a:buNone/>
                </a:pPr>
                <a14:m>
                  <m:oMathPara xmlns:m="http://schemas.openxmlformats.org/officeDocument/2006/math">
                    <m:oMathParaPr>
                      <m:jc m:val="centerGroup"/>
                    </m:oMathParaPr>
                    <m:oMath xmlns:m="http://schemas.openxmlformats.org/officeDocument/2006/math">
                      <m:sSub>
                        <m:sSubPr>
                          <m:ctrlPr>
                            <a:rPr lang="pl-PL" altLang="pl-PL" sz="1800" b="0" i="1" smtClean="0">
                              <a:latin typeface="Cambria Math" panose="02040503050406030204" pitchFamily="18" charset="0"/>
                            </a:rPr>
                          </m:ctrlPr>
                        </m:sSubPr>
                        <m:e>
                          <m:r>
                            <a:rPr lang="pl-PL" altLang="pl-PL" sz="1800" b="0" i="1" smtClean="0">
                              <a:latin typeface="Cambria Math" panose="02040503050406030204" pitchFamily="18" charset="0"/>
                            </a:rPr>
                            <m:t>𝑑</m:t>
                          </m:r>
                        </m:e>
                        <m:sub>
                          <m:r>
                            <a:rPr lang="pl-PL" altLang="pl-PL" sz="1800" b="0" i="1" smtClean="0">
                              <a:latin typeface="Cambria Math" panose="02040503050406030204" pitchFamily="18" charset="0"/>
                            </a:rPr>
                            <m:t>𝑒𝑢𝑘𝑙𝑖𝑑𝑒𝑠𝑜𝑤𝑎</m:t>
                          </m:r>
                        </m:sub>
                      </m:sSub>
                      <m:r>
                        <a:rPr lang="pl-PL" altLang="pl-PL" sz="1800" b="0" i="1" smtClean="0">
                          <a:latin typeface="Cambria Math" panose="02040503050406030204" pitchFamily="18" charset="0"/>
                        </a:rPr>
                        <m:t>=</m:t>
                      </m:r>
                      <m:rad>
                        <m:radPr>
                          <m:degHide m:val="on"/>
                          <m:ctrlPr>
                            <a:rPr lang="pl-PL" altLang="pl-PL" sz="1800" b="0" i="1" smtClean="0">
                              <a:latin typeface="Cambria Math" panose="02040503050406030204" pitchFamily="18" charset="0"/>
                            </a:rPr>
                          </m:ctrlPr>
                        </m:radPr>
                        <m:deg/>
                        <m:e>
                          <m:nary>
                            <m:naryPr>
                              <m:chr m:val="∑"/>
                              <m:limLoc m:val="subSup"/>
                              <m:ctrlPr>
                                <a:rPr lang="pl-PL" altLang="pl-PL" sz="1800" b="0" i="1" smtClean="0">
                                  <a:latin typeface="Cambria Math" panose="02040503050406030204" pitchFamily="18" charset="0"/>
                                </a:rPr>
                              </m:ctrlPr>
                            </m:naryPr>
                            <m:sub>
                              <m:r>
                                <m:rPr>
                                  <m:brk m:alnAt="25"/>
                                </m:rPr>
                                <a:rPr lang="pl-PL" altLang="pl-PL" sz="1800" b="0" i="1" smtClean="0">
                                  <a:latin typeface="Cambria Math" panose="02040503050406030204" pitchFamily="18" charset="0"/>
                                </a:rPr>
                                <m:t>𝑖</m:t>
                              </m:r>
                              <m:r>
                                <a:rPr lang="pl-PL" altLang="pl-PL" sz="1800" b="0" i="1" smtClean="0">
                                  <a:latin typeface="Cambria Math" panose="02040503050406030204" pitchFamily="18" charset="0"/>
                                </a:rPr>
                                <m:t>=</m:t>
                              </m:r>
                              <m:r>
                                <m:rPr>
                                  <m:brk m:alnAt="25"/>
                                </m:rPr>
                                <a:rPr lang="pl-PL" altLang="pl-PL" sz="1800" b="0" i="1" smtClean="0">
                                  <a:latin typeface="Cambria Math" panose="02040503050406030204" pitchFamily="18" charset="0"/>
                                </a:rPr>
                                <m:t>1</m:t>
                              </m:r>
                            </m:sub>
                            <m:sup>
                              <m:r>
                                <a:rPr lang="pl-PL" altLang="pl-PL" sz="1800" b="0" i="1" smtClean="0">
                                  <a:latin typeface="Cambria Math" panose="02040503050406030204" pitchFamily="18" charset="0"/>
                                </a:rPr>
                                <m:t>𝑛</m:t>
                              </m:r>
                            </m:sup>
                            <m:e>
                              <m:sSup>
                                <m:sSupPr>
                                  <m:ctrlPr>
                                    <a:rPr lang="pl-PL" altLang="pl-PL" sz="1800" b="0" i="1" smtClean="0">
                                      <a:latin typeface="Cambria Math" panose="02040503050406030204" pitchFamily="18" charset="0"/>
                                    </a:rPr>
                                  </m:ctrlPr>
                                </m:sSupPr>
                                <m:e>
                                  <m:d>
                                    <m:dPr>
                                      <m:ctrlPr>
                                        <a:rPr lang="pl-PL" altLang="pl-PL" sz="1800" b="0" i="1" smtClean="0">
                                          <a:latin typeface="Cambria Math" panose="02040503050406030204" pitchFamily="18" charset="0"/>
                                        </a:rPr>
                                      </m:ctrlPr>
                                    </m:dPr>
                                    <m:e>
                                      <m:sSub>
                                        <m:sSubPr>
                                          <m:ctrlPr>
                                            <a:rPr lang="pl-PL" altLang="pl-PL" sz="1800" b="0" i="1" smtClean="0">
                                              <a:latin typeface="Cambria Math" panose="02040503050406030204" pitchFamily="18" charset="0"/>
                                            </a:rPr>
                                          </m:ctrlPr>
                                        </m:sSubPr>
                                        <m:e>
                                          <m:r>
                                            <a:rPr lang="pl-PL" altLang="pl-PL" sz="1800" b="0" i="1" smtClean="0">
                                              <a:latin typeface="Cambria Math" panose="02040503050406030204" pitchFamily="18" charset="0"/>
                                            </a:rPr>
                                            <m:t>𝑥</m:t>
                                          </m:r>
                                        </m:e>
                                        <m:sub>
                                          <m:r>
                                            <a:rPr lang="pl-PL" altLang="pl-PL" sz="1800" b="0" i="1" smtClean="0">
                                              <a:latin typeface="Cambria Math" panose="02040503050406030204" pitchFamily="18" charset="0"/>
                                            </a:rPr>
                                            <m:t>𝑖</m:t>
                                          </m:r>
                                        </m:sub>
                                      </m:sSub>
                                      <m:r>
                                        <a:rPr lang="pl-PL" altLang="pl-PL" sz="1800" b="0" i="1" smtClean="0">
                                          <a:latin typeface="Cambria Math" panose="02040503050406030204" pitchFamily="18" charset="0"/>
                                        </a:rPr>
                                        <m:t>−</m:t>
                                      </m:r>
                                      <m:sSub>
                                        <m:sSubPr>
                                          <m:ctrlPr>
                                            <a:rPr lang="pl-PL" altLang="pl-PL" sz="1800" b="0" i="1" smtClean="0">
                                              <a:latin typeface="Cambria Math" panose="02040503050406030204" pitchFamily="18" charset="0"/>
                                            </a:rPr>
                                          </m:ctrlPr>
                                        </m:sSubPr>
                                        <m:e>
                                          <m:r>
                                            <a:rPr lang="pl-PL" altLang="pl-PL" sz="1800" b="0" i="1" smtClean="0">
                                              <a:latin typeface="Cambria Math" panose="02040503050406030204" pitchFamily="18" charset="0"/>
                                            </a:rPr>
                                            <m:t>𝑦</m:t>
                                          </m:r>
                                        </m:e>
                                        <m:sub>
                                          <m:r>
                                            <a:rPr lang="pl-PL" altLang="pl-PL" sz="1800" b="0" i="1" smtClean="0">
                                              <a:latin typeface="Cambria Math" panose="02040503050406030204" pitchFamily="18" charset="0"/>
                                            </a:rPr>
                                            <m:t>𝑖</m:t>
                                          </m:r>
                                        </m:sub>
                                      </m:sSub>
                                    </m:e>
                                  </m:d>
                                </m:e>
                                <m:sup>
                                  <m:r>
                                    <a:rPr lang="pl-PL" altLang="pl-PL" sz="1800" b="0" i="1" smtClean="0">
                                      <a:latin typeface="Cambria Math" panose="02040503050406030204" pitchFamily="18" charset="0"/>
                                    </a:rPr>
                                    <m:t>2</m:t>
                                  </m:r>
                                </m:sup>
                              </m:sSup>
                            </m:e>
                          </m:nary>
                        </m:e>
                      </m:rad>
                    </m:oMath>
                  </m:oMathPara>
                </a14:m>
                <a:endParaRPr lang="pl-PL" altLang="pl-PL" sz="1800" dirty="0"/>
              </a:p>
              <a:p>
                <a:pPr lvl="1" algn="just"/>
                <a:r>
                  <a:rPr lang="pl-PL" altLang="pl-PL" sz="1800" dirty="0"/>
                  <a:t>Metryka miejska </a:t>
                </a:r>
              </a:p>
              <a:p>
                <a:pPr marL="457200" lvl="1" indent="0" algn="just">
                  <a:buNone/>
                </a:pPr>
                <a:endParaRPr lang="pl-PL" altLang="pl-PL" sz="1800" dirty="0"/>
              </a:p>
              <a:p>
                <a:pPr marL="457200" lvl="1" indent="0" algn="just">
                  <a:buNone/>
                </a:pPr>
                <a14:m>
                  <m:oMathPara xmlns:m="http://schemas.openxmlformats.org/officeDocument/2006/math">
                    <m:oMathParaPr>
                      <m:jc m:val="centerGroup"/>
                    </m:oMathParaPr>
                    <m:oMath xmlns:m="http://schemas.openxmlformats.org/officeDocument/2006/math">
                      <m:sSub>
                        <m:sSubPr>
                          <m:ctrlPr>
                            <a:rPr lang="pl-PL" altLang="pl-PL" sz="1800" b="0" i="1" smtClean="0">
                              <a:latin typeface="Cambria Math" panose="02040503050406030204" pitchFamily="18" charset="0"/>
                            </a:rPr>
                          </m:ctrlPr>
                        </m:sSubPr>
                        <m:e>
                          <m:r>
                            <a:rPr lang="pl-PL" altLang="pl-PL" sz="1800" b="0" i="1" smtClean="0">
                              <a:latin typeface="Cambria Math" panose="02040503050406030204" pitchFamily="18" charset="0"/>
                            </a:rPr>
                            <m:t>𝑑</m:t>
                          </m:r>
                        </m:e>
                        <m:sub>
                          <m:r>
                            <a:rPr lang="pl-PL" altLang="pl-PL" sz="1800" b="0" i="1" smtClean="0">
                              <a:latin typeface="Cambria Math" panose="02040503050406030204" pitchFamily="18" charset="0"/>
                            </a:rPr>
                            <m:t>𝑚𝑖𝑒𝑗𝑠𝑘𝑎</m:t>
                          </m:r>
                        </m:sub>
                      </m:sSub>
                      <m:r>
                        <a:rPr lang="pl-PL" altLang="pl-PL" sz="1800" b="0" i="1" smtClean="0">
                          <a:latin typeface="Cambria Math" panose="02040503050406030204" pitchFamily="18" charset="0"/>
                        </a:rPr>
                        <m:t>=</m:t>
                      </m:r>
                      <m:nary>
                        <m:naryPr>
                          <m:chr m:val="∑"/>
                          <m:limLoc m:val="subSup"/>
                          <m:ctrlPr>
                            <a:rPr lang="pl-PL" altLang="pl-PL" sz="1800" i="1">
                              <a:latin typeface="Cambria Math" panose="02040503050406030204" pitchFamily="18" charset="0"/>
                            </a:rPr>
                          </m:ctrlPr>
                        </m:naryPr>
                        <m:sub>
                          <m:r>
                            <m:rPr>
                              <m:brk m:alnAt="25"/>
                            </m:rPr>
                            <a:rPr lang="pl-PL" altLang="pl-PL" sz="1800" i="1">
                              <a:latin typeface="Cambria Math" panose="02040503050406030204" pitchFamily="18" charset="0"/>
                            </a:rPr>
                            <m:t>𝑖</m:t>
                          </m:r>
                          <m:r>
                            <a:rPr lang="pl-PL" altLang="pl-PL" sz="1800" i="1">
                              <a:latin typeface="Cambria Math" panose="02040503050406030204" pitchFamily="18" charset="0"/>
                            </a:rPr>
                            <m:t>=</m:t>
                          </m:r>
                          <m:r>
                            <m:rPr>
                              <m:brk m:alnAt="25"/>
                            </m:rPr>
                            <a:rPr lang="pl-PL" altLang="pl-PL" sz="1800" i="1">
                              <a:latin typeface="Cambria Math" panose="02040503050406030204" pitchFamily="18" charset="0"/>
                            </a:rPr>
                            <m:t>1</m:t>
                          </m:r>
                        </m:sub>
                        <m:sup>
                          <m:r>
                            <a:rPr lang="pl-PL" altLang="pl-PL" sz="1800" i="1">
                              <a:latin typeface="Cambria Math" panose="02040503050406030204" pitchFamily="18" charset="0"/>
                            </a:rPr>
                            <m:t>𝑛</m:t>
                          </m:r>
                        </m:sup>
                        <m:e>
                          <m:d>
                            <m:dPr>
                              <m:begChr m:val="|"/>
                              <m:endChr m:val="|"/>
                              <m:ctrlPr>
                                <a:rPr lang="pl-PL" altLang="pl-PL" sz="1800" i="1" smtClean="0">
                                  <a:latin typeface="Cambria Math" panose="02040503050406030204" pitchFamily="18" charset="0"/>
                                </a:rPr>
                              </m:ctrlPr>
                            </m:dPr>
                            <m:e>
                              <m:sSub>
                                <m:sSubPr>
                                  <m:ctrlPr>
                                    <a:rPr lang="pl-PL" altLang="pl-PL" sz="1800" b="0" i="1" smtClean="0">
                                      <a:latin typeface="Cambria Math" panose="02040503050406030204" pitchFamily="18" charset="0"/>
                                    </a:rPr>
                                  </m:ctrlPr>
                                </m:sSubPr>
                                <m:e>
                                  <m:r>
                                    <a:rPr lang="pl-PL" altLang="pl-PL" sz="1800" b="0" i="1" smtClean="0">
                                      <a:latin typeface="Cambria Math" panose="02040503050406030204" pitchFamily="18" charset="0"/>
                                    </a:rPr>
                                    <m:t>𝑥</m:t>
                                  </m:r>
                                </m:e>
                                <m:sub>
                                  <m:r>
                                    <a:rPr lang="pl-PL" altLang="pl-PL" sz="1800" b="0" i="1" smtClean="0">
                                      <a:latin typeface="Cambria Math" panose="02040503050406030204" pitchFamily="18" charset="0"/>
                                    </a:rPr>
                                    <m:t>𝑖</m:t>
                                  </m:r>
                                </m:sub>
                              </m:sSub>
                              <m:r>
                                <a:rPr lang="pl-PL" altLang="pl-PL" sz="1800" b="0" i="1" smtClean="0">
                                  <a:latin typeface="Cambria Math" panose="02040503050406030204" pitchFamily="18" charset="0"/>
                                </a:rPr>
                                <m:t>−</m:t>
                              </m:r>
                              <m:sSub>
                                <m:sSubPr>
                                  <m:ctrlPr>
                                    <a:rPr lang="pl-PL" altLang="pl-PL" sz="1800" b="0" i="1" smtClean="0">
                                      <a:latin typeface="Cambria Math" panose="02040503050406030204" pitchFamily="18" charset="0"/>
                                    </a:rPr>
                                  </m:ctrlPr>
                                </m:sSubPr>
                                <m:e>
                                  <m:r>
                                    <a:rPr lang="pl-PL" altLang="pl-PL" sz="1800" b="0" i="1" smtClean="0">
                                      <a:latin typeface="Cambria Math" panose="02040503050406030204" pitchFamily="18" charset="0"/>
                                    </a:rPr>
                                    <m:t>𝑦</m:t>
                                  </m:r>
                                </m:e>
                                <m:sub>
                                  <m:r>
                                    <a:rPr lang="pl-PL" altLang="pl-PL" sz="1800" b="0" i="1" smtClean="0">
                                      <a:latin typeface="Cambria Math" panose="02040503050406030204" pitchFamily="18" charset="0"/>
                                    </a:rPr>
                                    <m:t>𝑖</m:t>
                                  </m:r>
                                </m:sub>
                              </m:sSub>
                            </m:e>
                          </m:d>
                        </m:e>
                      </m:nary>
                    </m:oMath>
                  </m:oMathPara>
                </a14:m>
                <a:endParaRPr lang="pl-PL" altLang="pl-PL" sz="1800" dirty="0"/>
              </a:p>
              <a:p>
                <a:pPr lvl="1" algn="just"/>
                <a:r>
                  <a:rPr lang="pl-PL" altLang="pl-PL" sz="1800" dirty="0"/>
                  <a:t>Metryka Minkowskiego</a:t>
                </a:r>
              </a:p>
              <a:p>
                <a:pPr marL="457200" lvl="1" indent="0" algn="just">
                  <a:buNone/>
                </a:pPr>
                <a14:m>
                  <m:oMathPara xmlns:m="http://schemas.openxmlformats.org/officeDocument/2006/math">
                    <m:oMathParaPr>
                      <m:jc m:val="centerGroup"/>
                    </m:oMathParaPr>
                    <m:oMath xmlns:m="http://schemas.openxmlformats.org/officeDocument/2006/math">
                      <m:sSub>
                        <m:sSubPr>
                          <m:ctrlPr>
                            <a:rPr lang="pl-PL" altLang="pl-PL" sz="1800" b="0" i="1" smtClean="0">
                              <a:latin typeface="Cambria Math" panose="02040503050406030204" pitchFamily="18" charset="0"/>
                            </a:rPr>
                          </m:ctrlPr>
                        </m:sSubPr>
                        <m:e>
                          <m:r>
                            <a:rPr lang="pl-PL" altLang="pl-PL" sz="1800" b="0" i="1" smtClean="0">
                              <a:latin typeface="Cambria Math" panose="02040503050406030204" pitchFamily="18" charset="0"/>
                            </a:rPr>
                            <m:t>𝑑</m:t>
                          </m:r>
                        </m:e>
                        <m:sub>
                          <m:r>
                            <a:rPr lang="pl-PL" altLang="pl-PL" sz="1800" b="0" i="1" smtClean="0">
                              <a:latin typeface="Cambria Math" panose="02040503050406030204" pitchFamily="18" charset="0"/>
                            </a:rPr>
                            <m:t>𝑚𝑖𝑛𝑘𝑜𝑤𝑠𝑘𝑖𝑒𝑔𝑜</m:t>
                          </m:r>
                        </m:sub>
                      </m:sSub>
                      <m:r>
                        <a:rPr lang="pl-PL" altLang="pl-PL" sz="1800" b="0" i="1" smtClean="0">
                          <a:latin typeface="Cambria Math" panose="02040503050406030204" pitchFamily="18" charset="0"/>
                        </a:rPr>
                        <m:t>= </m:t>
                      </m:r>
                      <m:sSup>
                        <m:sSupPr>
                          <m:ctrlPr>
                            <a:rPr lang="pl-PL" altLang="pl-PL" sz="1800" b="0" i="1" smtClean="0">
                              <a:latin typeface="Cambria Math" panose="02040503050406030204" pitchFamily="18" charset="0"/>
                            </a:rPr>
                          </m:ctrlPr>
                        </m:sSupPr>
                        <m:e>
                          <m:d>
                            <m:dPr>
                              <m:ctrlPr>
                                <a:rPr lang="pl-PL" altLang="pl-PL" sz="1800" b="0" i="1" smtClean="0">
                                  <a:latin typeface="Cambria Math" panose="02040503050406030204" pitchFamily="18" charset="0"/>
                                </a:rPr>
                              </m:ctrlPr>
                            </m:dPr>
                            <m:e>
                              <m:nary>
                                <m:naryPr>
                                  <m:chr m:val="∑"/>
                                  <m:limLoc m:val="subSup"/>
                                  <m:ctrlPr>
                                    <a:rPr lang="pl-PL" altLang="pl-PL" sz="1800" i="1">
                                      <a:latin typeface="Cambria Math" panose="02040503050406030204" pitchFamily="18" charset="0"/>
                                    </a:rPr>
                                  </m:ctrlPr>
                                </m:naryPr>
                                <m:sub>
                                  <m:r>
                                    <m:rPr>
                                      <m:brk m:alnAt="25"/>
                                    </m:rPr>
                                    <a:rPr lang="pl-PL" altLang="pl-PL" sz="1800" i="1">
                                      <a:latin typeface="Cambria Math" panose="02040503050406030204" pitchFamily="18" charset="0"/>
                                    </a:rPr>
                                    <m:t>𝑖</m:t>
                                  </m:r>
                                  <m:r>
                                    <a:rPr lang="pl-PL" altLang="pl-PL" sz="1800" i="1">
                                      <a:latin typeface="Cambria Math" panose="02040503050406030204" pitchFamily="18" charset="0"/>
                                    </a:rPr>
                                    <m:t>=</m:t>
                                  </m:r>
                                  <m:r>
                                    <m:rPr>
                                      <m:brk m:alnAt="25"/>
                                    </m:rPr>
                                    <a:rPr lang="pl-PL" altLang="pl-PL" sz="1800" i="1">
                                      <a:latin typeface="Cambria Math" panose="02040503050406030204" pitchFamily="18" charset="0"/>
                                    </a:rPr>
                                    <m:t>1</m:t>
                                  </m:r>
                                </m:sub>
                                <m:sup>
                                  <m:r>
                                    <a:rPr lang="pl-PL" altLang="pl-PL" sz="1800" i="1">
                                      <a:latin typeface="Cambria Math" panose="02040503050406030204" pitchFamily="18" charset="0"/>
                                    </a:rPr>
                                    <m:t>𝑛</m:t>
                                  </m:r>
                                </m:sup>
                                <m:e>
                                  <m:sSup>
                                    <m:sSupPr>
                                      <m:ctrlPr>
                                        <a:rPr lang="pl-PL" altLang="pl-PL" sz="1800" b="0" i="1" smtClean="0">
                                          <a:latin typeface="Cambria Math" panose="02040503050406030204" pitchFamily="18" charset="0"/>
                                        </a:rPr>
                                      </m:ctrlPr>
                                    </m:sSupPr>
                                    <m:e>
                                      <m:d>
                                        <m:dPr>
                                          <m:begChr m:val="|"/>
                                          <m:endChr m:val="|"/>
                                          <m:ctrlPr>
                                            <a:rPr lang="pl-PL" altLang="pl-PL" sz="1800" i="1">
                                              <a:latin typeface="Cambria Math" panose="02040503050406030204" pitchFamily="18" charset="0"/>
                                            </a:rPr>
                                          </m:ctrlPr>
                                        </m:dPr>
                                        <m:e>
                                          <m:sSub>
                                            <m:sSubPr>
                                              <m:ctrlPr>
                                                <a:rPr lang="pl-PL" altLang="pl-PL" sz="1800" i="1">
                                                  <a:latin typeface="Cambria Math" panose="02040503050406030204" pitchFamily="18" charset="0"/>
                                                </a:rPr>
                                              </m:ctrlPr>
                                            </m:sSubPr>
                                            <m:e>
                                              <m:r>
                                                <a:rPr lang="pl-PL" altLang="pl-PL" sz="1800" i="1">
                                                  <a:latin typeface="Cambria Math" panose="02040503050406030204" pitchFamily="18" charset="0"/>
                                                </a:rPr>
                                                <m:t>𝑥</m:t>
                                              </m:r>
                                            </m:e>
                                            <m:sub>
                                              <m:r>
                                                <a:rPr lang="pl-PL" altLang="pl-PL" sz="1800" i="1">
                                                  <a:latin typeface="Cambria Math" panose="02040503050406030204" pitchFamily="18" charset="0"/>
                                                </a:rPr>
                                                <m:t>𝑖</m:t>
                                              </m:r>
                                            </m:sub>
                                          </m:sSub>
                                          <m:r>
                                            <a:rPr lang="pl-PL" altLang="pl-PL" sz="1800" i="1">
                                              <a:latin typeface="Cambria Math" panose="02040503050406030204" pitchFamily="18" charset="0"/>
                                            </a:rPr>
                                            <m:t>−</m:t>
                                          </m:r>
                                          <m:sSub>
                                            <m:sSubPr>
                                              <m:ctrlPr>
                                                <a:rPr lang="pl-PL" altLang="pl-PL" sz="1800" i="1">
                                                  <a:latin typeface="Cambria Math" panose="02040503050406030204" pitchFamily="18" charset="0"/>
                                                </a:rPr>
                                              </m:ctrlPr>
                                            </m:sSubPr>
                                            <m:e>
                                              <m:r>
                                                <a:rPr lang="pl-PL" altLang="pl-PL" sz="1800" i="1">
                                                  <a:latin typeface="Cambria Math" panose="02040503050406030204" pitchFamily="18" charset="0"/>
                                                </a:rPr>
                                                <m:t>𝑦</m:t>
                                              </m:r>
                                            </m:e>
                                            <m:sub>
                                              <m:r>
                                                <a:rPr lang="pl-PL" altLang="pl-PL" sz="1800" i="1">
                                                  <a:latin typeface="Cambria Math" panose="02040503050406030204" pitchFamily="18" charset="0"/>
                                                </a:rPr>
                                                <m:t>𝑖</m:t>
                                              </m:r>
                                            </m:sub>
                                          </m:sSub>
                                        </m:e>
                                      </m:d>
                                    </m:e>
                                    <m:sup>
                                      <m:r>
                                        <a:rPr lang="pl-PL" altLang="pl-PL" sz="1800" b="0" i="1" smtClean="0">
                                          <a:latin typeface="Cambria Math" panose="02040503050406030204" pitchFamily="18" charset="0"/>
                                        </a:rPr>
                                        <m:t>𝑝</m:t>
                                      </m:r>
                                    </m:sup>
                                  </m:sSup>
                                </m:e>
                              </m:nary>
                            </m:e>
                          </m:d>
                        </m:e>
                        <m:sup>
                          <m:f>
                            <m:fPr>
                              <m:ctrlPr>
                                <a:rPr lang="pl-PL" altLang="pl-PL" sz="1800" b="0" i="1" smtClean="0">
                                  <a:latin typeface="Cambria Math" panose="02040503050406030204" pitchFamily="18" charset="0"/>
                                </a:rPr>
                              </m:ctrlPr>
                            </m:fPr>
                            <m:num>
                              <m:r>
                                <a:rPr lang="pl-PL" altLang="pl-PL" sz="1800" b="0" i="1" smtClean="0">
                                  <a:latin typeface="Cambria Math" panose="02040503050406030204" pitchFamily="18" charset="0"/>
                                </a:rPr>
                                <m:t>1</m:t>
                              </m:r>
                            </m:num>
                            <m:den>
                              <m:r>
                                <a:rPr lang="pl-PL" altLang="pl-PL" sz="1800" b="0" i="1" smtClean="0">
                                  <a:latin typeface="Cambria Math" panose="02040503050406030204" pitchFamily="18" charset="0"/>
                                </a:rPr>
                                <m:t>𝑝</m:t>
                              </m:r>
                            </m:den>
                          </m:f>
                        </m:sup>
                      </m:sSup>
                    </m:oMath>
                  </m:oMathPara>
                </a14:m>
                <a:endParaRPr lang="pl-PL" altLang="pl-PL" sz="1800"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6" y="1359494"/>
                <a:ext cx="10505862" cy="4584106"/>
              </a:xfrm>
              <a:blipFill>
                <a:blip r:embed="rId2"/>
                <a:stretch>
                  <a:fillRect l="-638" t="-1729" r="-696" b="-798"/>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178</a:t>
            </a:fld>
            <a:endParaRPr lang="pl-PL"/>
          </a:p>
        </p:txBody>
      </p:sp>
      <p:sp>
        <p:nvSpPr>
          <p:cNvPr id="5" name="Symbol zastępczy zawartości 2">
            <a:extLst>
              <a:ext uri="{FF2B5EF4-FFF2-40B4-BE49-F238E27FC236}">
                <a16:creationId xmlns:a16="http://schemas.microsoft.com/office/drawing/2014/main" id="{68CB9DF3-012B-4E18-889C-100AFC52D25C}"/>
              </a:ext>
            </a:extLst>
          </p:cNvPr>
          <p:cNvSpPr txBox="1">
            <a:spLocks/>
          </p:cNvSpPr>
          <p:nvPr/>
        </p:nvSpPr>
        <p:spPr>
          <a:xfrm>
            <a:off x="6537101" y="1359494"/>
            <a:ext cx="4949125"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a:p>
        </p:txBody>
      </p:sp>
    </p:spTree>
    <p:extLst>
      <p:ext uri="{BB962C8B-B14F-4D97-AF65-F5344CB8AC3E}">
        <p14:creationId xmlns:p14="http://schemas.microsoft.com/office/powerpoint/2010/main" val="25526961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Algorytm k-najbliższych sąsiadów</a:t>
            </a:r>
          </a:p>
        </p:txBody>
      </p:sp>
      <p:sp>
        <p:nvSpPr>
          <p:cNvPr id="29701" name="Symbol zastępczy zawartości 2"/>
          <p:cNvSpPr>
            <a:spLocks noGrp="1"/>
          </p:cNvSpPr>
          <p:nvPr>
            <p:ph idx="1"/>
          </p:nvPr>
        </p:nvSpPr>
        <p:spPr>
          <a:xfrm>
            <a:off x="1146875" y="1359493"/>
            <a:ext cx="9872420" cy="4830291"/>
          </a:xfrm>
        </p:spPr>
        <p:txBody>
          <a:bodyPr>
            <a:noAutofit/>
          </a:bodyPr>
          <a:lstStyle/>
          <a:p>
            <a:r>
              <a:rPr lang="pl-PL" altLang="pl-PL" sz="2200" dirty="0"/>
              <a:t>  W celu zaimplementowania klasyfikatora k-najbliższych sąsiadów należy dołączyć wymagane biblioteki. Jako zbiór testowy wykorzystamy zbiór </a:t>
            </a:r>
            <a:r>
              <a:rPr lang="pl-PL" altLang="pl-PL" sz="2200" b="1" dirty="0" err="1"/>
              <a:t>Iris</a:t>
            </a:r>
            <a:r>
              <a:rPr lang="pl-PL" altLang="pl-PL" sz="2200" dirty="0"/>
              <a:t>.</a:t>
            </a:r>
          </a:p>
          <a:p>
            <a:r>
              <a:rPr lang="pl-PL" altLang="pl-PL" sz="2200" dirty="0"/>
              <a:t> Zestaw danych zawiera pomiary (długość płatków, szerokość płatków, długość płatków, szerokość płatków) dla 150 roślin tęczówki, podzielonych równo między trzy gatunki (0 = </a:t>
            </a:r>
            <a:r>
              <a:rPr lang="pl-PL" altLang="pl-PL" sz="2200" dirty="0" err="1"/>
              <a:t>setosa</a:t>
            </a:r>
            <a:r>
              <a:rPr lang="pl-PL" altLang="pl-PL" sz="2200" dirty="0"/>
              <a:t>, 1 = </a:t>
            </a:r>
            <a:r>
              <a:rPr lang="pl-PL" altLang="pl-PL" sz="2200" dirty="0" err="1"/>
              <a:t>versicolor</a:t>
            </a:r>
            <a:r>
              <a:rPr lang="pl-PL" altLang="pl-PL" sz="2200" dirty="0"/>
              <a:t> i 2 = </a:t>
            </a:r>
            <a:r>
              <a:rPr lang="pl-PL" altLang="pl-PL" sz="2200" dirty="0" err="1"/>
              <a:t>virginica</a:t>
            </a:r>
            <a:r>
              <a:rPr lang="pl-PL" altLang="pl-PL" sz="2200" dirty="0"/>
              <a:t>).</a:t>
            </a: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endParaRPr lang="pl-PL" sz="1600" dirty="0">
              <a:latin typeface="Consolas" panose="020B0609020204030204" pitchFamily="49" charset="0"/>
            </a:endParaRP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sklearn.metrics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accuracy_score</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sklearn.model_selection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train_test_split</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sklearn.neighbors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KNeighborsClassifier</a:t>
            </a:r>
            <a:endParaRPr lang="pl-PL" altLang="pl-PL" sz="1600" dirty="0">
              <a:solidFill>
                <a:srgbClr val="000000"/>
              </a:solidFill>
              <a:latin typeface="Courier New" panose="02070309020205020404" pitchFamily="49" charset="0"/>
            </a:endParaRPr>
          </a:p>
          <a:p>
            <a:pPr marL="0" indent="0">
              <a:buNone/>
            </a:pP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Załadowanie danych ze zbioru </a:t>
            </a:r>
            <a:r>
              <a:rPr lang="pl-PL" sz="1600" b="0" i="0" dirty="0" err="1">
                <a:solidFill>
                  <a:srgbClr val="880000"/>
                </a:solidFill>
                <a:effectLst/>
                <a:latin typeface="Courier New" panose="02070309020205020404" pitchFamily="49" charset="0"/>
              </a:rPr>
              <a:t>Iris</a:t>
            </a:r>
            <a:endParaRPr lang="pl-PL" altLang="pl-PL" sz="1600" dirty="0">
              <a:solidFill>
                <a:srgbClr val="000000"/>
              </a:solidFill>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iris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a:t>
            </a:r>
            <a:endParaRPr lang="pl-PL" altLang="pl-PL" sz="16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179</a:t>
            </a:fld>
            <a:endParaRPr lang="pl-PL"/>
          </a:p>
        </p:txBody>
      </p:sp>
    </p:spTree>
    <p:extLst>
      <p:ext uri="{BB962C8B-B14F-4D97-AF65-F5344CB8AC3E}">
        <p14:creationId xmlns:p14="http://schemas.microsoft.com/office/powerpoint/2010/main" val="4041583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Najważniejsze algorytmy uczenia maszynowego</a:t>
            </a:r>
          </a:p>
        </p:txBody>
      </p:sp>
      <p:sp>
        <p:nvSpPr>
          <p:cNvPr id="29701" name="Symbol zastępczy zawartości 2"/>
          <p:cNvSpPr>
            <a:spLocks noGrp="1"/>
          </p:cNvSpPr>
          <p:nvPr>
            <p:ph idx="1"/>
          </p:nvPr>
        </p:nvSpPr>
        <p:spPr>
          <a:xfrm>
            <a:off x="1146875" y="1359494"/>
            <a:ext cx="9872420" cy="4033916"/>
          </a:xfrm>
        </p:spPr>
        <p:txBody>
          <a:bodyPr>
            <a:noAutofit/>
          </a:bodyPr>
          <a:lstStyle/>
          <a:p>
            <a:pPr marL="0" indent="0">
              <a:buNone/>
            </a:pPr>
            <a:r>
              <a:rPr lang="pl-PL" altLang="pl-PL" sz="2200" dirty="0"/>
              <a:t>Istnieje wiele algorytmów uczenia maszynowego. Najważniejsze algorytmy, które zostaną omówione w trakcie kursu to</a:t>
            </a:r>
          </a:p>
          <a:p>
            <a:r>
              <a:rPr lang="pl-PL" altLang="pl-PL" sz="2200" dirty="0"/>
              <a:t> Algorytm k-najbliższych sąsiadów</a:t>
            </a:r>
          </a:p>
          <a:p>
            <a:r>
              <a:rPr lang="pl-PL" altLang="pl-PL" sz="2200" dirty="0"/>
              <a:t> Klasyfikator Bayesa</a:t>
            </a:r>
          </a:p>
          <a:p>
            <a:r>
              <a:rPr lang="pl-PL" altLang="pl-PL" sz="2200" dirty="0"/>
              <a:t> Drzewa decyzyjne</a:t>
            </a:r>
          </a:p>
          <a:p>
            <a:r>
              <a:rPr lang="pl-PL" altLang="pl-PL" sz="2200" dirty="0"/>
              <a:t> Maszyna wektorów nośnych</a:t>
            </a:r>
          </a:p>
          <a:p>
            <a:r>
              <a:rPr lang="pl-PL" altLang="pl-PL" sz="2200" dirty="0"/>
              <a:t> Algorytm regresji liniowej</a:t>
            </a:r>
          </a:p>
          <a:p>
            <a:r>
              <a:rPr lang="pl-PL" altLang="pl-PL" sz="2200" dirty="0"/>
              <a:t> Algorytm klasteryzacji k-średnich</a:t>
            </a:r>
          </a:p>
          <a:p>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18</a:t>
            </a:fld>
            <a:endParaRPr lang="pl-PL"/>
          </a:p>
        </p:txBody>
      </p:sp>
    </p:spTree>
    <p:extLst>
      <p:ext uri="{BB962C8B-B14F-4D97-AF65-F5344CB8AC3E}">
        <p14:creationId xmlns:p14="http://schemas.microsoft.com/office/powerpoint/2010/main" val="13384501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 k-najbliższych sąsiadów</a:t>
            </a:r>
          </a:p>
        </p:txBody>
      </p:sp>
      <p:sp>
        <p:nvSpPr>
          <p:cNvPr id="29701" name="Symbol zastępczy zawartości 2"/>
          <p:cNvSpPr>
            <a:spLocks noGrp="1"/>
          </p:cNvSpPr>
          <p:nvPr>
            <p:ph idx="1"/>
          </p:nvPr>
        </p:nvSpPr>
        <p:spPr>
          <a:xfrm>
            <a:off x="1146875" y="1359493"/>
            <a:ext cx="10783456" cy="4822475"/>
          </a:xfrm>
        </p:spPr>
        <p:txBody>
          <a:bodyPr>
            <a:noAutofit/>
          </a:bodyPr>
          <a:lstStyle/>
          <a:p>
            <a:pPr marL="0" indent="0">
              <a:buNone/>
            </a:pPr>
            <a:r>
              <a:rPr lang="pl-PL" sz="1600" b="0" i="0" dirty="0">
                <a:solidFill>
                  <a:srgbClr val="880000"/>
                </a:solidFill>
                <a:effectLst/>
                <a:latin typeface="Courier New" panose="02070309020205020404" pitchFamily="49" charset="0"/>
              </a:rPr>
              <a:t># Podział danych na dane uczące</a:t>
            </a:r>
            <a:endParaRPr lang="pl-PL" sz="1600" dirty="0">
              <a:latin typeface="Consolas" panose="020B0609020204030204" pitchFamily="49" charset="0"/>
            </a:endParaRPr>
          </a:p>
          <a:p>
            <a:pPr marL="0" indent="0">
              <a:buNone/>
            </a:pPr>
            <a:r>
              <a:rPr lang="pl-PL" sz="1600" b="0" i="0" dirty="0" err="1">
                <a:solidFill>
                  <a:srgbClr val="000000"/>
                </a:solidFill>
                <a:effectLst/>
                <a:latin typeface="Courier New" panose="02070309020205020404" pitchFamily="49" charset="0"/>
              </a:rPr>
              <a:t>features_train</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features_test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labels_train</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labels_test</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train_test_split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iris.data</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iris.target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test_size</a:t>
            </a:r>
            <a:r>
              <a:rPr lang="pl-PL" sz="1600" b="0" i="0" dirty="0">
                <a:solidFill>
                  <a:srgbClr val="000000"/>
                </a:solidFill>
                <a:effectLst/>
                <a:latin typeface="Courier New" panose="02070309020205020404" pitchFamily="49" charset="0"/>
              </a:rPr>
              <a:t>=0.25)</a:t>
            </a:r>
          </a:p>
          <a:p>
            <a:pPr marL="0" indent="0">
              <a:buNone/>
            </a:pP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Utworzenie klasyfikatora KNN</a:t>
            </a:r>
            <a:endParaRPr lang="pl-PL" sz="1600" dirty="0">
              <a:solidFill>
                <a:srgbClr val="000000"/>
              </a:solidFill>
              <a:latin typeface="Courier New" panose="02070309020205020404" pitchFamily="49" charset="0"/>
            </a:endParaRPr>
          </a:p>
          <a:p>
            <a:pPr marL="0" indent="0">
              <a:buNone/>
            </a:pPr>
            <a:r>
              <a:rPr lang="pl-PL" sz="1600" b="0" i="0" dirty="0">
                <a:solidFill>
                  <a:srgbClr val="660066"/>
                </a:solidFill>
                <a:effectLst/>
                <a:latin typeface="Courier New" panose="02070309020205020404" pitchFamily="49" charset="0"/>
              </a:rPr>
              <a:t>model</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KNeighborsClassifier</a:t>
            </a:r>
            <a:r>
              <a:rPr lang="pl-PL" sz="1600" b="0" i="0" dirty="0">
                <a:solidFill>
                  <a:srgbClr val="000000"/>
                </a:solidFill>
                <a:effectLst/>
                <a:latin typeface="Courier New" panose="02070309020205020404" pitchFamily="49" charset="0"/>
              </a:rPr>
              <a:t>()</a:t>
            </a:r>
          </a:p>
          <a:p>
            <a:pPr marL="0" indent="0">
              <a:buNone/>
            </a:pPr>
            <a:endParaRPr lang="pl-PL" sz="1600" dirty="0">
              <a:latin typeface="Consolas" panose="020B0609020204030204" pitchFamily="49" charset="0"/>
            </a:endParaRPr>
          </a:p>
          <a:p>
            <a:pPr marL="0" indent="0">
              <a:buNone/>
            </a:pPr>
            <a:r>
              <a:rPr lang="pl-PL" sz="1600" b="0" i="0" dirty="0">
                <a:solidFill>
                  <a:srgbClr val="880000"/>
                </a:solidFill>
                <a:effectLst/>
                <a:latin typeface="Courier New" panose="02070309020205020404" pitchFamily="49" charset="0"/>
              </a:rPr>
              <a:t># Uruchomienie procesu uczenia modelu</a:t>
            </a:r>
            <a:endParaRPr lang="pl-PL" sz="1600" dirty="0">
              <a:latin typeface="Consolas" panose="020B0609020204030204" pitchFamily="49" charset="0"/>
            </a:endParaRPr>
          </a:p>
          <a:p>
            <a:pPr marL="0" indent="0">
              <a:buNone/>
            </a:pPr>
            <a:r>
              <a:rPr lang="fr-FR" sz="1600" dirty="0">
                <a:solidFill>
                  <a:srgbClr val="660066"/>
                </a:solidFill>
                <a:latin typeface="Courier New" panose="02070309020205020404" pitchFamily="49" charset="0"/>
              </a:rPr>
              <a:t>model</a:t>
            </a:r>
            <a:r>
              <a:rPr lang="fr-FR" sz="1600" b="0" i="0" dirty="0">
                <a:solidFill>
                  <a:srgbClr val="9B703F"/>
                </a:solidFill>
                <a:effectLst/>
                <a:latin typeface="Courier New" panose="02070309020205020404" pitchFamily="49" charset="0"/>
              </a:rPr>
              <a:t>.</a:t>
            </a:r>
            <a:r>
              <a:rPr lang="fr-FR" sz="1600" dirty="0">
                <a:solidFill>
                  <a:srgbClr val="000000"/>
                </a:solidFill>
                <a:latin typeface="Courier New" panose="02070309020205020404" pitchFamily="49" charset="0"/>
              </a:rPr>
              <a:t>fit</a:t>
            </a:r>
            <a:r>
              <a:rPr lang="fr-FR" sz="1600" b="0" i="0" dirty="0">
                <a:solidFill>
                  <a:srgbClr val="000000"/>
                </a:solidFill>
                <a:effectLst/>
                <a:latin typeface="Courier New" panose="02070309020205020404" pitchFamily="49" charset="0"/>
              </a:rPr>
              <a:t>(features_train, labels_train)</a:t>
            </a:r>
            <a:endParaRPr lang="pl-PL" sz="1600" b="0" i="0" dirty="0">
              <a:solidFill>
                <a:srgbClr val="000000"/>
              </a:solidFill>
              <a:effectLst/>
              <a:latin typeface="Courier New" panose="02070309020205020404" pitchFamily="49" charset="0"/>
            </a:endParaRPr>
          </a:p>
          <a:p>
            <a:pPr marL="0" indent="0">
              <a:buNone/>
            </a:pP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Uruchomienie procesu predykcji na danych testowych</a:t>
            </a:r>
            <a:endParaRPr lang="pl-PL" sz="1600" dirty="0">
              <a:solidFill>
                <a:srgbClr val="000000"/>
              </a:solidFill>
              <a:latin typeface="Courier New" panose="02070309020205020404" pitchFamily="49" charset="0"/>
            </a:endParaRPr>
          </a:p>
          <a:p>
            <a:pPr marL="0" indent="0">
              <a:buNone/>
            </a:pPr>
            <a:r>
              <a:rPr lang="en-US" sz="1600" b="0" i="0" dirty="0">
                <a:solidFill>
                  <a:srgbClr val="660066"/>
                </a:solidFill>
                <a:effectLst/>
                <a:latin typeface="Courier New" panose="02070309020205020404" pitchFamily="49" charset="0"/>
              </a:rPr>
              <a:t>predictions</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model.predict</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features_test</a:t>
            </a:r>
            <a:r>
              <a:rPr lang="en-US"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180</a:t>
            </a:fld>
            <a:endParaRPr lang="pl-PL"/>
          </a:p>
        </p:txBody>
      </p:sp>
    </p:spTree>
    <p:extLst>
      <p:ext uri="{BB962C8B-B14F-4D97-AF65-F5344CB8AC3E}">
        <p14:creationId xmlns:p14="http://schemas.microsoft.com/office/powerpoint/2010/main" val="39100697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 k-najbliższych sąsiadów</a:t>
            </a:r>
          </a:p>
        </p:txBody>
      </p:sp>
      <p:sp>
        <p:nvSpPr>
          <p:cNvPr id="29701" name="Symbol zastępczy zawartości 2"/>
          <p:cNvSpPr>
            <a:spLocks noGrp="1"/>
          </p:cNvSpPr>
          <p:nvPr>
            <p:ph idx="1"/>
          </p:nvPr>
        </p:nvSpPr>
        <p:spPr>
          <a:xfrm>
            <a:off x="1146875" y="1359493"/>
            <a:ext cx="10783456" cy="4822475"/>
          </a:xfrm>
        </p:spPr>
        <p:txBody>
          <a:bodyPr>
            <a:noAutofit/>
          </a:bodyPr>
          <a:lstStyle/>
          <a:p>
            <a:pPr marL="0" indent="0">
              <a:buNone/>
            </a:pPr>
            <a:r>
              <a:rPr lang="pl-PL" sz="1600" b="0" i="0" dirty="0">
                <a:solidFill>
                  <a:srgbClr val="880000"/>
                </a:solidFill>
                <a:effectLst/>
                <a:latin typeface="Courier New" panose="02070309020205020404" pitchFamily="49" charset="0"/>
              </a:rPr>
              <a:t># Wyznaczenie wskaźnika oceny dokładności klasyfikatora dla zbioru testowego</a:t>
            </a:r>
            <a:endParaRPr lang="pl-PL" sz="1600" dirty="0">
              <a:solidFill>
                <a:srgbClr val="000000"/>
              </a:solidFill>
              <a:latin typeface="Courier New" panose="02070309020205020404" pitchFamily="49" charset="0"/>
            </a:endParaRPr>
          </a:p>
          <a:p>
            <a:pPr marL="0" indent="0">
              <a:buNone/>
            </a:pPr>
            <a:r>
              <a:rPr lang="en-US" sz="1600" dirty="0">
                <a:solidFill>
                  <a:srgbClr val="660066"/>
                </a:solidFill>
                <a:latin typeface="Courier New" panose="02070309020205020404" pitchFamily="49" charset="0"/>
              </a:rPr>
              <a:t>result</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accuracy_score</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labels_test</a:t>
            </a:r>
            <a:r>
              <a:rPr lang="en-US" sz="1600" b="0" i="0" dirty="0">
                <a:solidFill>
                  <a:srgbClr val="000000"/>
                </a:solidFill>
                <a:effectLst/>
                <a:latin typeface="Courier New" panose="02070309020205020404" pitchFamily="49" charset="0"/>
              </a:rPr>
              <a:t>, predictions)</a:t>
            </a:r>
            <a:endParaRPr lang="pl-PL" sz="1600" b="0" i="0" dirty="0">
              <a:solidFill>
                <a:srgbClr val="000000"/>
              </a:solidFill>
              <a:effectLst/>
              <a:latin typeface="Courier New" panose="02070309020205020404" pitchFamily="49" charset="0"/>
            </a:endParaRPr>
          </a:p>
          <a:p>
            <a:pPr marL="0" indent="0">
              <a:buNone/>
            </a:pPr>
            <a:endParaRPr lang="pl-PL" sz="1600" dirty="0">
              <a:solidFill>
                <a:srgbClr val="000000"/>
              </a:solidFill>
              <a:latin typeface="Courier New" panose="02070309020205020404" pitchFamily="49" charset="0"/>
            </a:endParaRPr>
          </a:p>
          <a:p>
            <a:pPr marL="0" indent="0">
              <a:buNone/>
            </a:pPr>
            <a:r>
              <a:rPr lang="pl-PL" sz="1600" dirty="0" err="1">
                <a:solidFill>
                  <a:srgbClr val="660066"/>
                </a:solidFill>
                <a:latin typeface="Courier New" panose="02070309020205020404" pitchFamily="49" charset="0"/>
              </a:rPr>
              <a:t>print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result</a:t>
            </a:r>
            <a:r>
              <a:rPr lang="pl-PL" sz="1600" b="0" i="0" dirty="0">
                <a:solidFill>
                  <a:srgbClr val="000000"/>
                </a:solidFill>
                <a:effectLst/>
                <a:latin typeface="Courier New" panose="02070309020205020404" pitchFamily="49" charset="0"/>
              </a:rPr>
              <a:t>)</a:t>
            </a:r>
            <a:endParaRPr lang="pl-PL" sz="1600" dirty="0">
              <a:solidFill>
                <a:srgbClr val="000000"/>
              </a:solidFill>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a:t>
            </a:r>
            <a:r>
              <a:rPr lang="pl-PL" sz="1600" dirty="0">
                <a:solidFill>
                  <a:srgbClr val="000000"/>
                </a:solidFill>
                <a:latin typeface="Courier New" panose="02070309020205020404" pitchFamily="49" charset="0"/>
              </a:rPr>
              <a:t> </a:t>
            </a:r>
            <a:r>
              <a:rPr kumimoji="0" lang="pl-PL" altLang="pl-PL" sz="1600" b="0" i="0" u="none" strike="noStrike" cap="none" normalizeH="0" baseline="0" dirty="0">
                <a:ln>
                  <a:noFill/>
                </a:ln>
                <a:solidFill>
                  <a:srgbClr val="000000"/>
                </a:solidFill>
                <a:effectLst/>
                <a:latin typeface="Courier New" panose="02070309020205020404" pitchFamily="49" charset="0"/>
              </a:rPr>
              <a:t>0.9736842105263158</a:t>
            </a:r>
            <a:r>
              <a:rPr kumimoji="0" lang="pl-PL" altLang="pl-PL" sz="1200" b="0" i="0" u="none" strike="noStrike" cap="none" normalizeH="0" baseline="0" dirty="0">
                <a:ln>
                  <a:noFill/>
                </a:ln>
                <a:solidFill>
                  <a:schemeClr val="tx1"/>
                </a:solidFill>
                <a:effectLst/>
              </a:rPr>
              <a:t> </a:t>
            </a:r>
          </a:p>
          <a:p>
            <a:pPr marL="0" indent="0">
              <a:buNone/>
            </a:pPr>
            <a:endParaRPr lang="pl-PL" altLang="pl-PL" sz="1200" dirty="0">
              <a:latin typeface="Arial" panose="020B0604020202020204" pitchFamily="34" charset="0"/>
            </a:endParaRPr>
          </a:p>
          <a:p>
            <a:r>
              <a:rPr lang="pl-PL" altLang="pl-PL" sz="2200" dirty="0"/>
              <a:t> Kolejnym etapem będzie przedstawienie dokładnej implementacji algorytmu k-najbliższych sąsiadów krok po kroku.</a:t>
            </a:r>
            <a:endParaRPr kumimoji="0" lang="pl-PL" altLang="pl-PL" sz="2200" b="0" i="0" u="none" strike="noStrike" cap="none" normalizeH="0" baseline="0" dirty="0">
              <a:ln>
                <a:noFill/>
              </a:ln>
              <a:solidFill>
                <a:schemeClr val="tx1"/>
              </a:solidFill>
              <a:effectLst/>
              <a:latin typeface="Arial" panose="020B0604020202020204" pitchFamily="34" charset="0"/>
            </a:endParaRPr>
          </a:p>
          <a:p>
            <a:pPr marL="0" indent="0">
              <a:buNone/>
            </a:pPr>
            <a:endParaRPr lang="pl-PL" sz="1600" dirty="0">
              <a:latin typeface="Consolas" panose="020B0609020204030204" pitchFamily="49" charset="0"/>
            </a:endParaRPr>
          </a:p>
          <a:p>
            <a:pPr marL="0" indent="0">
              <a:buNone/>
            </a:pPr>
            <a:endParaRPr lang="pl-PL" sz="16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181</a:t>
            </a:fld>
            <a:endParaRPr lang="pl-PL"/>
          </a:p>
        </p:txBody>
      </p:sp>
    </p:spTree>
    <p:extLst>
      <p:ext uri="{BB962C8B-B14F-4D97-AF65-F5344CB8AC3E}">
        <p14:creationId xmlns:p14="http://schemas.microsoft.com/office/powerpoint/2010/main" val="23285811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 k-najbliższych sąsiadów</a:t>
            </a:r>
          </a:p>
        </p:txBody>
      </p:sp>
      <p:sp>
        <p:nvSpPr>
          <p:cNvPr id="29701" name="Symbol zastępczy zawartości 2"/>
          <p:cNvSpPr>
            <a:spLocks noGrp="1"/>
          </p:cNvSpPr>
          <p:nvPr>
            <p:ph idx="1"/>
          </p:nvPr>
        </p:nvSpPr>
        <p:spPr>
          <a:xfrm>
            <a:off x="1146875" y="1359494"/>
            <a:ext cx="9872420" cy="4791214"/>
          </a:xfrm>
        </p:spPr>
        <p:txBody>
          <a:bodyPr>
            <a:noAutofit/>
          </a:bodyPr>
          <a:lstStyle/>
          <a:p>
            <a:r>
              <a:rPr lang="pl-PL" altLang="pl-PL" sz="2200" dirty="0"/>
              <a:t> Na początku ładowane są wszystkie niezbędne biblioteki.</a:t>
            </a:r>
          </a:p>
          <a:p>
            <a:pPr marL="0" indent="0">
              <a:buNone/>
            </a:pPr>
            <a:r>
              <a:rPr lang="pl-PL" altLang="pl-PL" sz="2200" dirty="0"/>
              <a:t> </a:t>
            </a: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endParaRPr lang="pl-PL" sz="1600" dirty="0">
              <a:latin typeface="Consolas" panose="020B0609020204030204" pitchFamily="49" charset="0"/>
            </a:endParaRPr>
          </a:p>
          <a:p>
            <a:pPr marL="0" indent="0">
              <a:buNone/>
            </a:pP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pandas </a:t>
            </a:r>
            <a:r>
              <a:rPr lang="en-US" sz="1600" b="0" i="0" dirty="0">
                <a:solidFill>
                  <a:srgbClr val="000088"/>
                </a:solidFill>
                <a:effectLst/>
                <a:latin typeface="Courier New" panose="02070309020205020404" pitchFamily="49" charset="0"/>
              </a:rPr>
              <a:t>as</a:t>
            </a:r>
            <a:r>
              <a:rPr lang="en-US" sz="1600" b="0" i="0" dirty="0">
                <a:solidFill>
                  <a:srgbClr val="000000"/>
                </a:solidFill>
                <a:effectLst/>
                <a:latin typeface="Courier New" panose="02070309020205020404" pitchFamily="49" charset="0"/>
              </a:rPr>
              <a:t> pd </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numpy</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as</a:t>
            </a:r>
            <a:r>
              <a:rPr lang="en-US" sz="1600" b="0" i="0" dirty="0">
                <a:solidFill>
                  <a:srgbClr val="000000"/>
                </a:solidFill>
                <a:effectLst/>
                <a:latin typeface="Courier New" panose="02070309020205020404" pitchFamily="49" charset="0"/>
              </a:rPr>
              <a:t> np </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matplotlib.pyplot</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as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plt</a:t>
            </a:r>
            <a:endParaRPr lang="pl-PL" altLang="pl-PL" sz="1600" dirty="0">
              <a:solidFill>
                <a:srgbClr val="000000"/>
              </a:solidFill>
              <a:latin typeface="Courier New" panose="02070309020205020404" pitchFamily="49" charset="0"/>
            </a:endParaRPr>
          </a:p>
          <a:p>
            <a:r>
              <a:rPr lang="pl-PL" altLang="pl-PL" sz="2200" dirty="0"/>
              <a:t> Następnie należy załadować dane. Także skorzystamy z bazy </a:t>
            </a:r>
            <a:r>
              <a:rPr lang="pl-PL" altLang="pl-PL" sz="2200" b="1" dirty="0" err="1"/>
              <a:t>Iris</a:t>
            </a:r>
            <a:r>
              <a:rPr lang="pl-PL" altLang="pl-PL" sz="2200" dirty="0"/>
              <a:t>.</a:t>
            </a:r>
          </a:p>
          <a:p>
            <a:pPr marL="0" indent="0">
              <a:buNone/>
            </a:pPr>
            <a:r>
              <a:rPr lang="pl-PL" sz="1600" b="0" i="0" dirty="0">
                <a:solidFill>
                  <a:srgbClr val="000000"/>
                </a:solidFill>
                <a:effectLst/>
                <a:latin typeface="Courier New" panose="02070309020205020404" pitchFamily="49" charset="0"/>
              </a:rPr>
              <a:t>from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iris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df</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pd.DataFrame</a:t>
            </a:r>
            <a:r>
              <a:rPr lang="pl-PL" sz="1600" b="0" i="0" dirty="0">
                <a:solidFill>
                  <a:srgbClr val="000000"/>
                </a:solidFill>
                <a:effectLst/>
                <a:latin typeface="Courier New" panose="02070309020205020404" pitchFamily="49" charset="0"/>
              </a:rPr>
              <a:t>(</a:t>
            </a:r>
            <a:r>
              <a:rPr lang="pl-PL" sz="1600" b="0" i="0" dirty="0">
                <a:solidFill>
                  <a:srgbClr val="000088"/>
                </a:solidFill>
                <a:effectLst/>
                <a:latin typeface="Courier New" panose="02070309020205020404" pitchFamily="49" charset="0"/>
              </a:rPr>
              <a:t>data</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iris.</a:t>
            </a:r>
            <a:r>
              <a:rPr lang="pl-PL" sz="1600" b="0" i="0" dirty="0" err="1">
                <a:solidFill>
                  <a:srgbClr val="000088"/>
                </a:solidFill>
                <a:effectLst/>
                <a:latin typeface="Courier New" panose="02070309020205020404" pitchFamily="49" charset="0"/>
              </a:rPr>
              <a:t>data</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columns</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iris.feature_names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df</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'target'</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iris.target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df.head</a:t>
            </a:r>
            <a:r>
              <a:rPr lang="pl-PL" sz="1600" b="0" i="0" dirty="0">
                <a:solidFill>
                  <a:srgbClr val="000000"/>
                </a:solidFill>
                <a:effectLst/>
                <a:latin typeface="Courier New" panose="02070309020205020404" pitchFamily="49" charset="0"/>
              </a:rPr>
              <a:t>()</a:t>
            </a:r>
            <a:endParaRPr lang="pl-PL" altLang="pl-PL" sz="16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182</a:t>
            </a:fld>
            <a:endParaRPr lang="pl-PL"/>
          </a:p>
        </p:txBody>
      </p:sp>
    </p:spTree>
    <p:extLst>
      <p:ext uri="{BB962C8B-B14F-4D97-AF65-F5344CB8AC3E}">
        <p14:creationId xmlns:p14="http://schemas.microsoft.com/office/powerpoint/2010/main" val="33417493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Algorytm k-najbliższych sąsiadów</a:t>
            </a:r>
          </a:p>
        </p:txBody>
      </p:sp>
      <p:sp>
        <p:nvSpPr>
          <p:cNvPr id="29701" name="Symbol zastępczy zawartości 2"/>
          <p:cNvSpPr>
            <a:spLocks noGrp="1"/>
          </p:cNvSpPr>
          <p:nvPr>
            <p:ph idx="1"/>
          </p:nvPr>
        </p:nvSpPr>
        <p:spPr>
          <a:xfrm>
            <a:off x="1146875" y="1359494"/>
            <a:ext cx="9872420" cy="4884998"/>
          </a:xfrm>
        </p:spPr>
        <p:txBody>
          <a:bodyPr>
            <a:noAutofit/>
          </a:bodyPr>
          <a:lstStyle/>
          <a:p>
            <a:r>
              <a:rPr lang="pl-PL" altLang="pl-PL" sz="2200" dirty="0"/>
              <a:t> Kolejnym etapem jest podział danych wektor cechy (X) oraz wartość docelową (Y).</a:t>
            </a:r>
          </a:p>
          <a:p>
            <a:pPr marL="0" indent="0">
              <a:buNone/>
            </a:pPr>
            <a:endParaRPr lang="pl-PL" altLang="pl-PL" sz="2200" dirty="0"/>
          </a:p>
          <a:p>
            <a:pPr marL="0" indent="0">
              <a:buNone/>
            </a:pPr>
            <a:r>
              <a:rPr lang="pl-PL" sz="1600" b="0" i="0" dirty="0">
                <a:solidFill>
                  <a:srgbClr val="FF0000"/>
                </a:solidFill>
                <a:effectLst/>
                <a:latin typeface="Courier New" panose="02070309020205020404" pitchFamily="49" charset="0"/>
              </a:rPr>
              <a:t>X</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df.drop</a:t>
            </a:r>
            <a:r>
              <a:rPr lang="pl-PL" sz="1600" b="0" i="0" dirty="0">
                <a:solidFill>
                  <a:srgbClr val="000000"/>
                </a:solidFill>
                <a:effectLst/>
                <a:latin typeface="Courier New" panose="02070309020205020404" pitchFamily="49" charset="0"/>
              </a:rPr>
              <a:t>(</a:t>
            </a:r>
            <a:r>
              <a:rPr lang="pl-PL" sz="1600" b="0" i="0" dirty="0">
                <a:solidFill>
                  <a:srgbClr val="A31515"/>
                </a:solidFill>
                <a:effectLst/>
                <a:latin typeface="Courier New" panose="02070309020205020404" pitchFamily="49" charset="0"/>
              </a:rPr>
              <a:t>'target'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axis</a:t>
            </a:r>
            <a:r>
              <a:rPr lang="pl-PL" sz="1600" b="0" i="0" dirty="0">
                <a:solidFill>
                  <a:srgbClr val="000000"/>
                </a:solidFill>
                <a:effectLst/>
                <a:latin typeface="Courier New" panose="02070309020205020404" pitchFamily="49" charset="0"/>
              </a:rPr>
              <a:t>=1) </a:t>
            </a:r>
          </a:p>
          <a:p>
            <a:pPr marL="0" indent="0">
              <a:buNone/>
            </a:pPr>
            <a:r>
              <a:rPr lang="pl-PL" sz="1600" dirty="0">
                <a:solidFill>
                  <a:srgbClr val="FF0000"/>
                </a:solidFill>
                <a:latin typeface="Courier New" panose="02070309020205020404" pitchFamily="49" charset="0"/>
              </a:rPr>
              <a:t>Y</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df.target</a:t>
            </a:r>
            <a:endParaRPr lang="pl-PL" sz="1600" b="0" i="0" dirty="0">
              <a:solidFill>
                <a:srgbClr val="000000"/>
              </a:solidFill>
              <a:effectLst/>
              <a:latin typeface="Courier New" panose="02070309020205020404" pitchFamily="49" charset="0"/>
            </a:endParaRPr>
          </a:p>
          <a:p>
            <a:pPr marL="0" indent="0">
              <a:buNone/>
            </a:pPr>
            <a:endParaRPr lang="pl-PL" altLang="pl-PL" sz="1600" dirty="0">
              <a:solidFill>
                <a:srgbClr val="000000"/>
              </a:solidFill>
              <a:latin typeface="Courier New" panose="02070309020205020404" pitchFamily="49" charset="0"/>
            </a:endParaRPr>
          </a:p>
          <a:p>
            <a:r>
              <a:rPr lang="pl-PL" altLang="pl-PL" sz="2200" dirty="0"/>
              <a:t> Następnie należy zdefiniować strukturę klasyfikatora k-najbliższych sąsiadów</a:t>
            </a:r>
          </a:p>
          <a:p>
            <a:pPr lvl="1"/>
            <a:r>
              <a:rPr lang="pl-PL" altLang="pl-PL" sz="1800" dirty="0"/>
              <a:t>Krok 1 – zdefiniowanie funkcji do wyznaczenia odległości pomiędzy wskazanymi punktami</a:t>
            </a:r>
          </a:p>
          <a:p>
            <a:pPr marL="457200" lvl="1" indent="0">
              <a:buNone/>
            </a:pPr>
            <a:endParaRPr lang="pl-PL" altLang="pl-PL" sz="1800" dirty="0"/>
          </a:p>
          <a:p>
            <a:pPr marL="457200" lvl="1" indent="0">
              <a:buNone/>
            </a:pPr>
            <a:r>
              <a:rPr lang="pl-PL" sz="1600" b="0" i="0" dirty="0">
                <a:solidFill>
                  <a:srgbClr val="000088"/>
                </a:solidFill>
                <a:effectLst/>
                <a:latin typeface="Courier New" panose="02070309020205020404" pitchFamily="49" charset="0"/>
              </a:rPr>
              <a:t>def</a:t>
            </a:r>
            <a:r>
              <a:rPr lang="pl-PL" sz="1600" b="0" i="0" dirty="0">
                <a:solidFill>
                  <a:srgbClr val="000000"/>
                </a:solidFill>
                <a:effectLst/>
                <a:latin typeface="Courier New" panose="02070309020205020404" pitchFamily="49" charset="0"/>
              </a:rPr>
              <a:t> </a:t>
            </a:r>
            <a:r>
              <a:rPr lang="pl-PL" sz="1600" b="0" i="0" dirty="0" err="1">
                <a:solidFill>
                  <a:srgbClr val="660066"/>
                </a:solidFill>
                <a:effectLst/>
                <a:latin typeface="Courier New" panose="02070309020205020404" pitchFamily="49" charset="0"/>
              </a:rPr>
              <a:t>minkowski_distance</a:t>
            </a:r>
            <a:r>
              <a:rPr lang="pl-PL" sz="1600" b="0" i="0" dirty="0">
                <a:solidFill>
                  <a:srgbClr val="000000"/>
                </a:solidFill>
                <a:effectLst/>
                <a:latin typeface="Courier New" panose="02070309020205020404" pitchFamily="49" charset="0"/>
              </a:rPr>
              <a:t>(</a:t>
            </a:r>
            <a:r>
              <a:rPr lang="pl-PL" sz="1600" b="0" i="0" dirty="0">
                <a:solidFill>
                  <a:srgbClr val="660066"/>
                </a:solidFill>
                <a:effectLst/>
                <a:latin typeface="Courier New" panose="02070309020205020404" pitchFamily="49" charset="0"/>
              </a:rPr>
              <a:t>a, b, p=</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a:t>
            </a:r>
          </a:p>
          <a:p>
            <a:pPr marL="457200" lvl="1" indent="0">
              <a:buNone/>
            </a:pPr>
            <a:r>
              <a:rPr lang="pl-PL" sz="1600" dirty="0">
                <a:solidFill>
                  <a:srgbClr val="000000"/>
                </a:solidFill>
                <a:latin typeface="Courier New" panose="02070309020205020404" pitchFamily="49" charset="0"/>
              </a:rPr>
              <a:t>	</a:t>
            </a:r>
            <a:r>
              <a:rPr lang="pl-PL" sz="1600" b="0" i="0" dirty="0" err="1">
                <a:solidFill>
                  <a:srgbClr val="000000"/>
                </a:solidFill>
                <a:effectLst/>
                <a:latin typeface="Courier New" panose="02070309020205020404" pitchFamily="49" charset="0"/>
              </a:rPr>
              <a:t>dim</a:t>
            </a:r>
            <a:r>
              <a:rPr lang="pl-PL" sz="1600" b="0" i="0" dirty="0">
                <a:solidFill>
                  <a:srgbClr val="000000"/>
                </a:solidFill>
                <a:effectLst/>
                <a:latin typeface="Courier New" panose="02070309020205020404" pitchFamily="49" charset="0"/>
              </a:rPr>
              <a:t> = </a:t>
            </a:r>
            <a:r>
              <a:rPr lang="pl-PL" sz="1600" b="0" i="0" dirty="0">
                <a:solidFill>
                  <a:srgbClr val="660066"/>
                </a:solidFill>
                <a:effectLst/>
                <a:latin typeface="Courier New" panose="02070309020205020404" pitchFamily="49" charset="0"/>
              </a:rPr>
              <a:t>len</a:t>
            </a:r>
            <a:r>
              <a:rPr lang="pl-PL" sz="1600" b="0" i="0" dirty="0">
                <a:solidFill>
                  <a:srgbClr val="000000"/>
                </a:solidFill>
                <a:effectLst/>
                <a:latin typeface="Courier New" panose="02070309020205020404" pitchFamily="49" charset="0"/>
              </a:rPr>
              <a:t>(a) </a:t>
            </a:r>
          </a:p>
          <a:p>
            <a:pPr marL="457200" lvl="1" indent="0">
              <a:buNone/>
            </a:pPr>
            <a:r>
              <a:rPr lang="pl-PL" sz="1600" dirty="0">
                <a:solidFill>
                  <a:srgbClr val="000000"/>
                </a:solidFill>
                <a:latin typeface="Courier New" panose="02070309020205020404" pitchFamily="49" charset="0"/>
              </a:rPr>
              <a:t>	</a:t>
            </a:r>
            <a:r>
              <a:rPr lang="pl-PL" sz="1600" b="0" i="0" dirty="0" err="1">
                <a:solidFill>
                  <a:srgbClr val="000000"/>
                </a:solidFill>
                <a:effectLst/>
                <a:latin typeface="Courier New" panose="02070309020205020404" pitchFamily="49" charset="0"/>
              </a:rPr>
              <a:t>distance</a:t>
            </a:r>
            <a:r>
              <a:rPr lang="pl-PL" sz="1600" b="0" i="0" dirty="0">
                <a:solidFill>
                  <a:srgbClr val="000000"/>
                </a:solidFill>
                <a:effectLst/>
                <a:latin typeface="Courier New" panose="02070309020205020404" pitchFamily="49" charset="0"/>
              </a:rPr>
              <a:t> = </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p>
          <a:p>
            <a:pPr marL="457200" lvl="1" indent="0">
              <a:buNone/>
            </a:pPr>
            <a:r>
              <a:rPr lang="pl-PL" sz="1600" dirty="0">
                <a:solidFill>
                  <a:srgbClr val="000000"/>
                </a:solidFill>
                <a:latin typeface="Courier New" panose="02070309020205020404" pitchFamily="49" charset="0"/>
              </a:rPr>
              <a:t>	</a:t>
            </a:r>
            <a:r>
              <a:rPr lang="pl-PL" sz="1600" b="0" i="0" dirty="0">
                <a:solidFill>
                  <a:srgbClr val="000088"/>
                </a:solidFill>
                <a:effectLst/>
                <a:latin typeface="Courier New" panose="02070309020205020404" pitchFamily="49" charset="0"/>
              </a:rPr>
              <a:t>for</a:t>
            </a:r>
            <a:r>
              <a:rPr lang="pl-PL" sz="1600" b="0" i="0" dirty="0">
                <a:solidFill>
                  <a:srgbClr val="000000"/>
                </a:solidFill>
                <a:effectLst/>
                <a:latin typeface="Courier New" panose="02070309020205020404" pitchFamily="49" charset="0"/>
              </a:rPr>
              <a:t> d </a:t>
            </a:r>
            <a:r>
              <a:rPr lang="pl-PL" sz="1600" b="0" i="0" dirty="0">
                <a:solidFill>
                  <a:srgbClr val="000088"/>
                </a:solidFill>
                <a:effectLst/>
                <a:latin typeface="Courier New" panose="02070309020205020404" pitchFamily="49" charset="0"/>
              </a:rPr>
              <a:t>in</a:t>
            </a:r>
            <a:r>
              <a:rPr lang="pl-PL" sz="1600" b="0" i="0" dirty="0">
                <a:solidFill>
                  <a:srgbClr val="000000"/>
                </a:solidFill>
                <a:effectLst/>
                <a:latin typeface="Courier New" panose="02070309020205020404" pitchFamily="49" charset="0"/>
              </a:rPr>
              <a:t> </a:t>
            </a:r>
            <a:r>
              <a:rPr lang="pl-PL" sz="1600" b="0" i="0" dirty="0" err="1">
                <a:solidFill>
                  <a:srgbClr val="660066"/>
                </a:solidFill>
                <a:effectLst/>
                <a:latin typeface="Courier New" panose="02070309020205020404" pitchFamily="49" charset="0"/>
              </a:rPr>
              <a:t>range</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dim</a:t>
            </a:r>
            <a:r>
              <a:rPr lang="pl-PL" sz="1600" b="0" i="0" dirty="0">
                <a:solidFill>
                  <a:srgbClr val="000000"/>
                </a:solidFill>
                <a:effectLst/>
                <a:latin typeface="Courier New" panose="02070309020205020404" pitchFamily="49" charset="0"/>
              </a:rPr>
              <a:t>): </a:t>
            </a:r>
          </a:p>
          <a:p>
            <a:pPr marL="457200" lvl="1" indent="0">
              <a:buNone/>
            </a:pPr>
            <a:r>
              <a:rPr lang="pl-PL" sz="1600" dirty="0">
                <a:solidFill>
                  <a:srgbClr val="000000"/>
                </a:solidFill>
                <a:latin typeface="Courier New" panose="02070309020205020404" pitchFamily="49" charset="0"/>
              </a:rPr>
              <a:t>		</a:t>
            </a:r>
            <a:r>
              <a:rPr lang="pl-PL" sz="1600" b="0" i="0" dirty="0" err="1">
                <a:solidFill>
                  <a:srgbClr val="000000"/>
                </a:solidFill>
                <a:effectLst/>
                <a:latin typeface="Courier New" panose="02070309020205020404" pitchFamily="49" charset="0"/>
              </a:rPr>
              <a:t>distance</a:t>
            </a:r>
            <a:r>
              <a:rPr lang="pl-PL" sz="1600" b="0" i="0" dirty="0">
                <a:solidFill>
                  <a:srgbClr val="000000"/>
                </a:solidFill>
                <a:effectLst/>
                <a:latin typeface="Courier New" panose="02070309020205020404" pitchFamily="49" charset="0"/>
              </a:rPr>
              <a:t> += </a:t>
            </a:r>
            <a:r>
              <a:rPr lang="pl-PL" sz="1600" b="0" i="0" dirty="0" err="1">
                <a:solidFill>
                  <a:srgbClr val="660066"/>
                </a:solidFill>
                <a:effectLst/>
                <a:latin typeface="Courier New" panose="02070309020205020404" pitchFamily="49" charset="0"/>
              </a:rPr>
              <a:t>abs</a:t>
            </a:r>
            <a:r>
              <a:rPr lang="pl-PL" sz="1600" b="0" i="0" dirty="0">
                <a:solidFill>
                  <a:srgbClr val="000000"/>
                </a:solidFill>
                <a:effectLst/>
                <a:latin typeface="Courier New" panose="02070309020205020404" pitchFamily="49" charset="0"/>
              </a:rPr>
              <a:t>(a[d] - b[d])**p </a:t>
            </a:r>
          </a:p>
          <a:p>
            <a:pPr marL="457200" lvl="1" indent="0">
              <a:buNone/>
            </a:pP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distance</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distance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/p) </a:t>
            </a:r>
          </a:p>
          <a:p>
            <a:pPr marL="457200" lvl="1" indent="0">
              <a:buNone/>
            </a:pPr>
            <a:r>
              <a:rPr lang="pl-PL" sz="1600" b="0" i="0" dirty="0">
                <a:solidFill>
                  <a:srgbClr val="000088"/>
                </a:solidFill>
                <a:effectLst/>
                <a:latin typeface="Courier New" panose="02070309020205020404" pitchFamily="49" charset="0"/>
              </a:rPr>
              <a:t>	return</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distance</a:t>
            </a:r>
            <a:r>
              <a:rPr lang="pl-PL" sz="1600" dirty="0">
                <a:solidFill>
                  <a:srgbClr val="000000"/>
                </a:solidFill>
                <a:latin typeface="Courier New" panose="02070309020205020404" pitchFamily="49" charset="0"/>
              </a:rPr>
              <a:t>	</a:t>
            </a:r>
            <a:endParaRPr lang="pl-PL" altLang="pl-PL" sz="2200" dirty="0"/>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183</a:t>
            </a:fld>
            <a:endParaRPr lang="pl-PL"/>
          </a:p>
        </p:txBody>
      </p:sp>
    </p:spTree>
    <p:extLst>
      <p:ext uri="{BB962C8B-B14F-4D97-AF65-F5344CB8AC3E}">
        <p14:creationId xmlns:p14="http://schemas.microsoft.com/office/powerpoint/2010/main" val="23243785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Algorytm k-najbliższych sąsiadów</a:t>
            </a:r>
          </a:p>
        </p:txBody>
      </p:sp>
      <p:sp>
        <p:nvSpPr>
          <p:cNvPr id="29701" name="Symbol zastępczy zawartości 2"/>
          <p:cNvSpPr>
            <a:spLocks noGrp="1"/>
          </p:cNvSpPr>
          <p:nvPr>
            <p:ph idx="1"/>
          </p:nvPr>
        </p:nvSpPr>
        <p:spPr>
          <a:xfrm>
            <a:off x="1146875" y="1359494"/>
            <a:ext cx="9872420" cy="4884998"/>
          </a:xfrm>
        </p:spPr>
        <p:txBody>
          <a:bodyPr>
            <a:noAutofit/>
          </a:bodyPr>
          <a:lstStyle/>
          <a:p>
            <a:pPr lvl="1"/>
            <a:r>
              <a:rPr lang="pl-PL" altLang="pl-PL" sz="1800" dirty="0"/>
              <a:t>Krok 2 – wyznaczenie odległość między punktem testowym a wszystkimi znanymi punktami danych</a:t>
            </a:r>
          </a:p>
          <a:p>
            <a:pPr lvl="1"/>
            <a:endParaRPr lang="pl-PL" altLang="pl-PL" sz="1800" dirty="0"/>
          </a:p>
          <a:p>
            <a:pPr marL="457200" lvl="1" indent="0">
              <a:buNone/>
            </a:pPr>
            <a:r>
              <a:rPr lang="pl-PL" sz="1600" b="0" i="0" dirty="0">
                <a:solidFill>
                  <a:srgbClr val="880000"/>
                </a:solidFill>
                <a:effectLst/>
                <a:latin typeface="Courier New" panose="02070309020205020404" pitchFamily="49" charset="0"/>
              </a:rPr>
              <a:t># </a:t>
            </a:r>
            <a:r>
              <a:rPr lang="pl-PL" sz="1600" b="0" i="0" dirty="0" err="1">
                <a:solidFill>
                  <a:srgbClr val="880000"/>
                </a:solidFill>
                <a:effectLst/>
                <a:latin typeface="Courier New" panose="02070309020205020404" pitchFamily="49" charset="0"/>
              </a:rPr>
              <a:t>Zdefniniowanie</a:t>
            </a:r>
            <a:r>
              <a:rPr lang="pl-PL" sz="1600" b="0" i="0" dirty="0">
                <a:solidFill>
                  <a:srgbClr val="880000"/>
                </a:solidFill>
                <a:effectLst/>
                <a:latin typeface="Courier New" panose="02070309020205020404" pitchFamily="49" charset="0"/>
              </a:rPr>
              <a:t> punktu testowego</a:t>
            </a:r>
            <a:endParaRPr lang="pl-PL" sz="1600" b="0" i="0" dirty="0">
              <a:solidFill>
                <a:srgbClr val="000000"/>
              </a:solidFill>
              <a:effectLst/>
              <a:latin typeface="Courier New" panose="02070309020205020404" pitchFamily="49" charset="0"/>
            </a:endParaRPr>
          </a:p>
          <a:p>
            <a:pPr marL="457200" lvl="1" indent="0">
              <a:buNone/>
            </a:pPr>
            <a:r>
              <a:rPr lang="pl-PL" sz="1600" b="0" i="0" dirty="0" err="1">
                <a:solidFill>
                  <a:srgbClr val="000000"/>
                </a:solidFill>
                <a:effectLst/>
                <a:latin typeface="Courier New" panose="02070309020205020404" pitchFamily="49" charset="0"/>
              </a:rPr>
              <a:t>test_pt</a:t>
            </a:r>
            <a:r>
              <a:rPr lang="pl-PL" sz="1600" b="0" i="0" dirty="0">
                <a:solidFill>
                  <a:srgbClr val="000000"/>
                </a:solidFill>
                <a:effectLst/>
                <a:latin typeface="Courier New" panose="02070309020205020404" pitchFamily="49" charset="0"/>
              </a:rPr>
              <a:t> = [4.8, 2.7, 2.5, 0.7] </a:t>
            </a:r>
          </a:p>
          <a:p>
            <a:pPr marL="457200" lvl="1" indent="0">
              <a:buNone/>
            </a:pPr>
            <a:endParaRPr lang="pl-PL" sz="1600" b="0" i="0" dirty="0">
              <a:solidFill>
                <a:srgbClr val="880000"/>
              </a:solidFill>
              <a:effectLst/>
              <a:latin typeface="Courier New" panose="02070309020205020404" pitchFamily="49" charset="0"/>
            </a:endParaRPr>
          </a:p>
          <a:p>
            <a:pPr marL="457200" lvl="1" indent="0">
              <a:buNone/>
            </a:pPr>
            <a:r>
              <a:rPr lang="pl-PL" sz="1600" b="0" i="0" dirty="0">
                <a:solidFill>
                  <a:srgbClr val="880000"/>
                </a:solidFill>
                <a:effectLst/>
                <a:latin typeface="Courier New" panose="02070309020205020404" pitchFamily="49" charset="0"/>
              </a:rPr>
              <a:t># Wyznaczenie odległości pomiędzy punktem testowym a pozostałymi punktami</a:t>
            </a:r>
          </a:p>
          <a:p>
            <a:pPr marL="457200" lvl="1" indent="0">
              <a:buNone/>
            </a:pPr>
            <a:endParaRPr lang="pl-PL" sz="1600" b="0" i="0" dirty="0">
              <a:solidFill>
                <a:srgbClr val="000000"/>
              </a:solidFill>
              <a:effectLst/>
              <a:latin typeface="Courier New" panose="02070309020205020404" pitchFamily="49" charset="0"/>
            </a:endParaRPr>
          </a:p>
          <a:p>
            <a:pPr marL="457200" lvl="1" indent="0">
              <a:buNone/>
            </a:pPr>
            <a:r>
              <a:rPr lang="pl-PL" sz="1600" b="0" i="0" dirty="0" err="1">
                <a:solidFill>
                  <a:srgbClr val="000000"/>
                </a:solidFill>
                <a:effectLst/>
                <a:latin typeface="Courier New" panose="02070309020205020404" pitchFamily="49" charset="0"/>
              </a:rPr>
              <a:t>distances</a:t>
            </a:r>
            <a:r>
              <a:rPr lang="pl-PL" sz="1600" b="0" i="0" dirty="0">
                <a:solidFill>
                  <a:srgbClr val="000000"/>
                </a:solidFill>
                <a:effectLst/>
                <a:latin typeface="Courier New" panose="02070309020205020404" pitchFamily="49" charset="0"/>
              </a:rPr>
              <a:t> = [] </a:t>
            </a:r>
          </a:p>
          <a:p>
            <a:pPr marL="457200" lvl="1" indent="0">
              <a:buNone/>
            </a:pPr>
            <a:endParaRPr lang="pl-PL" sz="1600" b="0" i="0" dirty="0">
              <a:solidFill>
                <a:srgbClr val="000000"/>
              </a:solidFill>
              <a:effectLst/>
              <a:latin typeface="Courier New" panose="02070309020205020404" pitchFamily="49" charset="0"/>
            </a:endParaRPr>
          </a:p>
          <a:p>
            <a:pPr marL="457200" lvl="1" indent="0">
              <a:buNone/>
            </a:pPr>
            <a:r>
              <a:rPr lang="pl-PL" sz="1600" b="0" i="0" dirty="0">
                <a:solidFill>
                  <a:srgbClr val="000000"/>
                </a:solidFill>
                <a:effectLst/>
                <a:latin typeface="Courier New" panose="02070309020205020404" pitchFamily="49" charset="0"/>
              </a:rPr>
              <a:t>for i in </a:t>
            </a:r>
            <a:r>
              <a:rPr lang="pl-PL" sz="1600" b="0" i="0" dirty="0" err="1">
                <a:solidFill>
                  <a:srgbClr val="000000"/>
                </a:solidFill>
                <a:effectLst/>
                <a:latin typeface="Courier New" panose="02070309020205020404" pitchFamily="49" charset="0"/>
              </a:rPr>
              <a:t>X.index</a:t>
            </a:r>
            <a:r>
              <a:rPr lang="pl-PL" sz="1600" b="0" i="0" dirty="0">
                <a:solidFill>
                  <a:srgbClr val="000000"/>
                </a:solidFill>
                <a:effectLst/>
                <a:latin typeface="Courier New" panose="02070309020205020404" pitchFamily="49" charset="0"/>
              </a:rPr>
              <a:t>: </a:t>
            </a:r>
          </a:p>
          <a:p>
            <a:pPr marL="457200" lvl="1" indent="0">
              <a:buNone/>
            </a:pPr>
            <a:r>
              <a:rPr lang="pl-PL" sz="1600" dirty="0">
                <a:solidFill>
                  <a:srgbClr val="000000"/>
                </a:solidFill>
                <a:latin typeface="Courier New" panose="02070309020205020404" pitchFamily="49" charset="0"/>
              </a:rPr>
              <a:t>	</a:t>
            </a:r>
            <a:r>
              <a:rPr lang="pl-PL" sz="1600" b="0" i="0" dirty="0" err="1">
                <a:solidFill>
                  <a:srgbClr val="000000"/>
                </a:solidFill>
                <a:effectLst/>
                <a:latin typeface="Courier New" panose="02070309020205020404" pitchFamily="49" charset="0"/>
              </a:rPr>
              <a:t>distances.append</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minkowski_distance</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test_pt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X.iloc</a:t>
            </a:r>
            <a:r>
              <a:rPr lang="pl-PL" sz="1600" b="0" i="0" dirty="0">
                <a:solidFill>
                  <a:srgbClr val="000000"/>
                </a:solidFill>
                <a:effectLst/>
                <a:latin typeface="Courier New" panose="02070309020205020404" pitchFamily="49" charset="0"/>
              </a:rPr>
              <a:t>[i])) </a:t>
            </a:r>
          </a:p>
          <a:p>
            <a:pPr marL="457200" lvl="1" indent="0">
              <a:buNone/>
            </a:pPr>
            <a:endParaRPr lang="pl-PL" sz="1600" dirty="0">
              <a:solidFill>
                <a:srgbClr val="000000"/>
              </a:solidFill>
              <a:latin typeface="Courier New" panose="02070309020205020404" pitchFamily="49" charset="0"/>
            </a:endParaRPr>
          </a:p>
          <a:p>
            <a:pPr marL="457200" lvl="1" indent="0">
              <a:buNone/>
            </a:pPr>
            <a:r>
              <a:rPr lang="pl-PL" sz="1600" b="0" i="0" dirty="0" err="1">
                <a:solidFill>
                  <a:srgbClr val="000000"/>
                </a:solidFill>
                <a:effectLst/>
                <a:latin typeface="Courier New" panose="02070309020205020404" pitchFamily="49" charset="0"/>
              </a:rPr>
              <a:t>df_dists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pd.DataFrame</a:t>
            </a:r>
            <a:r>
              <a:rPr lang="pl-PL" sz="1600" b="0" i="0" dirty="0">
                <a:solidFill>
                  <a:srgbClr val="000000"/>
                </a:solidFill>
                <a:effectLst/>
                <a:latin typeface="Courier New" panose="02070309020205020404" pitchFamily="49" charset="0"/>
              </a:rPr>
              <a:t>(data=</a:t>
            </a:r>
            <a:r>
              <a:rPr lang="pl-PL" sz="1600" b="0" i="0" dirty="0" err="1">
                <a:solidFill>
                  <a:srgbClr val="000000"/>
                </a:solidFill>
                <a:effectLst/>
                <a:latin typeface="Courier New" panose="02070309020205020404" pitchFamily="49" charset="0"/>
              </a:rPr>
              <a:t>distances</a:t>
            </a:r>
            <a:r>
              <a:rPr lang="pl-PL" sz="1600" b="0" i="0" dirty="0">
                <a:solidFill>
                  <a:srgbClr val="000000"/>
                </a:solidFill>
                <a:effectLst/>
                <a:latin typeface="Courier New" panose="02070309020205020404" pitchFamily="49" charset="0"/>
              </a:rPr>
              <a:t>, index=</a:t>
            </a:r>
            <a:r>
              <a:rPr lang="pl-PL" sz="1600" b="0" i="0" dirty="0" err="1">
                <a:solidFill>
                  <a:srgbClr val="000000"/>
                </a:solidFill>
                <a:effectLst/>
                <a:latin typeface="Courier New" panose="02070309020205020404" pitchFamily="49" charset="0"/>
              </a:rPr>
              <a:t>X.index</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columns</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dist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df_dists.head</a:t>
            </a:r>
            <a:r>
              <a:rPr lang="pl-PL" sz="1600" b="0" i="0" dirty="0">
                <a:solidFill>
                  <a:srgbClr val="000000"/>
                </a:solidFill>
                <a:effectLst/>
                <a:latin typeface="Courier New" panose="02070309020205020404" pitchFamily="49" charset="0"/>
              </a:rPr>
              <a:t>()</a:t>
            </a:r>
            <a:endParaRPr lang="pl-PL" altLang="pl-PL" sz="1600" dirty="0"/>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184</a:t>
            </a:fld>
            <a:endParaRPr lang="pl-PL"/>
          </a:p>
        </p:txBody>
      </p:sp>
    </p:spTree>
    <p:extLst>
      <p:ext uri="{BB962C8B-B14F-4D97-AF65-F5344CB8AC3E}">
        <p14:creationId xmlns:p14="http://schemas.microsoft.com/office/powerpoint/2010/main" val="18246766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Algorytm k-najbliższych sąsiadów</a:t>
            </a:r>
          </a:p>
        </p:txBody>
      </p:sp>
      <p:sp>
        <p:nvSpPr>
          <p:cNvPr id="29701" name="Symbol zastępczy zawartości 2"/>
          <p:cNvSpPr>
            <a:spLocks noGrp="1"/>
          </p:cNvSpPr>
          <p:nvPr>
            <p:ph idx="1"/>
          </p:nvPr>
        </p:nvSpPr>
        <p:spPr>
          <a:xfrm>
            <a:off x="1146875" y="1359494"/>
            <a:ext cx="9872420" cy="4884998"/>
          </a:xfrm>
        </p:spPr>
        <p:txBody>
          <a:bodyPr>
            <a:noAutofit/>
          </a:bodyPr>
          <a:lstStyle/>
          <a:p>
            <a:pPr lvl="1"/>
            <a:r>
              <a:rPr lang="pl-PL" altLang="pl-PL" sz="1800" dirty="0"/>
              <a:t>Krok 3 – posortowanie punktów pod względem pomiarów odległości, aby znaleźć punkty najbliżej punktu testowego</a:t>
            </a:r>
          </a:p>
          <a:p>
            <a:pPr marL="457200" lvl="1" indent="0">
              <a:buNone/>
            </a:pPr>
            <a:endParaRPr lang="pl-PL" altLang="pl-PL" sz="1800" dirty="0"/>
          </a:p>
          <a:p>
            <a:pPr marL="457200" lvl="1" indent="0">
              <a:buNone/>
            </a:pPr>
            <a:r>
              <a:rPr lang="en-US" sz="1600" b="0" i="0" dirty="0">
                <a:solidFill>
                  <a:srgbClr val="880000"/>
                </a:solidFill>
                <a:effectLst/>
                <a:latin typeface="Courier New" panose="02070309020205020404" pitchFamily="49" charset="0"/>
              </a:rPr>
              <a:t># </a:t>
            </a:r>
            <a:r>
              <a:rPr lang="pl-PL" sz="1600" b="0" i="0" dirty="0">
                <a:solidFill>
                  <a:srgbClr val="880000"/>
                </a:solidFill>
                <a:effectLst/>
                <a:latin typeface="Courier New" panose="02070309020205020404" pitchFamily="49" charset="0"/>
              </a:rPr>
              <a:t>Znalezienie 5 najbliższych sąsiadów</a:t>
            </a:r>
            <a:endParaRPr lang="pl-PL" sz="1600" b="0" i="0" dirty="0">
              <a:solidFill>
                <a:srgbClr val="000000"/>
              </a:solidFill>
              <a:effectLst/>
              <a:latin typeface="Courier New" panose="02070309020205020404" pitchFamily="49" charset="0"/>
            </a:endParaRPr>
          </a:p>
          <a:p>
            <a:pPr marL="457200" lvl="1" indent="0">
              <a:buNone/>
            </a:pPr>
            <a:endParaRPr lang="pl-PL" sz="1600" b="0" i="0" dirty="0">
              <a:solidFill>
                <a:srgbClr val="000000"/>
              </a:solidFill>
              <a:effectLst/>
              <a:latin typeface="Courier New" panose="02070309020205020404" pitchFamily="49" charset="0"/>
            </a:endParaRPr>
          </a:p>
          <a:p>
            <a:pPr marL="457200" lvl="1" indent="0">
              <a:buNone/>
            </a:pPr>
            <a:r>
              <a:rPr lang="en-US" sz="1600" b="0" i="0" dirty="0" err="1">
                <a:solidFill>
                  <a:srgbClr val="000000"/>
                </a:solidFill>
                <a:effectLst/>
                <a:latin typeface="Courier New" panose="02070309020205020404" pitchFamily="49" charset="0"/>
              </a:rPr>
              <a:t>df_nn</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df_dists.sort_values</a:t>
            </a:r>
            <a:r>
              <a:rPr lang="en-US" sz="1600" b="0" i="0" dirty="0">
                <a:solidFill>
                  <a:srgbClr val="000000"/>
                </a:solidFill>
                <a:effectLst/>
                <a:latin typeface="Courier New" panose="02070309020205020404" pitchFamily="49" charset="0"/>
              </a:rPr>
              <a:t>(by=['</a:t>
            </a:r>
            <a:r>
              <a:rPr lang="en-US" sz="1600" b="0" i="0" dirty="0" err="1">
                <a:solidFill>
                  <a:srgbClr val="000000"/>
                </a:solidFill>
                <a:effectLst/>
                <a:latin typeface="Courier New" panose="02070309020205020404" pitchFamily="49" charset="0"/>
              </a:rPr>
              <a:t>dist</a:t>
            </a:r>
            <a:r>
              <a:rPr lang="en-US" sz="1600" b="0" i="0" dirty="0">
                <a:solidFill>
                  <a:srgbClr val="000000"/>
                </a:solidFill>
                <a:effectLst/>
                <a:latin typeface="Courier New" panose="02070309020205020404" pitchFamily="49" charset="0"/>
              </a:rPr>
              <a:t>'], axis=</a:t>
            </a:r>
            <a:r>
              <a:rPr lang="en-US" sz="1600" b="0" i="0" dirty="0">
                <a:solidFill>
                  <a:srgbClr val="006666"/>
                </a:solidFill>
                <a:effectLst/>
                <a:latin typeface="Courier New" panose="02070309020205020404" pitchFamily="49" charset="0"/>
              </a:rPr>
              <a:t>0</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5</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457200" lvl="1" indent="0">
              <a:buNone/>
            </a:pPr>
            <a:r>
              <a:rPr lang="en-US" sz="1600" b="0" i="0" dirty="0" err="1">
                <a:solidFill>
                  <a:srgbClr val="000000"/>
                </a:solidFill>
                <a:effectLst/>
                <a:latin typeface="Courier New" panose="02070309020205020404" pitchFamily="49" charset="0"/>
              </a:rPr>
              <a:t>df_nn</a:t>
            </a:r>
            <a:endParaRPr lang="pl-PL" sz="1600" b="0" i="0" dirty="0">
              <a:solidFill>
                <a:srgbClr val="000000"/>
              </a:solidFill>
              <a:effectLst/>
              <a:latin typeface="Courier New" panose="02070309020205020404" pitchFamily="49" charset="0"/>
            </a:endParaRPr>
          </a:p>
          <a:p>
            <a:pPr marL="457200" lvl="1" indent="0">
              <a:buNone/>
            </a:pPr>
            <a:endParaRPr lang="pl-PL" altLang="pl-PL" sz="1600" dirty="0"/>
          </a:p>
          <a:p>
            <a:pPr lvl="1"/>
            <a:r>
              <a:rPr lang="pl-PL" altLang="pl-PL" sz="1800" dirty="0"/>
              <a:t>Krok 4 – wykorzystanie większości etykiet klas najbliższych punktów, aby przewidzieć etykietę punktu testowego</a:t>
            </a:r>
          </a:p>
          <a:p>
            <a:pPr marL="457200" lvl="1" indent="0">
              <a:buNone/>
            </a:pPr>
            <a:endParaRPr lang="pl-PL" altLang="pl-PL" sz="1800" dirty="0"/>
          </a:p>
          <a:p>
            <a:pPr marL="457200" lvl="1" indent="0">
              <a:buNone/>
            </a:pPr>
            <a:r>
              <a:rPr lang="en-US" sz="1600" b="0" i="0" dirty="0">
                <a:solidFill>
                  <a:srgbClr val="000000"/>
                </a:solidFill>
                <a:effectLst/>
                <a:latin typeface="Courier New" panose="02070309020205020404" pitchFamily="49" charset="0"/>
              </a:rPr>
              <a:t>from collections import Counter </a:t>
            </a:r>
            <a:endParaRPr lang="pl-PL" sz="1600" b="0" i="0" dirty="0">
              <a:solidFill>
                <a:srgbClr val="000000"/>
              </a:solidFill>
              <a:effectLst/>
              <a:latin typeface="Courier New" panose="02070309020205020404" pitchFamily="49" charset="0"/>
            </a:endParaRPr>
          </a:p>
          <a:p>
            <a:pPr marL="457200" lvl="1" indent="0">
              <a:buNone/>
            </a:pPr>
            <a:endParaRPr lang="pl-PL" sz="1600" dirty="0">
              <a:solidFill>
                <a:srgbClr val="000000"/>
              </a:solidFill>
              <a:latin typeface="Courier New" panose="02070309020205020404" pitchFamily="49" charset="0"/>
            </a:endParaRPr>
          </a:p>
          <a:p>
            <a:pPr marL="457200" lvl="1" indent="0">
              <a:buNone/>
            </a:pPr>
            <a:r>
              <a:rPr lang="en-US" sz="1600" b="0" i="0" dirty="0">
                <a:solidFill>
                  <a:srgbClr val="000000"/>
                </a:solidFill>
                <a:effectLst/>
                <a:latin typeface="Courier New" panose="02070309020205020404" pitchFamily="49" charset="0"/>
              </a:rPr>
              <a:t>counter = Counter(y[</a:t>
            </a:r>
            <a:r>
              <a:rPr lang="en-US" sz="1600" b="0" i="0" dirty="0" err="1">
                <a:solidFill>
                  <a:srgbClr val="000000"/>
                </a:solidFill>
                <a:effectLst/>
                <a:latin typeface="Courier New" panose="02070309020205020404" pitchFamily="49" charset="0"/>
              </a:rPr>
              <a:t>df_nn.index</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457200" lvl="1" indent="0">
              <a:buNone/>
            </a:pPr>
            <a:r>
              <a:rPr lang="en-US" sz="1600" b="0" i="0" dirty="0" err="1">
                <a:solidFill>
                  <a:srgbClr val="000000"/>
                </a:solidFill>
                <a:effectLst/>
                <a:latin typeface="Courier New" panose="02070309020205020404" pitchFamily="49" charset="0"/>
              </a:rPr>
              <a:t>counter.most_common</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0</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0</a:t>
            </a:r>
            <a:r>
              <a:rPr lang="en-US" sz="1600" b="0" i="0" dirty="0">
                <a:solidFill>
                  <a:srgbClr val="000000"/>
                </a:solidFill>
                <a:effectLst/>
                <a:latin typeface="Courier New" panose="02070309020205020404" pitchFamily="49" charset="0"/>
              </a:rPr>
              <a:t>]</a:t>
            </a:r>
            <a:endParaRPr lang="pl-PL" altLang="pl-PL" sz="16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185</a:t>
            </a:fld>
            <a:endParaRPr lang="pl-PL"/>
          </a:p>
        </p:txBody>
      </p:sp>
    </p:spTree>
    <p:extLst>
      <p:ext uri="{BB962C8B-B14F-4D97-AF65-F5344CB8AC3E}">
        <p14:creationId xmlns:p14="http://schemas.microsoft.com/office/powerpoint/2010/main" val="34039250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Algorytm k-najbliższych sąsiadów</a:t>
            </a:r>
          </a:p>
        </p:txBody>
      </p:sp>
      <p:sp>
        <p:nvSpPr>
          <p:cNvPr id="29701" name="Symbol zastępczy zawartości 2"/>
          <p:cNvSpPr>
            <a:spLocks noGrp="1"/>
          </p:cNvSpPr>
          <p:nvPr>
            <p:ph idx="1"/>
          </p:nvPr>
        </p:nvSpPr>
        <p:spPr>
          <a:xfrm>
            <a:off x="1146875" y="1359494"/>
            <a:ext cx="10623094" cy="4884998"/>
          </a:xfrm>
        </p:spPr>
        <p:txBody>
          <a:bodyPr>
            <a:noAutofit/>
          </a:bodyPr>
          <a:lstStyle/>
          <a:p>
            <a:pPr lvl="1"/>
            <a:r>
              <a:rPr lang="pl-PL" altLang="pl-PL" sz="1800" dirty="0"/>
              <a:t>Krok 5 – należy powtarzać kroki od 1 do 4, aż wszystkie punkty danych testowych zostaną sklasyfikowane</a:t>
            </a:r>
          </a:p>
          <a:p>
            <a:pPr marL="457200" lvl="1" indent="0">
              <a:buNone/>
            </a:pPr>
            <a:endParaRPr lang="pl-PL" altLang="pl-PL" sz="1800" dirty="0"/>
          </a:p>
          <a:p>
            <a:pPr marL="457200" lvl="1" indent="0">
              <a:buNone/>
            </a:pPr>
            <a:r>
              <a:rPr lang="en-US" sz="1400" dirty="0">
                <a:solidFill>
                  <a:srgbClr val="000088"/>
                </a:solidFill>
                <a:latin typeface="Courier New" panose="02070309020205020404" pitchFamily="49" charset="0"/>
              </a:rPr>
              <a:t>def</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knn_predict</a:t>
            </a:r>
            <a:r>
              <a:rPr lang="en-US" sz="1400" dirty="0">
                <a:solidFill>
                  <a:srgbClr val="000000"/>
                </a:solidFill>
                <a:latin typeface="Courier New" panose="02070309020205020404" pitchFamily="49" charset="0"/>
              </a:rPr>
              <a:t>(</a:t>
            </a:r>
            <a:r>
              <a:rPr lang="en-US" sz="1400" dirty="0" err="1">
                <a:solidFill>
                  <a:srgbClr val="000000"/>
                </a:solidFill>
                <a:latin typeface="Courier New" panose="02070309020205020404" pitchFamily="49" charset="0"/>
              </a:rPr>
              <a:t>X_train</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X_test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y_train</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y_test</a:t>
            </a:r>
            <a:r>
              <a:rPr lang="en-US" sz="1400" dirty="0">
                <a:solidFill>
                  <a:srgbClr val="000000"/>
                </a:solidFill>
                <a:latin typeface="Courier New" panose="02070309020205020404" pitchFamily="49" charset="0"/>
              </a:rPr>
              <a:t>, k, p): </a:t>
            </a:r>
            <a:endParaRPr lang="pl-PL" sz="1400" dirty="0">
              <a:solidFill>
                <a:srgbClr val="000000"/>
              </a:solidFill>
              <a:latin typeface="Courier New" panose="02070309020205020404" pitchFamily="49" charset="0"/>
            </a:endParaRPr>
          </a:p>
          <a:p>
            <a:pPr marL="457200" lvl="1" indent="0">
              <a:buNone/>
            </a:pPr>
            <a:r>
              <a:rPr lang="en-US" sz="1400" dirty="0">
                <a:solidFill>
                  <a:srgbClr val="000000"/>
                </a:solidFill>
                <a:latin typeface="Courier New" panose="02070309020205020404" pitchFamily="49" charset="0"/>
              </a:rPr>
              <a:t>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r>
              <a:rPr lang="en-US" sz="1400" dirty="0">
                <a:solidFill>
                  <a:srgbClr val="000088"/>
                </a:solidFill>
                <a:latin typeface="Courier New" panose="02070309020205020404" pitchFamily="49" charset="0"/>
              </a:rPr>
              <a:t>from</a:t>
            </a:r>
            <a:r>
              <a:rPr lang="en-US" sz="1400" dirty="0">
                <a:solidFill>
                  <a:srgbClr val="000000"/>
                </a:solidFill>
                <a:latin typeface="Courier New" panose="02070309020205020404" pitchFamily="49" charset="0"/>
              </a:rPr>
              <a:t> collections </a:t>
            </a:r>
            <a:r>
              <a:rPr lang="en-US" sz="1400" dirty="0">
                <a:solidFill>
                  <a:srgbClr val="000088"/>
                </a:solidFill>
                <a:latin typeface="Courier New" panose="02070309020205020404" pitchFamily="49" charset="0"/>
              </a:rPr>
              <a:t>import</a:t>
            </a:r>
            <a:r>
              <a:rPr lang="en-US" sz="1400" dirty="0">
                <a:solidFill>
                  <a:srgbClr val="000000"/>
                </a:solidFill>
                <a:latin typeface="Courier New" panose="02070309020205020404" pitchFamily="49" charset="0"/>
              </a:rPr>
              <a:t> Counter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y_hat_test</a:t>
            </a:r>
            <a:r>
              <a:rPr lang="en-US" sz="1400" dirty="0">
                <a:solidFill>
                  <a:srgbClr val="000000"/>
                </a:solidFill>
                <a:latin typeface="Courier New" panose="02070309020205020404" pitchFamily="49" charset="0"/>
              </a:rPr>
              <a:t> = []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p>
          <a:p>
            <a:pPr marL="457200" lvl="1" indent="0">
              <a:buNone/>
            </a:pPr>
            <a:r>
              <a:rPr lang="pl-PL" sz="1400" dirty="0">
                <a:solidFill>
                  <a:srgbClr val="000000"/>
                </a:solidFill>
                <a:latin typeface="Courier New" panose="02070309020205020404" pitchFamily="49" charset="0"/>
              </a:rPr>
              <a:t>	</a:t>
            </a:r>
            <a:r>
              <a:rPr lang="en-US" sz="1400" dirty="0">
                <a:solidFill>
                  <a:srgbClr val="000088"/>
                </a:solidFill>
                <a:latin typeface="Courier New" panose="02070309020205020404" pitchFamily="49" charset="0"/>
              </a:rPr>
              <a:t>for</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test_point</a:t>
            </a:r>
            <a:r>
              <a:rPr lang="en-US" sz="1400" dirty="0">
                <a:solidFill>
                  <a:srgbClr val="000000"/>
                </a:solidFill>
                <a:latin typeface="Courier New" panose="02070309020205020404" pitchFamily="49" charset="0"/>
              </a:rPr>
              <a:t> </a:t>
            </a:r>
            <a:r>
              <a:rPr lang="en-US" sz="1400" dirty="0">
                <a:solidFill>
                  <a:srgbClr val="000088"/>
                </a:solidFill>
                <a:latin typeface="Courier New" panose="02070309020205020404" pitchFamily="49" charset="0"/>
              </a:rPr>
              <a:t>in</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X_test</a:t>
            </a:r>
            <a:r>
              <a:rPr lang="en-US" sz="1400" dirty="0">
                <a:solidFill>
                  <a:srgbClr val="000000"/>
                </a:solidFill>
                <a:latin typeface="Courier New" panose="02070309020205020404" pitchFamily="49" charset="0"/>
              </a:rPr>
              <a:t>: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distances = []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r>
              <a:rPr lang="en-US" sz="1400" dirty="0">
                <a:solidFill>
                  <a:srgbClr val="000088"/>
                </a:solidFill>
                <a:latin typeface="Courier New" panose="02070309020205020404" pitchFamily="49" charset="0"/>
              </a:rPr>
              <a:t>for</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train_point</a:t>
            </a:r>
            <a:r>
              <a:rPr lang="en-US" sz="1400" dirty="0">
                <a:solidFill>
                  <a:srgbClr val="000000"/>
                </a:solidFill>
                <a:latin typeface="Courier New" panose="02070309020205020404" pitchFamily="49" charset="0"/>
              </a:rPr>
              <a:t> </a:t>
            </a:r>
            <a:r>
              <a:rPr lang="en-US" sz="1400" dirty="0">
                <a:solidFill>
                  <a:srgbClr val="000088"/>
                </a:solidFill>
                <a:latin typeface="Courier New" panose="02070309020205020404" pitchFamily="49" charset="0"/>
              </a:rPr>
              <a:t>in</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X_train</a:t>
            </a:r>
            <a:r>
              <a:rPr lang="en-US" sz="1400" dirty="0">
                <a:solidFill>
                  <a:srgbClr val="000000"/>
                </a:solidFill>
                <a:latin typeface="Courier New" panose="02070309020205020404" pitchFamily="49" charset="0"/>
              </a:rPr>
              <a:t>: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distance = </a:t>
            </a:r>
            <a:r>
              <a:rPr lang="en-US" sz="1400" dirty="0" err="1">
                <a:solidFill>
                  <a:srgbClr val="000000"/>
                </a:solidFill>
                <a:latin typeface="Courier New" panose="02070309020205020404" pitchFamily="49" charset="0"/>
              </a:rPr>
              <a:t>minkowski_distance</a:t>
            </a:r>
            <a:r>
              <a:rPr lang="en-US" sz="1400" dirty="0">
                <a:solidFill>
                  <a:srgbClr val="000000"/>
                </a:solidFill>
                <a:latin typeface="Courier New" panose="02070309020205020404" pitchFamily="49" charset="0"/>
              </a:rPr>
              <a:t>(</a:t>
            </a:r>
            <a:r>
              <a:rPr lang="en-US" sz="1400" dirty="0" err="1">
                <a:solidFill>
                  <a:srgbClr val="000000"/>
                </a:solidFill>
                <a:latin typeface="Courier New" panose="02070309020205020404" pitchFamily="49" charset="0"/>
              </a:rPr>
              <a:t>test_point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train_point</a:t>
            </a:r>
            <a:r>
              <a:rPr lang="en-US" sz="1400" dirty="0">
                <a:solidFill>
                  <a:srgbClr val="000000"/>
                </a:solidFill>
                <a:latin typeface="Courier New" panose="02070309020205020404" pitchFamily="49" charset="0"/>
              </a:rPr>
              <a:t>, p=p) </a:t>
            </a:r>
            <a:r>
              <a:rPr lang="pl-PL"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distances.append</a:t>
            </a:r>
            <a:r>
              <a:rPr lang="en-US" sz="1400" dirty="0">
                <a:solidFill>
                  <a:srgbClr val="000000"/>
                </a:solidFill>
                <a:latin typeface="Courier New" panose="02070309020205020404" pitchFamily="49" charset="0"/>
              </a:rPr>
              <a:t>(distance)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df_dists</a:t>
            </a:r>
            <a:r>
              <a:rPr lang="en-US" sz="1400" dirty="0">
                <a:solidFill>
                  <a:srgbClr val="000000"/>
                </a:solidFill>
                <a:latin typeface="Courier New" panose="02070309020205020404" pitchFamily="49" charset="0"/>
              </a:rPr>
              <a:t> = </a:t>
            </a:r>
            <a:r>
              <a:rPr lang="en-US" sz="1400" dirty="0" err="1">
                <a:solidFill>
                  <a:srgbClr val="000000"/>
                </a:solidFill>
                <a:latin typeface="Courier New" panose="02070309020205020404" pitchFamily="49" charset="0"/>
              </a:rPr>
              <a:t>pd.DataFrame</a:t>
            </a:r>
            <a:r>
              <a:rPr lang="en-US" sz="1400" dirty="0">
                <a:solidFill>
                  <a:srgbClr val="000000"/>
                </a:solidFill>
                <a:latin typeface="Courier New" panose="02070309020205020404" pitchFamily="49" charset="0"/>
              </a:rPr>
              <a:t>(</a:t>
            </a:r>
            <a:r>
              <a:rPr lang="en-US" sz="1400" dirty="0">
                <a:solidFill>
                  <a:srgbClr val="000088"/>
                </a:solidFill>
                <a:latin typeface="Courier New" panose="02070309020205020404" pitchFamily="49" charset="0"/>
              </a:rPr>
              <a:t>data</a:t>
            </a:r>
            <a:r>
              <a:rPr lang="en-US" sz="1400" dirty="0">
                <a:solidFill>
                  <a:srgbClr val="000000"/>
                </a:solidFill>
                <a:latin typeface="Courier New" panose="02070309020205020404" pitchFamily="49" charset="0"/>
              </a:rPr>
              <a:t>=distances, </a:t>
            </a:r>
            <a:r>
              <a:rPr lang="en-US" sz="1400" dirty="0">
                <a:solidFill>
                  <a:srgbClr val="000088"/>
                </a:solidFill>
                <a:latin typeface="Courier New" panose="02070309020205020404" pitchFamily="49" charset="0"/>
              </a:rPr>
              <a:t>columns</a:t>
            </a:r>
            <a:r>
              <a:rPr lang="en-US" sz="1400" dirty="0">
                <a:solidFill>
                  <a:srgbClr val="000000"/>
                </a:solidFill>
                <a:latin typeface="Courier New" panose="02070309020205020404" pitchFamily="49" charset="0"/>
              </a:rPr>
              <a:t>=['</a:t>
            </a:r>
            <a:r>
              <a:rPr lang="en-US" sz="1400" dirty="0" err="1">
                <a:solidFill>
                  <a:srgbClr val="000000"/>
                </a:solidFill>
                <a:latin typeface="Courier New" panose="02070309020205020404" pitchFamily="49" charset="0"/>
              </a:rPr>
              <a:t>dist</a:t>
            </a:r>
            <a:r>
              <a:rPr lang="en-US" sz="1400" dirty="0">
                <a:solidFill>
                  <a:srgbClr val="000000"/>
                </a:solidFill>
                <a:latin typeface="Courier New" panose="02070309020205020404" pitchFamily="49" charset="0"/>
              </a:rPr>
              <a:t>'], </a:t>
            </a:r>
            <a:r>
              <a:rPr lang="en-US" sz="1400" dirty="0">
                <a:solidFill>
                  <a:srgbClr val="000088"/>
                </a:solidFill>
                <a:latin typeface="Courier New" panose="02070309020205020404" pitchFamily="49" charset="0"/>
              </a:rPr>
              <a:t>index</a:t>
            </a:r>
            <a:r>
              <a:rPr lang="en-US" sz="1400" dirty="0">
                <a:solidFill>
                  <a:srgbClr val="000000"/>
                </a:solidFill>
                <a:latin typeface="Courier New" panose="02070309020205020404" pitchFamily="49" charset="0"/>
              </a:rPr>
              <a:t>=</a:t>
            </a:r>
            <a:r>
              <a:rPr lang="en-US" sz="1400" dirty="0" err="1">
                <a:solidFill>
                  <a:srgbClr val="000000"/>
                </a:solidFill>
                <a:latin typeface="Courier New" panose="02070309020205020404" pitchFamily="49" charset="0"/>
              </a:rPr>
              <a:t>y_train.index</a:t>
            </a:r>
            <a:r>
              <a:rPr lang="en-US" sz="1400" dirty="0">
                <a:solidFill>
                  <a:srgbClr val="000000"/>
                </a:solidFill>
                <a:latin typeface="Courier New" panose="02070309020205020404" pitchFamily="49" charset="0"/>
              </a:rPr>
              <a:t>)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df_nn</a:t>
            </a:r>
            <a:r>
              <a:rPr lang="en-US" sz="1400" dirty="0">
                <a:solidFill>
                  <a:srgbClr val="000000"/>
                </a:solidFill>
                <a:latin typeface="Courier New" panose="02070309020205020404" pitchFamily="49" charset="0"/>
              </a:rPr>
              <a:t> = </a:t>
            </a:r>
            <a:r>
              <a:rPr lang="en-US" sz="1400" dirty="0" err="1">
                <a:solidFill>
                  <a:srgbClr val="000000"/>
                </a:solidFill>
                <a:latin typeface="Courier New" panose="02070309020205020404" pitchFamily="49" charset="0"/>
              </a:rPr>
              <a:t>df_dists.sort_values</a:t>
            </a:r>
            <a:r>
              <a:rPr lang="en-US" sz="1400" dirty="0">
                <a:solidFill>
                  <a:srgbClr val="000000"/>
                </a:solidFill>
                <a:latin typeface="Courier New" panose="02070309020205020404" pitchFamily="49" charset="0"/>
              </a:rPr>
              <a:t>(</a:t>
            </a:r>
            <a:r>
              <a:rPr lang="en-US" sz="1400" dirty="0">
                <a:solidFill>
                  <a:srgbClr val="000088"/>
                </a:solidFill>
                <a:latin typeface="Courier New" panose="02070309020205020404" pitchFamily="49" charset="0"/>
              </a:rPr>
              <a:t>by</a:t>
            </a:r>
            <a:r>
              <a:rPr lang="en-US" sz="1400" dirty="0">
                <a:solidFill>
                  <a:srgbClr val="000000"/>
                </a:solidFill>
                <a:latin typeface="Courier New" panose="02070309020205020404" pitchFamily="49" charset="0"/>
              </a:rPr>
              <a:t>=['</a:t>
            </a:r>
            <a:r>
              <a:rPr lang="en-US" sz="1400" dirty="0" err="1">
                <a:solidFill>
                  <a:srgbClr val="000000"/>
                </a:solidFill>
                <a:latin typeface="Courier New" panose="02070309020205020404" pitchFamily="49" charset="0"/>
              </a:rPr>
              <a:t>dist</a:t>
            </a:r>
            <a:r>
              <a:rPr lang="en-US" sz="1400" dirty="0">
                <a:solidFill>
                  <a:srgbClr val="000000"/>
                </a:solidFill>
                <a:latin typeface="Courier New" panose="02070309020205020404" pitchFamily="49" charset="0"/>
              </a:rPr>
              <a:t>'], </a:t>
            </a:r>
            <a:r>
              <a:rPr lang="en-US" sz="1400" dirty="0">
                <a:solidFill>
                  <a:srgbClr val="000088"/>
                </a:solidFill>
                <a:latin typeface="Courier New" panose="02070309020205020404" pitchFamily="49" charset="0"/>
              </a:rPr>
              <a:t>axis</a:t>
            </a:r>
            <a:r>
              <a:rPr lang="en-US" sz="1400" dirty="0">
                <a:solidFill>
                  <a:srgbClr val="000000"/>
                </a:solidFill>
                <a:latin typeface="Courier New" panose="02070309020205020404" pitchFamily="49" charset="0"/>
              </a:rPr>
              <a:t>=0)[:k]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counter = Counter(</a:t>
            </a:r>
            <a:r>
              <a:rPr lang="en-US" sz="1400" dirty="0" err="1">
                <a:solidFill>
                  <a:srgbClr val="000000"/>
                </a:solidFill>
                <a:latin typeface="Courier New" panose="02070309020205020404" pitchFamily="49" charset="0"/>
              </a:rPr>
              <a:t>y_train</a:t>
            </a:r>
            <a:r>
              <a:rPr lang="en-US" sz="1400" dirty="0">
                <a:solidFill>
                  <a:srgbClr val="000000"/>
                </a:solidFill>
                <a:latin typeface="Courier New" panose="02070309020205020404" pitchFamily="49" charset="0"/>
              </a:rPr>
              <a:t>[</a:t>
            </a:r>
            <a:r>
              <a:rPr lang="en-US" sz="1400" dirty="0" err="1">
                <a:solidFill>
                  <a:srgbClr val="000000"/>
                </a:solidFill>
                <a:latin typeface="Courier New" panose="02070309020205020404" pitchFamily="49" charset="0"/>
              </a:rPr>
              <a:t>df_nn.index</a:t>
            </a:r>
            <a:r>
              <a:rPr lang="en-US" sz="1400" dirty="0">
                <a:solidFill>
                  <a:srgbClr val="000000"/>
                </a:solidFill>
                <a:latin typeface="Courier New" panose="02070309020205020404" pitchFamily="49" charset="0"/>
              </a:rPr>
              <a:t>])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r>
              <a:rPr lang="en-US" sz="1400" dirty="0">
                <a:solidFill>
                  <a:srgbClr val="000000"/>
                </a:solidFill>
                <a:latin typeface="Courier New" panose="02070309020205020404" pitchFamily="49" charset="0"/>
              </a:rPr>
              <a:t>prediction = </a:t>
            </a:r>
            <a:r>
              <a:rPr lang="en-US" sz="1400" dirty="0" err="1">
                <a:solidFill>
                  <a:srgbClr val="000000"/>
                </a:solidFill>
                <a:latin typeface="Courier New" panose="02070309020205020404" pitchFamily="49" charset="0"/>
              </a:rPr>
              <a:t>counter.most_common</a:t>
            </a:r>
            <a:r>
              <a:rPr lang="en-US" sz="1400" dirty="0">
                <a:solidFill>
                  <a:srgbClr val="000000"/>
                </a:solidFill>
                <a:latin typeface="Courier New" panose="02070309020205020404" pitchFamily="49" charset="0"/>
              </a:rPr>
              <a:t>()[0][0]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y_hat_test.append</a:t>
            </a:r>
            <a:r>
              <a:rPr lang="en-US" sz="1400" dirty="0">
                <a:solidFill>
                  <a:srgbClr val="000000"/>
                </a:solidFill>
                <a:latin typeface="Courier New" panose="02070309020205020404" pitchFamily="49" charset="0"/>
              </a:rPr>
              <a:t>(prediction) </a:t>
            </a:r>
            <a:endParaRPr lang="pl-PL" sz="1400" dirty="0">
              <a:solidFill>
                <a:srgbClr val="000000"/>
              </a:solidFill>
              <a:latin typeface="Courier New" panose="02070309020205020404" pitchFamily="49" charset="0"/>
            </a:endParaRPr>
          </a:p>
          <a:p>
            <a:pPr marL="457200" lvl="1" indent="0">
              <a:buNone/>
            </a:pPr>
            <a:r>
              <a:rPr lang="pl-PL" sz="1400" dirty="0">
                <a:solidFill>
                  <a:srgbClr val="000000"/>
                </a:solidFill>
                <a:latin typeface="Courier New" panose="02070309020205020404" pitchFamily="49" charset="0"/>
              </a:rPr>
              <a:t>	</a:t>
            </a:r>
            <a:r>
              <a:rPr lang="en-US" sz="1400" dirty="0">
                <a:solidFill>
                  <a:srgbClr val="000088"/>
                </a:solidFill>
                <a:latin typeface="Courier New" panose="02070309020205020404" pitchFamily="49" charset="0"/>
              </a:rPr>
              <a:t>return</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y_hat_test</a:t>
            </a:r>
            <a:r>
              <a:rPr lang="en-US" sz="1400" dirty="0">
                <a:solidFill>
                  <a:srgbClr val="000000"/>
                </a:solidFill>
                <a:latin typeface="Courier New" panose="02070309020205020404" pitchFamily="49" charset="0"/>
              </a:rPr>
              <a:t> </a:t>
            </a:r>
            <a:endParaRPr lang="pl-PL" sz="1400" dirty="0">
              <a:solidFill>
                <a:srgbClr val="000000"/>
              </a:solidFill>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186</a:t>
            </a:fld>
            <a:endParaRPr lang="pl-PL"/>
          </a:p>
        </p:txBody>
      </p:sp>
    </p:spTree>
    <p:extLst>
      <p:ext uri="{BB962C8B-B14F-4D97-AF65-F5344CB8AC3E}">
        <p14:creationId xmlns:p14="http://schemas.microsoft.com/office/powerpoint/2010/main" val="32124560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Algorytm k-najbliższych sąsiadów</a:t>
            </a:r>
          </a:p>
        </p:txBody>
      </p:sp>
      <p:sp>
        <p:nvSpPr>
          <p:cNvPr id="29701" name="Symbol zastępczy zawartości 2"/>
          <p:cNvSpPr>
            <a:spLocks noGrp="1"/>
          </p:cNvSpPr>
          <p:nvPr>
            <p:ph idx="1"/>
          </p:nvPr>
        </p:nvSpPr>
        <p:spPr>
          <a:xfrm>
            <a:off x="1146875" y="1359494"/>
            <a:ext cx="10623094" cy="4884998"/>
          </a:xfrm>
        </p:spPr>
        <p:txBody>
          <a:bodyPr>
            <a:noAutofit/>
          </a:bodyPr>
          <a:lstStyle/>
          <a:p>
            <a:pPr lvl="1"/>
            <a:r>
              <a:rPr lang="pl-PL" sz="2200" dirty="0"/>
              <a:t>Wykonanie predykcji na zbiorze testowym</a:t>
            </a:r>
          </a:p>
          <a:p>
            <a:pPr marL="457200" lvl="1" indent="0">
              <a:buNone/>
            </a:pPr>
            <a:endParaRPr lang="pl-PL" sz="2200" dirty="0"/>
          </a:p>
          <a:p>
            <a:pPr marL="457200" lvl="1" indent="0">
              <a:buNone/>
            </a:pPr>
            <a:r>
              <a:rPr lang="en-US" sz="1600" b="0" i="0" dirty="0" err="1">
                <a:solidFill>
                  <a:srgbClr val="000000"/>
                </a:solidFill>
                <a:effectLst/>
                <a:latin typeface="Courier New" panose="02070309020205020404" pitchFamily="49" charset="0"/>
              </a:rPr>
              <a:t>y_hat_test</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knn_predict</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X_train</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X_test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y_train</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y_test</a:t>
            </a:r>
            <a:r>
              <a:rPr lang="en-US" sz="1600" b="0" i="0" dirty="0">
                <a:solidFill>
                  <a:srgbClr val="000000"/>
                </a:solidFill>
                <a:effectLst/>
                <a:latin typeface="Courier New" panose="02070309020205020404" pitchFamily="49" charset="0"/>
              </a:rPr>
              <a:t>, k=</a:t>
            </a:r>
            <a:r>
              <a:rPr lang="en-US" sz="1600" b="0" i="0" dirty="0">
                <a:solidFill>
                  <a:srgbClr val="006666"/>
                </a:solidFill>
                <a:effectLst/>
                <a:latin typeface="Courier New" panose="02070309020205020404" pitchFamily="49" charset="0"/>
              </a:rPr>
              <a:t>5</a:t>
            </a:r>
            <a:r>
              <a:rPr lang="en-US" sz="1600" b="0" i="0" dirty="0">
                <a:solidFill>
                  <a:srgbClr val="000000"/>
                </a:solidFill>
                <a:effectLst/>
                <a:latin typeface="Courier New" panose="02070309020205020404" pitchFamily="49" charset="0"/>
              </a:rPr>
              <a:t>, p=</a:t>
            </a:r>
            <a:r>
              <a:rPr lang="en-US" sz="1600" b="0" i="0" dirty="0">
                <a:solidFill>
                  <a:srgbClr val="006666"/>
                </a:solidFill>
                <a:effectLst/>
                <a:latin typeface="Courier New" panose="02070309020205020404" pitchFamily="49" charset="0"/>
              </a:rPr>
              <a:t>1</a:t>
            </a:r>
            <a:r>
              <a:rPr lang="en-US"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a:p>
            <a:pPr marL="457200" lvl="1" indent="0">
              <a:buNone/>
            </a:pPr>
            <a:r>
              <a:rPr lang="pl-PL" sz="1600" b="0" i="0" dirty="0" err="1">
                <a:solidFill>
                  <a:srgbClr val="660066"/>
                </a:solidFill>
                <a:effectLst/>
                <a:latin typeface="Courier New" panose="02070309020205020404" pitchFamily="49" charset="0"/>
              </a:rPr>
              <a:t>print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y_hat_test</a:t>
            </a:r>
            <a:r>
              <a:rPr lang="pl-PL" sz="1400" b="0" i="0" dirty="0">
                <a:solidFill>
                  <a:srgbClr val="000000"/>
                </a:solidFill>
                <a:effectLst/>
                <a:latin typeface="Courier New" panose="02070309020205020404" pitchFamily="49" charset="0"/>
              </a:rPr>
              <a:t>)</a:t>
            </a:r>
          </a:p>
          <a:p>
            <a:pPr marL="457200" lvl="1" indent="0">
              <a:buNone/>
            </a:pPr>
            <a:endParaRPr lang="pl-PL" sz="1400" dirty="0">
              <a:solidFill>
                <a:srgbClr val="000000"/>
              </a:solidFill>
              <a:latin typeface="Courier New" panose="02070309020205020404" pitchFamily="49" charset="0"/>
            </a:endParaRPr>
          </a:p>
          <a:p>
            <a:pPr marL="457200" lvl="1" indent="0">
              <a:buNone/>
            </a:pPr>
            <a:r>
              <a:rPr lang="pl-PL" sz="1600" dirty="0">
                <a:solidFill>
                  <a:srgbClr val="660066"/>
                </a:solidFill>
                <a:latin typeface="Courier New" panose="02070309020205020404" pitchFamily="49" charset="0"/>
              </a:rPr>
              <a:t>Out[]:</a:t>
            </a:r>
            <a:r>
              <a:rPr kumimoji="0" lang="pl-PL" altLang="pl-PL" sz="1600" b="0" i="0" u="none" strike="noStrike" cap="none" normalizeH="0" baseline="0" dirty="0">
                <a:ln>
                  <a:noFill/>
                </a:ln>
                <a:solidFill>
                  <a:srgbClr val="000000"/>
                </a:solidFill>
                <a:effectLst/>
                <a:latin typeface="Courier New" panose="02070309020205020404" pitchFamily="49" charset="0"/>
              </a:rPr>
              <a:t>[0, 1, 1, 0, 2, 1, 2, 0, 0, 2, 1, 0, 2, 1, 1, 0, 1, 1, 0, 0, 1, 1, 2, 0, 2, 1, 0, 0, 1, 2, 1, 2, 1, 2, 2, 0, 1, 0]</a:t>
            </a:r>
            <a:r>
              <a:rPr kumimoji="0" lang="pl-PL" altLang="pl-PL" sz="1200" b="0" i="0" u="none" strike="noStrike" cap="none" normalizeH="0" baseline="0" dirty="0">
                <a:ln>
                  <a:noFill/>
                </a:ln>
                <a:solidFill>
                  <a:schemeClr val="tx1"/>
                </a:solidFill>
                <a:effectLst/>
              </a:rPr>
              <a:t> </a:t>
            </a:r>
          </a:p>
          <a:p>
            <a:pPr marL="457200" lvl="1" indent="0">
              <a:buNone/>
            </a:pPr>
            <a:endParaRPr lang="pl-PL" altLang="pl-PL" sz="1200" dirty="0">
              <a:latin typeface="Arial" panose="020B0604020202020204" pitchFamily="34" charset="0"/>
            </a:endParaRPr>
          </a:p>
          <a:p>
            <a:pPr lvl="1"/>
            <a:r>
              <a:rPr lang="pl-PL" sz="2200" dirty="0"/>
              <a:t>Następnie możemy wyznaczyć wskaźnik skuteczności predykcji</a:t>
            </a:r>
            <a:endParaRPr lang="pl-PL" altLang="pl-PL" sz="2200" dirty="0"/>
          </a:p>
          <a:p>
            <a:pPr marL="457200" lvl="1" indent="0">
              <a:buNone/>
            </a:pPr>
            <a:endParaRPr lang="pl-PL" altLang="pl-PL" sz="1200" dirty="0">
              <a:latin typeface="Arial" panose="020B0604020202020204" pitchFamily="34" charset="0"/>
            </a:endParaRPr>
          </a:p>
          <a:p>
            <a:pPr marL="457200" lvl="1" indent="0">
              <a:buNone/>
            </a:pPr>
            <a:r>
              <a:rPr lang="en-US" sz="1600" b="0" i="0" dirty="0">
                <a:solidFill>
                  <a:srgbClr val="000088"/>
                </a:solidFill>
                <a:effectLst/>
                <a:latin typeface="Courier New" panose="02070309020205020404" pitchFamily="49" charset="0"/>
              </a:rPr>
              <a:t>from</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sklearn.metrics</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accuracy_score</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457200" lvl="1" indent="0">
              <a:buNone/>
            </a:pPr>
            <a:r>
              <a:rPr lang="en-US" sz="1600" b="0" i="0" dirty="0">
                <a:solidFill>
                  <a:srgbClr val="660066"/>
                </a:solidFill>
                <a:effectLst/>
                <a:latin typeface="Courier New" panose="02070309020205020404" pitchFamily="49" charset="0"/>
              </a:rPr>
              <a:t>print</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accuracy_score</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y_test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y_hat_test</a:t>
            </a:r>
            <a:r>
              <a:rPr lang="en-US" sz="1600" b="0" i="0" dirty="0">
                <a:solidFill>
                  <a:srgbClr val="000000"/>
                </a:solidFill>
                <a:effectLst/>
                <a:latin typeface="Courier New" panose="02070309020205020404" pitchFamily="49" charset="0"/>
              </a:rPr>
              <a:t>))</a:t>
            </a:r>
            <a:endParaRPr kumimoji="0" lang="pl-PL" altLang="pl-PL" sz="1600" b="0" i="0" u="none" strike="noStrike" cap="none" normalizeH="0" baseline="0" dirty="0">
              <a:ln>
                <a:noFill/>
              </a:ln>
              <a:solidFill>
                <a:schemeClr val="tx1"/>
              </a:solidFill>
              <a:effectLst/>
              <a:latin typeface="Arial" panose="020B0604020202020204" pitchFamily="34" charset="0"/>
            </a:endParaRPr>
          </a:p>
          <a:p>
            <a:pPr marL="457200" lvl="1" indent="0">
              <a:buNone/>
            </a:pPr>
            <a:endParaRPr lang="pl-PL" sz="1600" b="0" i="0" dirty="0">
              <a:solidFill>
                <a:srgbClr val="000000"/>
              </a:solidFill>
              <a:effectLst/>
              <a:latin typeface="Courier New" panose="02070309020205020404" pitchFamily="49" charset="0"/>
            </a:endParaRPr>
          </a:p>
          <a:p>
            <a:pPr marL="457200" lvl="1" indent="0">
              <a:buNone/>
            </a:pPr>
            <a:r>
              <a:rPr kumimoji="0" lang="pl-PL" altLang="pl-PL" sz="1600" b="0" i="0" u="none" strike="noStrike" cap="none" normalizeH="0" baseline="0" dirty="0">
                <a:ln>
                  <a:noFill/>
                </a:ln>
                <a:solidFill>
                  <a:srgbClr val="000000"/>
                </a:solidFill>
                <a:effectLst/>
                <a:latin typeface="Courier New" panose="02070309020205020404" pitchFamily="49" charset="0"/>
              </a:rPr>
              <a:t>0.9736842105263158</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457200" lvl="1" indent="0">
              <a:buNone/>
            </a:pPr>
            <a:endParaRPr lang="pl-PL" sz="1600" dirty="0">
              <a:solidFill>
                <a:srgbClr val="000000"/>
              </a:solidFill>
              <a:latin typeface="Courier New" panose="02070309020205020404" pitchFamily="49" charset="0"/>
            </a:endParaRPr>
          </a:p>
          <a:p>
            <a:pPr marL="457200" lvl="1" indent="0">
              <a:buNone/>
            </a:pPr>
            <a:endParaRPr lang="pl-PL" sz="2200" dirty="0"/>
          </a:p>
          <a:p>
            <a:pPr marL="457200" lvl="1" indent="0">
              <a:buNone/>
            </a:pPr>
            <a:endParaRPr lang="pl-PL" sz="16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187</a:t>
            </a:fld>
            <a:endParaRPr lang="pl-PL"/>
          </a:p>
        </p:txBody>
      </p:sp>
    </p:spTree>
    <p:extLst>
      <p:ext uri="{BB962C8B-B14F-4D97-AF65-F5344CB8AC3E}">
        <p14:creationId xmlns:p14="http://schemas.microsoft.com/office/powerpoint/2010/main" val="254034750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Algorytm k-najbliższych sąsiadów</a:t>
            </a:r>
          </a:p>
        </p:txBody>
      </p:sp>
      <p:sp>
        <p:nvSpPr>
          <p:cNvPr id="29701" name="Symbol zastępczy zawartości 2"/>
          <p:cNvSpPr>
            <a:spLocks noGrp="1"/>
          </p:cNvSpPr>
          <p:nvPr>
            <p:ph idx="1"/>
          </p:nvPr>
        </p:nvSpPr>
        <p:spPr>
          <a:xfrm>
            <a:off x="1146875" y="1359494"/>
            <a:ext cx="10623094" cy="4884998"/>
          </a:xfrm>
        </p:spPr>
        <p:txBody>
          <a:bodyPr>
            <a:noAutofit/>
          </a:bodyPr>
          <a:lstStyle/>
          <a:p>
            <a:pPr lvl="1"/>
            <a:r>
              <a:rPr lang="pl-PL" sz="2200" dirty="0"/>
              <a:t>Wybór najbardziej odpowiedniej wartość k</a:t>
            </a:r>
          </a:p>
          <a:p>
            <a:pPr marL="457200" lvl="1" indent="0">
              <a:buNone/>
            </a:pPr>
            <a:endParaRPr lang="pl-PL" sz="1600" dirty="0">
              <a:solidFill>
                <a:srgbClr val="000000"/>
              </a:solidFill>
              <a:latin typeface="Courier New" panose="02070309020205020404" pitchFamily="49" charset="0"/>
            </a:endParaRPr>
          </a:p>
          <a:p>
            <a:pPr marL="457200" lvl="1" indent="0">
              <a:buNone/>
            </a:pPr>
            <a:r>
              <a:rPr lang="pl-PL" sz="1600" b="0" i="0" dirty="0">
                <a:solidFill>
                  <a:srgbClr val="880000"/>
                </a:solidFill>
                <a:effectLst/>
                <a:latin typeface="Courier New" panose="02070309020205020404" pitchFamily="49" charset="0"/>
              </a:rPr>
              <a:t># Załadowanie wymaganych bibliotek</a:t>
            </a:r>
            <a:endParaRPr lang="pl-PL" sz="1600" dirty="0">
              <a:solidFill>
                <a:srgbClr val="000000"/>
              </a:solidFill>
              <a:latin typeface="Courier New" panose="02070309020205020404" pitchFamily="49" charset="0"/>
            </a:endParaRPr>
          </a:p>
          <a:p>
            <a:pPr marL="457200" lvl="1"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sklearn.neighbors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KNeighborsClassifier</a:t>
            </a:r>
            <a:r>
              <a:rPr lang="pl-PL" sz="1600" b="0" i="0" dirty="0">
                <a:solidFill>
                  <a:srgbClr val="000000"/>
                </a:solidFill>
                <a:effectLst/>
                <a:latin typeface="Courier New" panose="02070309020205020404" pitchFamily="49" charset="0"/>
              </a:rPr>
              <a:t> </a:t>
            </a:r>
          </a:p>
          <a:p>
            <a:pPr marL="457200" lvl="1"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457200" lvl="1"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sklearn.preprocessing</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StandardScaler</a:t>
            </a:r>
            <a:r>
              <a:rPr lang="pl-PL" sz="1600" b="0" i="0" dirty="0">
                <a:solidFill>
                  <a:srgbClr val="000000"/>
                </a:solidFill>
                <a:effectLst/>
                <a:latin typeface="Courier New" panose="02070309020205020404" pitchFamily="49" charset="0"/>
              </a:rPr>
              <a:t> </a:t>
            </a:r>
          </a:p>
          <a:p>
            <a:pPr marL="457200" lvl="1"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sklearn.pipeline</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Pipeline</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FeatureUnion</a:t>
            </a:r>
            <a:r>
              <a:rPr lang="pl-PL" sz="1600" b="0" i="0" dirty="0">
                <a:solidFill>
                  <a:srgbClr val="000000"/>
                </a:solidFill>
                <a:effectLst/>
                <a:latin typeface="Courier New" panose="02070309020205020404" pitchFamily="49" charset="0"/>
              </a:rPr>
              <a:t> </a:t>
            </a:r>
          </a:p>
          <a:p>
            <a:pPr marL="457200" lvl="1"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sklearn.model_selection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GridSearchCV</a:t>
            </a:r>
            <a:endParaRPr lang="pl-PL" sz="1600" dirty="0"/>
          </a:p>
          <a:p>
            <a:pPr marL="457200" lvl="1" indent="0">
              <a:buNone/>
            </a:pPr>
            <a:endParaRPr lang="pl-PL" sz="1600" dirty="0"/>
          </a:p>
          <a:p>
            <a:pPr marL="457200" lvl="1" indent="0">
              <a:buNone/>
            </a:pPr>
            <a:r>
              <a:rPr lang="pl-PL" sz="1600" b="0" i="0" dirty="0">
                <a:solidFill>
                  <a:srgbClr val="880000"/>
                </a:solidFill>
                <a:effectLst/>
                <a:latin typeface="Courier New" panose="02070309020205020404" pitchFamily="49" charset="0"/>
              </a:rPr>
              <a:t># Załadowanie danych</a:t>
            </a:r>
            <a:endParaRPr lang="pl-PL" sz="1600" dirty="0"/>
          </a:p>
          <a:p>
            <a:pPr marL="457200" lvl="1" indent="0">
              <a:buNone/>
            </a:pPr>
            <a:r>
              <a:rPr lang="pl-PL" sz="1600" b="0" i="0" dirty="0" err="1">
                <a:solidFill>
                  <a:srgbClr val="660066"/>
                </a:solidFill>
                <a:effectLst/>
                <a:latin typeface="Courier New" panose="02070309020205020404" pitchFamily="49" charset="0"/>
              </a:rPr>
              <a:t>iris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 </a:t>
            </a:r>
          </a:p>
          <a:p>
            <a:pPr marL="457200" lvl="1" indent="0">
              <a:buNone/>
            </a:pPr>
            <a:r>
              <a:rPr lang="pl-PL" sz="1600" b="0" i="0" dirty="0" err="1">
                <a:solidFill>
                  <a:srgbClr val="660066"/>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iris.data</a:t>
            </a:r>
            <a:r>
              <a:rPr lang="pl-PL" sz="1600" b="0" i="0" dirty="0">
                <a:solidFill>
                  <a:srgbClr val="000000"/>
                </a:solidFill>
                <a:effectLst/>
                <a:latin typeface="Courier New" panose="02070309020205020404" pitchFamily="49" charset="0"/>
              </a:rPr>
              <a:t> </a:t>
            </a:r>
            <a:r>
              <a:rPr lang="pl-PL" sz="1600" b="0" i="0" dirty="0">
                <a:solidFill>
                  <a:srgbClr val="660066"/>
                </a:solidFill>
                <a:effectLst/>
                <a:latin typeface="Courier New" panose="02070309020205020404" pitchFamily="49" charset="0"/>
              </a:rPr>
              <a:t>target</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iris.target</a:t>
            </a:r>
            <a:endParaRPr lang="pl-PL" sz="1600" b="0" i="0" dirty="0">
              <a:solidFill>
                <a:srgbClr val="000000"/>
              </a:solidFill>
              <a:effectLst/>
              <a:latin typeface="Courier New" panose="02070309020205020404" pitchFamily="49" charset="0"/>
            </a:endParaRPr>
          </a:p>
          <a:p>
            <a:pPr marL="457200" lvl="1" indent="0">
              <a:buNone/>
            </a:pPr>
            <a:endParaRPr lang="pl-PL" sz="1600" dirty="0">
              <a:solidFill>
                <a:srgbClr val="000000"/>
              </a:solidFill>
              <a:latin typeface="Courier New" panose="02070309020205020404" pitchFamily="49" charset="0"/>
            </a:endParaRPr>
          </a:p>
          <a:p>
            <a:pPr marL="457200" lvl="1" indent="0">
              <a:buNone/>
            </a:pPr>
            <a:endParaRPr lang="pl-PL" sz="16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188</a:t>
            </a:fld>
            <a:endParaRPr lang="pl-PL"/>
          </a:p>
        </p:txBody>
      </p:sp>
    </p:spTree>
    <p:extLst>
      <p:ext uri="{BB962C8B-B14F-4D97-AF65-F5344CB8AC3E}">
        <p14:creationId xmlns:p14="http://schemas.microsoft.com/office/powerpoint/2010/main" val="190497204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Algorytm k-najbliższych sąsiadów</a:t>
            </a:r>
          </a:p>
        </p:txBody>
      </p:sp>
      <p:sp>
        <p:nvSpPr>
          <p:cNvPr id="29701" name="Symbol zastępczy zawartości 2"/>
          <p:cNvSpPr>
            <a:spLocks noGrp="1"/>
          </p:cNvSpPr>
          <p:nvPr>
            <p:ph idx="1"/>
          </p:nvPr>
        </p:nvSpPr>
        <p:spPr>
          <a:xfrm>
            <a:off x="1146875" y="1359494"/>
            <a:ext cx="10623094" cy="4884998"/>
          </a:xfrm>
        </p:spPr>
        <p:txBody>
          <a:bodyPr>
            <a:noAutofit/>
          </a:bodyPr>
          <a:lstStyle/>
          <a:p>
            <a:pPr lvl="1"/>
            <a:r>
              <a:rPr lang="pl-PL" sz="2200" dirty="0"/>
              <a:t>Wybór najbardziej odpowiedniej wartość k</a:t>
            </a:r>
            <a:endParaRPr lang="pl-PL" sz="1600" dirty="0">
              <a:solidFill>
                <a:srgbClr val="000000"/>
              </a:solidFill>
              <a:latin typeface="Courier New" panose="02070309020205020404" pitchFamily="49" charset="0"/>
            </a:endParaRPr>
          </a:p>
          <a:p>
            <a:pPr marL="457200" lvl="1" indent="0">
              <a:buNone/>
            </a:pPr>
            <a:r>
              <a:rPr lang="pl-PL" sz="1400" b="0" i="0" dirty="0">
                <a:solidFill>
                  <a:srgbClr val="880000"/>
                </a:solidFill>
                <a:effectLst/>
                <a:latin typeface="Courier New" panose="02070309020205020404" pitchFamily="49" charset="0"/>
              </a:rPr>
              <a:t># Deklaracja obiektu do standaryzacji danych</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standardizer</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StandardScaler</a:t>
            </a:r>
            <a:r>
              <a:rPr lang="pl-PL" sz="1400" b="0" i="0" dirty="0">
                <a:solidFill>
                  <a:srgbClr val="000000"/>
                </a:solidFill>
                <a:effectLst/>
                <a:latin typeface="Courier New" panose="02070309020205020404" pitchFamily="49" charset="0"/>
              </a:rPr>
              <a:t>() </a:t>
            </a:r>
          </a:p>
          <a:p>
            <a:pPr marL="457200" lvl="1" indent="0">
              <a:buNone/>
            </a:pPr>
            <a:endParaRPr lang="pl-PL" sz="1400" b="0" i="0" dirty="0">
              <a:solidFill>
                <a:srgbClr val="000000"/>
              </a:solidFill>
              <a:effectLst/>
              <a:latin typeface="Courier New" panose="02070309020205020404" pitchFamily="49" charset="0"/>
            </a:endParaRPr>
          </a:p>
          <a:p>
            <a:pPr marL="457200" lvl="1" indent="0">
              <a:buNone/>
            </a:pPr>
            <a:r>
              <a:rPr lang="pl-PL" sz="1400" b="0" i="0" dirty="0">
                <a:solidFill>
                  <a:srgbClr val="880000"/>
                </a:solidFill>
                <a:effectLst/>
                <a:latin typeface="Courier New" panose="02070309020205020404" pitchFamily="49" charset="0"/>
              </a:rPr>
              <a:t># Wykonanie standaryzacji wektora cech</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features_standardized</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standardizer.fit_transform</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features</a:t>
            </a:r>
            <a:r>
              <a:rPr lang="pl-PL" sz="1400" b="0" i="0" dirty="0">
                <a:solidFill>
                  <a:srgbClr val="000000"/>
                </a:solidFill>
                <a:effectLst/>
                <a:latin typeface="Courier New" panose="02070309020205020404" pitchFamily="49" charset="0"/>
              </a:rPr>
              <a:t>) </a:t>
            </a:r>
          </a:p>
          <a:p>
            <a:pPr marL="457200" lvl="1" indent="0">
              <a:buNone/>
            </a:pPr>
            <a:endParaRPr lang="pl-PL" sz="1400" b="0" i="0" dirty="0">
              <a:solidFill>
                <a:srgbClr val="000000"/>
              </a:solidFill>
              <a:effectLst/>
              <a:latin typeface="Courier New" panose="02070309020205020404" pitchFamily="49" charset="0"/>
            </a:endParaRPr>
          </a:p>
          <a:p>
            <a:pPr marL="457200" lvl="1" indent="0">
              <a:buNone/>
            </a:pPr>
            <a:r>
              <a:rPr lang="pl-PL" sz="1400" b="0" i="0" dirty="0">
                <a:solidFill>
                  <a:srgbClr val="880000"/>
                </a:solidFill>
                <a:effectLst/>
                <a:latin typeface="Courier New" panose="02070309020205020404" pitchFamily="49" charset="0"/>
              </a:rPr>
              <a:t># Utworzenie klasyfikatora k-najbliższych sąsiadów</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knn</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KNeighborsClassifier</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n_neighbors</a:t>
            </a:r>
            <a:r>
              <a:rPr lang="pl-PL" sz="1400" b="0" i="0" dirty="0">
                <a:solidFill>
                  <a:srgbClr val="000000"/>
                </a:solidFill>
                <a:effectLst/>
                <a:latin typeface="Courier New" panose="02070309020205020404" pitchFamily="49" charset="0"/>
              </a:rPr>
              <a:t>=</a:t>
            </a:r>
            <a:r>
              <a:rPr lang="pl-PL" sz="1400" b="0" i="0" dirty="0">
                <a:solidFill>
                  <a:srgbClr val="006666"/>
                </a:solidFill>
                <a:effectLst/>
                <a:latin typeface="Courier New" panose="02070309020205020404" pitchFamily="49" charset="0"/>
              </a:rPr>
              <a:t>5</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n_jobs</a:t>
            </a:r>
            <a:r>
              <a:rPr lang="pl-PL" sz="1400" b="0" i="0" dirty="0">
                <a:solidFill>
                  <a:srgbClr val="000000"/>
                </a:solidFill>
                <a:effectLst/>
                <a:latin typeface="Courier New" panose="02070309020205020404" pitchFamily="49" charset="0"/>
              </a:rPr>
              <a:t>=</a:t>
            </a:r>
            <a:r>
              <a:rPr lang="pl-PL" sz="1400" b="0" i="0" dirty="0">
                <a:solidFill>
                  <a:srgbClr val="006666"/>
                </a:solidFill>
                <a:effectLst/>
                <a:latin typeface="Courier New" panose="02070309020205020404" pitchFamily="49" charset="0"/>
              </a:rPr>
              <a:t>-1</a:t>
            </a:r>
            <a:r>
              <a:rPr lang="pl-PL" sz="1400" b="0" i="0" dirty="0">
                <a:solidFill>
                  <a:srgbClr val="000000"/>
                </a:solidFill>
                <a:effectLst/>
                <a:latin typeface="Courier New" panose="02070309020205020404" pitchFamily="49" charset="0"/>
              </a:rPr>
              <a:t>) </a:t>
            </a:r>
          </a:p>
          <a:p>
            <a:pPr marL="457200" lvl="1" indent="0">
              <a:buNone/>
            </a:pPr>
            <a:endParaRPr lang="pl-PL" sz="1400" b="0" i="0" dirty="0">
              <a:solidFill>
                <a:srgbClr val="000000"/>
              </a:solidFill>
              <a:effectLst/>
              <a:latin typeface="Courier New" panose="02070309020205020404" pitchFamily="49" charset="0"/>
            </a:endParaRPr>
          </a:p>
          <a:p>
            <a:pPr marL="457200" lvl="1" indent="0">
              <a:buNone/>
            </a:pPr>
            <a:r>
              <a:rPr lang="pl-PL" sz="1400" b="0" i="0" dirty="0">
                <a:solidFill>
                  <a:srgbClr val="880000"/>
                </a:solidFill>
                <a:effectLst/>
                <a:latin typeface="Courier New" panose="02070309020205020404" pitchFamily="49" charset="0"/>
              </a:rPr>
              <a:t># Przygotowanie procesu przetwarzania</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pipe</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Pipeline</a:t>
            </a:r>
            <a:r>
              <a:rPr lang="pl-PL" sz="1400" b="0" i="0" dirty="0">
                <a:solidFill>
                  <a:srgbClr val="000000"/>
                </a:solidFill>
                <a:effectLst/>
                <a:latin typeface="Courier New" panose="02070309020205020404" pitchFamily="49" charset="0"/>
              </a:rPr>
              <a:t>([(</a:t>
            </a:r>
            <a:r>
              <a:rPr lang="pl-PL" sz="1400" b="0" i="0" dirty="0">
                <a:solidFill>
                  <a:srgbClr val="008800"/>
                </a:solidFill>
                <a:effectLst/>
                <a:latin typeface="Courier New" panose="02070309020205020404" pitchFamily="49" charset="0"/>
              </a:rPr>
              <a:t>"</a:t>
            </a:r>
            <a:r>
              <a:rPr lang="pl-PL" sz="1400" b="0" i="0" dirty="0" err="1">
                <a:solidFill>
                  <a:srgbClr val="008800"/>
                </a:solidFill>
                <a:effectLst/>
                <a:latin typeface="Courier New" panose="02070309020205020404" pitchFamily="49" charset="0"/>
              </a:rPr>
              <a:t>standardizer</a:t>
            </a:r>
            <a:r>
              <a:rPr lang="pl-PL" sz="1400" b="0" i="0" dirty="0">
                <a:solidFill>
                  <a:srgbClr val="008800"/>
                </a:solidFill>
                <a:effectLst/>
                <a:latin typeface="Courier New" panose="02070309020205020404" pitchFamily="49" charset="0"/>
              </a:rPr>
              <a:t>"</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standardizer</a:t>
            </a:r>
            <a:r>
              <a:rPr lang="pl-PL" sz="1400" b="0" i="0" dirty="0">
                <a:solidFill>
                  <a:srgbClr val="000000"/>
                </a:solidFill>
                <a:effectLst/>
                <a:latin typeface="Courier New" panose="02070309020205020404" pitchFamily="49" charset="0"/>
              </a:rPr>
              <a:t>), (</a:t>
            </a:r>
            <a:r>
              <a:rPr lang="pl-PL" sz="1400" b="0" i="0" dirty="0">
                <a:solidFill>
                  <a:srgbClr val="008800"/>
                </a:solidFill>
                <a:effectLst/>
                <a:latin typeface="Courier New" panose="02070309020205020404" pitchFamily="49" charset="0"/>
              </a:rPr>
              <a:t>"</a:t>
            </a:r>
            <a:r>
              <a:rPr lang="pl-PL" sz="1400" b="0" i="0" dirty="0" err="1">
                <a:solidFill>
                  <a:srgbClr val="008800"/>
                </a:solidFill>
                <a:effectLst/>
                <a:latin typeface="Courier New" panose="02070309020205020404" pitchFamily="49" charset="0"/>
              </a:rPr>
              <a:t>knn</a:t>
            </a:r>
            <a:r>
              <a:rPr lang="pl-PL" sz="1400" b="0" i="0" dirty="0">
                <a:solidFill>
                  <a:srgbClr val="008800"/>
                </a:solidFill>
                <a:effectLst/>
                <a:latin typeface="Courier New" panose="02070309020205020404" pitchFamily="49" charset="0"/>
              </a:rPr>
              <a:t>"</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knn</a:t>
            </a:r>
            <a:r>
              <a:rPr lang="pl-PL" sz="1400" b="0" i="0" dirty="0">
                <a:solidFill>
                  <a:srgbClr val="000000"/>
                </a:solidFill>
                <a:effectLst/>
                <a:latin typeface="Courier New" panose="02070309020205020404" pitchFamily="49" charset="0"/>
              </a:rPr>
              <a:t>)])</a:t>
            </a:r>
          </a:p>
          <a:p>
            <a:pPr marL="457200" lvl="1" indent="0">
              <a:buNone/>
            </a:pPr>
            <a:r>
              <a:rPr lang="pl-PL" sz="1400" b="0" i="0" dirty="0">
                <a:solidFill>
                  <a:srgbClr val="000000"/>
                </a:solidFill>
                <a:effectLst/>
                <a:latin typeface="Courier New" panose="02070309020205020404" pitchFamily="49" charset="0"/>
              </a:rPr>
              <a:t> </a:t>
            </a:r>
          </a:p>
          <a:p>
            <a:pPr marL="457200" lvl="1" indent="0">
              <a:buNone/>
            </a:pPr>
            <a:r>
              <a:rPr lang="pl-PL" sz="1400" b="0" i="0" dirty="0">
                <a:solidFill>
                  <a:srgbClr val="880000"/>
                </a:solidFill>
                <a:effectLst/>
                <a:latin typeface="Courier New" panose="02070309020205020404" pitchFamily="49" charset="0"/>
              </a:rPr>
              <a:t># Przygotowanie kandydatów na wartości wyjściowe</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search_space</a:t>
            </a:r>
            <a:r>
              <a:rPr lang="pl-PL" sz="1400" b="0" i="0" dirty="0">
                <a:solidFill>
                  <a:srgbClr val="000000"/>
                </a:solidFill>
                <a:effectLst/>
                <a:latin typeface="Courier New" panose="02070309020205020404" pitchFamily="49" charset="0"/>
              </a:rPr>
              <a:t> = [{</a:t>
            </a:r>
            <a:r>
              <a:rPr lang="pl-PL" sz="1400" b="0" i="0" dirty="0">
                <a:solidFill>
                  <a:srgbClr val="008800"/>
                </a:solidFill>
                <a:effectLst/>
                <a:latin typeface="Courier New" panose="02070309020205020404" pitchFamily="49" charset="0"/>
              </a:rPr>
              <a:t>"</a:t>
            </a:r>
            <a:r>
              <a:rPr lang="pl-PL" sz="1400" b="0" i="0" dirty="0" err="1">
                <a:solidFill>
                  <a:srgbClr val="008800"/>
                </a:solidFill>
                <a:effectLst/>
                <a:latin typeface="Courier New" panose="02070309020205020404" pitchFamily="49" charset="0"/>
              </a:rPr>
              <a:t>knn</a:t>
            </a:r>
            <a:r>
              <a:rPr lang="pl-PL" sz="1400" b="0" i="0" dirty="0">
                <a:solidFill>
                  <a:srgbClr val="008800"/>
                </a:solidFill>
                <a:effectLst/>
                <a:latin typeface="Courier New" panose="02070309020205020404" pitchFamily="49" charset="0"/>
              </a:rPr>
              <a:t>__</a:t>
            </a:r>
            <a:r>
              <a:rPr lang="pl-PL" sz="1400" b="0" i="0" dirty="0" err="1">
                <a:solidFill>
                  <a:srgbClr val="008800"/>
                </a:solidFill>
                <a:effectLst/>
                <a:latin typeface="Courier New" panose="02070309020205020404" pitchFamily="49" charset="0"/>
              </a:rPr>
              <a:t>n_neighbors</a:t>
            </a:r>
            <a:r>
              <a:rPr lang="pl-PL" sz="1400" b="0" i="0" dirty="0">
                <a:solidFill>
                  <a:srgbClr val="008800"/>
                </a:solidFill>
                <a:effectLst/>
                <a:latin typeface="Courier New" panose="02070309020205020404" pitchFamily="49" charset="0"/>
              </a:rPr>
              <a:t>"</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1</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2</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3</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4</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5</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6</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7</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8</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9</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10</a:t>
            </a:r>
            <a:r>
              <a:rPr lang="pl-PL" sz="1400" b="0" i="0" dirty="0">
                <a:solidFill>
                  <a:srgbClr val="000000"/>
                </a:solidFill>
                <a:effectLst/>
                <a:latin typeface="Courier New" panose="02070309020205020404" pitchFamily="49" charset="0"/>
              </a:rPr>
              <a:t>]}] </a:t>
            </a:r>
          </a:p>
          <a:p>
            <a:pPr marL="457200" lvl="1" indent="0">
              <a:buNone/>
            </a:pPr>
            <a:endParaRPr lang="pl-PL" sz="1400" b="0" i="0" dirty="0">
              <a:solidFill>
                <a:srgbClr val="000000"/>
              </a:solidFill>
              <a:effectLst/>
              <a:latin typeface="Courier New" panose="02070309020205020404" pitchFamily="49" charset="0"/>
            </a:endParaRPr>
          </a:p>
          <a:p>
            <a:pPr marL="457200" lvl="1" indent="0">
              <a:buNone/>
            </a:pPr>
            <a:r>
              <a:rPr lang="pl-PL" sz="1400" b="0" i="0" dirty="0">
                <a:solidFill>
                  <a:srgbClr val="880000"/>
                </a:solidFill>
                <a:effectLst/>
                <a:latin typeface="Courier New" panose="02070309020205020404" pitchFamily="49" charset="0"/>
              </a:rPr>
              <a:t># Utworzenie przestrzeni przeszukiwania</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classifier</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GridSearchCV</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pipe</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search_space</a:t>
            </a:r>
            <a:r>
              <a:rPr lang="pl-PL" sz="1400" b="0" i="0" dirty="0">
                <a:solidFill>
                  <a:srgbClr val="000000"/>
                </a:solidFill>
                <a:effectLst/>
                <a:latin typeface="Courier New" panose="02070309020205020404" pitchFamily="49" charset="0"/>
              </a:rPr>
              <a:t>, cv=</a:t>
            </a:r>
            <a:r>
              <a:rPr lang="pl-PL" sz="1400" b="0" i="0" dirty="0">
                <a:solidFill>
                  <a:srgbClr val="006666"/>
                </a:solidFill>
                <a:effectLst/>
                <a:latin typeface="Courier New" panose="02070309020205020404" pitchFamily="49" charset="0"/>
              </a:rPr>
              <a:t>5</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verbose</a:t>
            </a:r>
            <a:r>
              <a:rPr lang="pl-PL" sz="1400" b="0" i="0" dirty="0">
                <a:solidFill>
                  <a:srgbClr val="000000"/>
                </a:solidFill>
                <a:effectLst/>
                <a:latin typeface="Courier New" panose="02070309020205020404" pitchFamily="49" charset="0"/>
              </a:rPr>
              <a:t>=</a:t>
            </a:r>
            <a:r>
              <a:rPr lang="pl-PL" sz="1400" b="0" i="0" dirty="0">
                <a:solidFill>
                  <a:srgbClr val="006666"/>
                </a:solidFill>
                <a:effectLst/>
                <a:latin typeface="Courier New" panose="02070309020205020404" pitchFamily="49" charset="0"/>
              </a:rPr>
              <a:t>0</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fit</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features_standardized</a:t>
            </a:r>
            <a:r>
              <a:rPr lang="pl-PL" sz="1400" b="0" i="0" dirty="0">
                <a:solidFill>
                  <a:srgbClr val="000000"/>
                </a:solidFill>
                <a:effectLst/>
                <a:latin typeface="Courier New" panose="02070309020205020404" pitchFamily="49" charset="0"/>
              </a:rPr>
              <a:t>, target)</a:t>
            </a:r>
            <a:endParaRPr lang="pl-PL" sz="1600" dirty="0">
              <a:solidFill>
                <a:srgbClr val="000000"/>
              </a:solidFill>
              <a:latin typeface="Courier New" panose="02070309020205020404" pitchFamily="49" charset="0"/>
            </a:endParaRPr>
          </a:p>
          <a:p>
            <a:pPr marL="457200" lvl="1" indent="0">
              <a:buNone/>
            </a:pPr>
            <a:endParaRPr lang="pl-PL" sz="16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189</a:t>
            </a:fld>
            <a:endParaRPr lang="pl-PL"/>
          </a:p>
        </p:txBody>
      </p:sp>
    </p:spTree>
    <p:extLst>
      <p:ext uri="{BB962C8B-B14F-4D97-AF65-F5344CB8AC3E}">
        <p14:creationId xmlns:p14="http://schemas.microsoft.com/office/powerpoint/2010/main" val="21175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Obszary zastosowań uczenia maszynowego</a:t>
            </a:r>
          </a:p>
        </p:txBody>
      </p:sp>
      <p:sp>
        <p:nvSpPr>
          <p:cNvPr id="29701" name="Symbol zastępczy zawartości 2"/>
          <p:cNvSpPr>
            <a:spLocks noGrp="1"/>
          </p:cNvSpPr>
          <p:nvPr>
            <p:ph idx="1"/>
          </p:nvPr>
        </p:nvSpPr>
        <p:spPr>
          <a:xfrm>
            <a:off x="1146875" y="1359494"/>
            <a:ext cx="9872420" cy="1139440"/>
          </a:xfrm>
        </p:spPr>
        <p:txBody>
          <a:bodyPr>
            <a:noAutofit/>
          </a:bodyPr>
          <a:lstStyle/>
          <a:p>
            <a:pPr marL="0" indent="0" algn="just">
              <a:buNone/>
            </a:pPr>
            <a:r>
              <a:rPr lang="pl-PL" altLang="pl-PL" sz="2200"/>
              <a:t>Uczenie maszynowe ma zastosowanie wszędzie tak, gdzie nie dysponujemy klarownym opisem procesów, jednak mamy dostęp do dużej ilości danych opisujących proces. Przykładowe obszary zastosowań uczenia maszynowego to</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19</a:t>
            </a:fld>
            <a:endParaRPr lang="pl-PL"/>
          </a:p>
        </p:txBody>
      </p:sp>
      <p:sp>
        <p:nvSpPr>
          <p:cNvPr id="5" name="Symbol zastępczy zawartości 2">
            <a:extLst>
              <a:ext uri="{FF2B5EF4-FFF2-40B4-BE49-F238E27FC236}">
                <a16:creationId xmlns:a16="http://schemas.microsoft.com/office/drawing/2014/main" id="{57C67BC1-A8A5-424C-9266-7BC42E4DD78C}"/>
              </a:ext>
            </a:extLst>
          </p:cNvPr>
          <p:cNvSpPr txBox="1">
            <a:spLocks/>
          </p:cNvSpPr>
          <p:nvPr/>
        </p:nvSpPr>
        <p:spPr>
          <a:xfrm>
            <a:off x="1509622" y="2501980"/>
            <a:ext cx="5324946" cy="3366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bankowość</a:t>
            </a:r>
          </a:p>
          <a:p>
            <a:pPr algn="just"/>
            <a:r>
              <a:rPr lang="pl-PL" altLang="pl-PL" sz="2200" dirty="0"/>
              <a:t> </a:t>
            </a:r>
            <a:r>
              <a:rPr lang="pl-PL" altLang="pl-PL" sz="2200" dirty="0" err="1"/>
              <a:t>bioinformatyka</a:t>
            </a:r>
            <a:endParaRPr lang="pl-PL" altLang="pl-PL" sz="2200" dirty="0"/>
          </a:p>
          <a:p>
            <a:pPr algn="just"/>
            <a:r>
              <a:rPr lang="pl-PL" altLang="pl-PL" sz="2200" dirty="0"/>
              <a:t> diagnostyka medyczna</a:t>
            </a:r>
          </a:p>
          <a:p>
            <a:pPr algn="just"/>
            <a:r>
              <a:rPr lang="pl-PL" altLang="pl-PL" sz="2200" dirty="0"/>
              <a:t> Internet rzeczy </a:t>
            </a:r>
          </a:p>
          <a:p>
            <a:pPr algn="just"/>
            <a:r>
              <a:rPr lang="pl-PL" altLang="pl-PL" sz="2200" dirty="0"/>
              <a:t> marketing</a:t>
            </a:r>
          </a:p>
          <a:p>
            <a:pPr algn="just"/>
            <a:r>
              <a:rPr lang="pl-PL" altLang="pl-PL" sz="2200" dirty="0"/>
              <a:t> nauki społeczne</a:t>
            </a:r>
          </a:p>
          <a:p>
            <a:pPr algn="just"/>
            <a:endParaRPr lang="pl-PL" altLang="pl-PL" sz="2200" dirty="0"/>
          </a:p>
        </p:txBody>
      </p:sp>
      <p:sp>
        <p:nvSpPr>
          <p:cNvPr id="8" name="Symbol zastępczy zawartości 2">
            <a:extLst>
              <a:ext uri="{FF2B5EF4-FFF2-40B4-BE49-F238E27FC236}">
                <a16:creationId xmlns:a16="http://schemas.microsoft.com/office/drawing/2014/main" id="{3DC66B5E-0620-4650-944E-BC4CC4834786}"/>
              </a:ext>
            </a:extLst>
          </p:cNvPr>
          <p:cNvSpPr txBox="1">
            <a:spLocks/>
          </p:cNvSpPr>
          <p:nvPr/>
        </p:nvSpPr>
        <p:spPr>
          <a:xfrm>
            <a:off x="6100420" y="2500457"/>
            <a:ext cx="5324946" cy="3366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a:t> przemysł 4.0</a:t>
            </a:r>
          </a:p>
          <a:p>
            <a:pPr algn="just"/>
            <a:r>
              <a:rPr lang="pl-PL" altLang="pl-PL" sz="2200"/>
              <a:t> rolnictwo </a:t>
            </a:r>
          </a:p>
          <a:p>
            <a:pPr algn="just"/>
            <a:r>
              <a:rPr lang="pl-PL" altLang="pl-PL" sz="2200"/>
              <a:t> rynki finansowe</a:t>
            </a:r>
          </a:p>
          <a:p>
            <a:pPr algn="just"/>
            <a:r>
              <a:rPr lang="pl-PL" altLang="pl-PL" sz="2200"/>
              <a:t> telekomunikacja</a:t>
            </a:r>
          </a:p>
          <a:p>
            <a:pPr algn="just"/>
            <a:r>
              <a:rPr lang="pl-PL" altLang="pl-PL" sz="2200"/>
              <a:t> ubezpieczenia</a:t>
            </a:r>
          </a:p>
          <a:p>
            <a:pPr algn="just"/>
            <a:endParaRPr lang="pl-PL" altLang="pl-PL" sz="2200"/>
          </a:p>
        </p:txBody>
      </p:sp>
    </p:spTree>
    <p:extLst>
      <p:ext uri="{BB962C8B-B14F-4D97-AF65-F5344CB8AC3E}">
        <p14:creationId xmlns:p14="http://schemas.microsoft.com/office/powerpoint/2010/main" val="22676017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Algorytm k-najbliższych sąsiadów</a:t>
            </a:r>
          </a:p>
        </p:txBody>
      </p:sp>
      <p:sp>
        <p:nvSpPr>
          <p:cNvPr id="29701" name="Symbol zastępczy zawartości 2"/>
          <p:cNvSpPr>
            <a:spLocks noGrp="1"/>
          </p:cNvSpPr>
          <p:nvPr>
            <p:ph idx="1"/>
          </p:nvPr>
        </p:nvSpPr>
        <p:spPr>
          <a:xfrm>
            <a:off x="1146875" y="1359494"/>
            <a:ext cx="10623094" cy="4884998"/>
          </a:xfrm>
        </p:spPr>
        <p:txBody>
          <a:bodyPr>
            <a:noAutofit/>
          </a:bodyPr>
          <a:lstStyle/>
          <a:p>
            <a:pPr lvl="1"/>
            <a:r>
              <a:rPr lang="pl-PL" sz="2200" dirty="0"/>
              <a:t>Wybór najbardziej odpowiedniej wartość k</a:t>
            </a:r>
          </a:p>
          <a:p>
            <a:pPr lvl="1"/>
            <a:r>
              <a:rPr lang="pl-PL" sz="2200" dirty="0"/>
              <a:t>Wielkość k ma realne implikacje w klasyfikatorach KNN. W uczeniu maszynowym staramy się znaleźć równowagę między obciążeniem, a odpornością na szumy. Jeśli k = n, gdzie n jest liczbą obserwacji, to mamy duże obciążenie ale dużą odporność na szumy. Jeżeli k ma małą wartość to algorytm nie jest odporny na szumy – jakość klasyfikacji jest niska, natomiast możliwe jest szybkie działanie algorytmu. W poniższym przykładzie wykorzystano </a:t>
            </a:r>
            <a:r>
              <a:rPr lang="pl-PL" sz="2200" dirty="0" err="1"/>
              <a:t>GridSearchCV</a:t>
            </a:r>
            <a:r>
              <a:rPr lang="pl-PL" sz="2200" dirty="0"/>
              <a:t> do przeprowadzenia pięciokrotnej walidacji krzyżowej na klasyfikatorach KNN</a:t>
            </a:r>
          </a:p>
          <a:p>
            <a:pPr marL="457200" lvl="1" indent="0">
              <a:buNone/>
            </a:pPr>
            <a:endParaRPr lang="pl-PL" sz="2200" dirty="0"/>
          </a:p>
          <a:p>
            <a:pPr marL="457200" lvl="1" indent="0">
              <a:buNone/>
            </a:pPr>
            <a:r>
              <a:rPr lang="pl-PL" sz="1400" b="0" i="0" dirty="0">
                <a:solidFill>
                  <a:srgbClr val="880000"/>
                </a:solidFill>
                <a:effectLst/>
                <a:latin typeface="Courier New" panose="02070309020205020404" pitchFamily="49" charset="0"/>
              </a:rPr>
              <a:t># Deklaracja obiektu do standaryzacji danych</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standardizer</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StandardScaler</a:t>
            </a:r>
            <a:r>
              <a:rPr lang="pl-PL" sz="1400" b="0" i="0" dirty="0">
                <a:solidFill>
                  <a:srgbClr val="000000"/>
                </a:solidFill>
                <a:effectLst/>
                <a:latin typeface="Courier New" panose="02070309020205020404" pitchFamily="49" charset="0"/>
              </a:rPr>
              <a:t>() </a:t>
            </a:r>
          </a:p>
          <a:p>
            <a:pPr marL="457200" lvl="1" indent="0">
              <a:buNone/>
            </a:pPr>
            <a:endParaRPr lang="pl-PL" sz="1400" b="0" i="0" dirty="0">
              <a:solidFill>
                <a:srgbClr val="000000"/>
              </a:solidFill>
              <a:effectLst/>
              <a:latin typeface="Courier New" panose="02070309020205020404" pitchFamily="49" charset="0"/>
            </a:endParaRPr>
          </a:p>
          <a:p>
            <a:pPr marL="457200" lvl="1" indent="0">
              <a:buNone/>
            </a:pPr>
            <a:r>
              <a:rPr lang="pl-PL" sz="1400" b="0" i="0" dirty="0">
                <a:solidFill>
                  <a:srgbClr val="880000"/>
                </a:solidFill>
                <a:effectLst/>
                <a:latin typeface="Courier New" panose="02070309020205020404" pitchFamily="49" charset="0"/>
              </a:rPr>
              <a:t># Wykonanie standaryzacji wektora cech</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features_standardized</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standardizer.fit_transform</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features</a:t>
            </a:r>
            <a:r>
              <a:rPr lang="pl-PL" sz="1400" b="0" i="0" dirty="0">
                <a:solidFill>
                  <a:srgbClr val="000000"/>
                </a:solidFill>
                <a:effectLst/>
                <a:latin typeface="Courier New" panose="02070309020205020404" pitchFamily="49" charset="0"/>
              </a:rPr>
              <a:t>) </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190</a:t>
            </a:fld>
            <a:endParaRPr lang="pl-PL"/>
          </a:p>
        </p:txBody>
      </p:sp>
    </p:spTree>
    <p:extLst>
      <p:ext uri="{BB962C8B-B14F-4D97-AF65-F5344CB8AC3E}">
        <p14:creationId xmlns:p14="http://schemas.microsoft.com/office/powerpoint/2010/main" val="5178426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Algorytm k-najbliższych sąsiadów</a:t>
            </a:r>
          </a:p>
        </p:txBody>
      </p:sp>
      <p:sp>
        <p:nvSpPr>
          <p:cNvPr id="29701" name="Symbol zastępczy zawartości 2"/>
          <p:cNvSpPr>
            <a:spLocks noGrp="1"/>
          </p:cNvSpPr>
          <p:nvPr>
            <p:ph idx="1"/>
          </p:nvPr>
        </p:nvSpPr>
        <p:spPr>
          <a:xfrm>
            <a:off x="1146875" y="1359494"/>
            <a:ext cx="10623094" cy="4884998"/>
          </a:xfrm>
        </p:spPr>
        <p:txBody>
          <a:bodyPr>
            <a:noAutofit/>
          </a:bodyPr>
          <a:lstStyle/>
          <a:p>
            <a:pPr marL="457200" lvl="1" indent="0">
              <a:buNone/>
            </a:pPr>
            <a:r>
              <a:rPr lang="pl-PL" sz="1400" b="0" i="0" dirty="0">
                <a:solidFill>
                  <a:srgbClr val="880000"/>
                </a:solidFill>
                <a:effectLst/>
                <a:latin typeface="Courier New" panose="02070309020205020404" pitchFamily="49" charset="0"/>
              </a:rPr>
              <a:t># Utworzenie klasyfikatora k-najbliższych sąsiadów</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knn</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KNeighborsClassifier</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n_neighbors</a:t>
            </a:r>
            <a:r>
              <a:rPr lang="pl-PL" sz="1400" b="0" i="0" dirty="0">
                <a:solidFill>
                  <a:srgbClr val="000000"/>
                </a:solidFill>
                <a:effectLst/>
                <a:latin typeface="Courier New" panose="02070309020205020404" pitchFamily="49" charset="0"/>
              </a:rPr>
              <a:t>=</a:t>
            </a:r>
            <a:r>
              <a:rPr lang="pl-PL" sz="1400" b="0" i="0" dirty="0">
                <a:solidFill>
                  <a:srgbClr val="006666"/>
                </a:solidFill>
                <a:effectLst/>
                <a:latin typeface="Courier New" panose="02070309020205020404" pitchFamily="49" charset="0"/>
              </a:rPr>
              <a:t>5</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n_jobs</a:t>
            </a:r>
            <a:r>
              <a:rPr lang="pl-PL" sz="1400" b="0" i="0" dirty="0">
                <a:solidFill>
                  <a:srgbClr val="000000"/>
                </a:solidFill>
                <a:effectLst/>
                <a:latin typeface="Courier New" panose="02070309020205020404" pitchFamily="49" charset="0"/>
              </a:rPr>
              <a:t>=</a:t>
            </a:r>
            <a:r>
              <a:rPr lang="pl-PL" sz="1400" b="0" i="0" dirty="0">
                <a:solidFill>
                  <a:srgbClr val="006666"/>
                </a:solidFill>
                <a:effectLst/>
                <a:latin typeface="Courier New" panose="02070309020205020404" pitchFamily="49" charset="0"/>
              </a:rPr>
              <a:t>-1</a:t>
            </a:r>
            <a:r>
              <a:rPr lang="pl-PL" sz="1400" b="0" i="0" dirty="0">
                <a:solidFill>
                  <a:srgbClr val="000000"/>
                </a:solidFill>
                <a:effectLst/>
                <a:latin typeface="Courier New" panose="02070309020205020404" pitchFamily="49" charset="0"/>
              </a:rPr>
              <a:t>) </a:t>
            </a:r>
          </a:p>
          <a:p>
            <a:pPr marL="457200" lvl="1" indent="0">
              <a:buNone/>
            </a:pPr>
            <a:endParaRPr lang="pl-PL" sz="1400" b="0" i="0" dirty="0">
              <a:solidFill>
                <a:srgbClr val="880000"/>
              </a:solidFill>
              <a:effectLst/>
              <a:latin typeface="Courier New" panose="02070309020205020404" pitchFamily="49" charset="0"/>
            </a:endParaRPr>
          </a:p>
          <a:p>
            <a:pPr marL="457200" lvl="1" indent="0">
              <a:buNone/>
            </a:pPr>
            <a:r>
              <a:rPr lang="pl-PL" sz="1400" b="0" i="0" dirty="0">
                <a:solidFill>
                  <a:srgbClr val="880000"/>
                </a:solidFill>
                <a:effectLst/>
                <a:latin typeface="Courier New" panose="02070309020205020404" pitchFamily="49" charset="0"/>
              </a:rPr>
              <a:t># Przygotowanie procesu przetwarzania</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pipe</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Pipeline</a:t>
            </a:r>
            <a:r>
              <a:rPr lang="pl-PL" sz="1400" b="0" i="0" dirty="0">
                <a:solidFill>
                  <a:srgbClr val="000000"/>
                </a:solidFill>
                <a:effectLst/>
                <a:latin typeface="Courier New" panose="02070309020205020404" pitchFamily="49" charset="0"/>
              </a:rPr>
              <a:t>([(</a:t>
            </a:r>
            <a:r>
              <a:rPr lang="pl-PL" sz="1400" b="0" i="0" dirty="0">
                <a:solidFill>
                  <a:srgbClr val="008800"/>
                </a:solidFill>
                <a:effectLst/>
                <a:latin typeface="Courier New" panose="02070309020205020404" pitchFamily="49" charset="0"/>
              </a:rPr>
              <a:t>"</a:t>
            </a:r>
            <a:r>
              <a:rPr lang="pl-PL" sz="1400" b="0" i="0" dirty="0" err="1">
                <a:solidFill>
                  <a:srgbClr val="008800"/>
                </a:solidFill>
                <a:effectLst/>
                <a:latin typeface="Courier New" panose="02070309020205020404" pitchFamily="49" charset="0"/>
              </a:rPr>
              <a:t>standardizer</a:t>
            </a:r>
            <a:r>
              <a:rPr lang="pl-PL" sz="1400" b="0" i="0" dirty="0">
                <a:solidFill>
                  <a:srgbClr val="008800"/>
                </a:solidFill>
                <a:effectLst/>
                <a:latin typeface="Courier New" panose="02070309020205020404" pitchFamily="49" charset="0"/>
              </a:rPr>
              <a:t>"</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standardizer</a:t>
            </a:r>
            <a:r>
              <a:rPr lang="pl-PL" sz="1400" b="0" i="0" dirty="0">
                <a:solidFill>
                  <a:srgbClr val="000000"/>
                </a:solidFill>
                <a:effectLst/>
                <a:latin typeface="Courier New" panose="02070309020205020404" pitchFamily="49" charset="0"/>
              </a:rPr>
              <a:t>), (</a:t>
            </a:r>
            <a:r>
              <a:rPr lang="pl-PL" sz="1400" b="0" i="0" dirty="0">
                <a:solidFill>
                  <a:srgbClr val="008800"/>
                </a:solidFill>
                <a:effectLst/>
                <a:latin typeface="Courier New" panose="02070309020205020404" pitchFamily="49" charset="0"/>
              </a:rPr>
              <a:t>"</a:t>
            </a:r>
            <a:r>
              <a:rPr lang="pl-PL" sz="1400" b="0" i="0" dirty="0" err="1">
                <a:solidFill>
                  <a:srgbClr val="008800"/>
                </a:solidFill>
                <a:effectLst/>
                <a:latin typeface="Courier New" panose="02070309020205020404" pitchFamily="49" charset="0"/>
              </a:rPr>
              <a:t>knn</a:t>
            </a:r>
            <a:r>
              <a:rPr lang="pl-PL" sz="1400" b="0" i="0" dirty="0">
                <a:solidFill>
                  <a:srgbClr val="008800"/>
                </a:solidFill>
                <a:effectLst/>
                <a:latin typeface="Courier New" panose="02070309020205020404" pitchFamily="49" charset="0"/>
              </a:rPr>
              <a:t>"</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knn</a:t>
            </a:r>
            <a:r>
              <a:rPr lang="pl-PL" sz="1400" b="0" i="0" dirty="0">
                <a:solidFill>
                  <a:srgbClr val="000000"/>
                </a:solidFill>
                <a:effectLst/>
                <a:latin typeface="Courier New" panose="02070309020205020404" pitchFamily="49" charset="0"/>
              </a:rPr>
              <a:t>)])</a:t>
            </a:r>
          </a:p>
          <a:p>
            <a:pPr marL="457200" lvl="1" indent="0">
              <a:buNone/>
            </a:pPr>
            <a:r>
              <a:rPr lang="pl-PL" sz="1400" b="0" i="0" dirty="0">
                <a:solidFill>
                  <a:srgbClr val="000000"/>
                </a:solidFill>
                <a:effectLst/>
                <a:latin typeface="Courier New" panose="02070309020205020404" pitchFamily="49" charset="0"/>
              </a:rPr>
              <a:t> </a:t>
            </a:r>
          </a:p>
          <a:p>
            <a:pPr marL="457200" lvl="1" indent="0">
              <a:buNone/>
            </a:pPr>
            <a:r>
              <a:rPr lang="pl-PL" sz="1400" b="0" i="0" dirty="0">
                <a:solidFill>
                  <a:srgbClr val="880000"/>
                </a:solidFill>
                <a:effectLst/>
                <a:latin typeface="Courier New" panose="02070309020205020404" pitchFamily="49" charset="0"/>
              </a:rPr>
              <a:t># Przygotowanie kandydatów na wartości wyjściowe</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search_space</a:t>
            </a:r>
            <a:r>
              <a:rPr lang="pl-PL" sz="1400" b="0" i="0" dirty="0">
                <a:solidFill>
                  <a:srgbClr val="000000"/>
                </a:solidFill>
                <a:effectLst/>
                <a:latin typeface="Courier New" panose="02070309020205020404" pitchFamily="49" charset="0"/>
              </a:rPr>
              <a:t> = [{</a:t>
            </a:r>
            <a:r>
              <a:rPr lang="pl-PL" sz="1400" b="0" i="0" dirty="0">
                <a:solidFill>
                  <a:srgbClr val="008800"/>
                </a:solidFill>
                <a:effectLst/>
                <a:latin typeface="Courier New" panose="02070309020205020404" pitchFamily="49" charset="0"/>
              </a:rPr>
              <a:t>"</a:t>
            </a:r>
            <a:r>
              <a:rPr lang="pl-PL" sz="1400" b="0" i="0" dirty="0" err="1">
                <a:solidFill>
                  <a:srgbClr val="008800"/>
                </a:solidFill>
                <a:effectLst/>
                <a:latin typeface="Courier New" panose="02070309020205020404" pitchFamily="49" charset="0"/>
              </a:rPr>
              <a:t>knn</a:t>
            </a:r>
            <a:r>
              <a:rPr lang="pl-PL" sz="1400" b="0" i="0" dirty="0">
                <a:solidFill>
                  <a:srgbClr val="008800"/>
                </a:solidFill>
                <a:effectLst/>
                <a:latin typeface="Courier New" panose="02070309020205020404" pitchFamily="49" charset="0"/>
              </a:rPr>
              <a:t>__</a:t>
            </a:r>
            <a:r>
              <a:rPr lang="pl-PL" sz="1400" b="0" i="0" dirty="0" err="1">
                <a:solidFill>
                  <a:srgbClr val="008800"/>
                </a:solidFill>
                <a:effectLst/>
                <a:latin typeface="Courier New" panose="02070309020205020404" pitchFamily="49" charset="0"/>
              </a:rPr>
              <a:t>n_neighbors</a:t>
            </a:r>
            <a:r>
              <a:rPr lang="pl-PL" sz="1400" b="0" i="0" dirty="0">
                <a:solidFill>
                  <a:srgbClr val="008800"/>
                </a:solidFill>
                <a:effectLst/>
                <a:latin typeface="Courier New" panose="02070309020205020404" pitchFamily="49" charset="0"/>
              </a:rPr>
              <a:t>"</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1</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2</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3</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4</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5</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6</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7</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8</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9</a:t>
            </a:r>
            <a:r>
              <a:rPr lang="pl-PL" sz="1400" b="0" i="0" dirty="0">
                <a:solidFill>
                  <a:srgbClr val="000000"/>
                </a:solidFill>
                <a:effectLst/>
                <a:latin typeface="Courier New" panose="02070309020205020404" pitchFamily="49" charset="0"/>
              </a:rPr>
              <a:t>, </a:t>
            </a:r>
            <a:r>
              <a:rPr lang="pl-PL" sz="1400" b="0" i="0" dirty="0">
                <a:solidFill>
                  <a:srgbClr val="006666"/>
                </a:solidFill>
                <a:effectLst/>
                <a:latin typeface="Courier New" panose="02070309020205020404" pitchFamily="49" charset="0"/>
              </a:rPr>
              <a:t>10</a:t>
            </a:r>
            <a:r>
              <a:rPr lang="pl-PL" sz="1400" b="0" i="0" dirty="0">
                <a:solidFill>
                  <a:srgbClr val="000000"/>
                </a:solidFill>
                <a:effectLst/>
                <a:latin typeface="Courier New" panose="02070309020205020404" pitchFamily="49" charset="0"/>
              </a:rPr>
              <a:t>]}] </a:t>
            </a:r>
          </a:p>
          <a:p>
            <a:pPr marL="457200" lvl="1" indent="0">
              <a:buNone/>
            </a:pPr>
            <a:endParaRPr lang="pl-PL" sz="1400" b="0" i="0" dirty="0">
              <a:solidFill>
                <a:srgbClr val="000000"/>
              </a:solidFill>
              <a:effectLst/>
              <a:latin typeface="Courier New" panose="02070309020205020404" pitchFamily="49" charset="0"/>
            </a:endParaRPr>
          </a:p>
          <a:p>
            <a:pPr marL="457200" lvl="1" indent="0">
              <a:buNone/>
            </a:pPr>
            <a:r>
              <a:rPr lang="pl-PL" sz="1400" b="0" i="0" dirty="0">
                <a:solidFill>
                  <a:srgbClr val="880000"/>
                </a:solidFill>
                <a:effectLst/>
                <a:latin typeface="Courier New" panose="02070309020205020404" pitchFamily="49" charset="0"/>
              </a:rPr>
              <a:t># Utworzenie przestrzeni przeszukiwania</a:t>
            </a:r>
            <a:endParaRPr lang="pl-PL" sz="1400" b="0" i="0" dirty="0">
              <a:solidFill>
                <a:srgbClr val="000000"/>
              </a:solidFill>
              <a:effectLst/>
              <a:latin typeface="Courier New" panose="02070309020205020404" pitchFamily="49" charset="0"/>
            </a:endParaRPr>
          </a:p>
          <a:p>
            <a:pPr marL="457200" lvl="1" indent="0">
              <a:buNone/>
            </a:pPr>
            <a:r>
              <a:rPr lang="pl-PL" sz="1400" b="0" i="0" dirty="0" err="1">
                <a:solidFill>
                  <a:srgbClr val="000000"/>
                </a:solidFill>
                <a:effectLst/>
                <a:latin typeface="Courier New" panose="02070309020205020404" pitchFamily="49" charset="0"/>
              </a:rPr>
              <a:t>classifier</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GridSearchCV</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pipe</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search_space</a:t>
            </a:r>
            <a:r>
              <a:rPr lang="pl-PL" sz="1400" b="0" i="0" dirty="0">
                <a:solidFill>
                  <a:srgbClr val="000000"/>
                </a:solidFill>
                <a:effectLst/>
                <a:latin typeface="Courier New" panose="02070309020205020404" pitchFamily="49" charset="0"/>
              </a:rPr>
              <a:t>, cv=</a:t>
            </a:r>
            <a:r>
              <a:rPr lang="pl-PL" sz="1400" b="0" i="0" dirty="0">
                <a:solidFill>
                  <a:srgbClr val="006666"/>
                </a:solidFill>
                <a:effectLst/>
                <a:latin typeface="Courier New" panose="02070309020205020404" pitchFamily="49" charset="0"/>
              </a:rPr>
              <a:t>5</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verbose</a:t>
            </a:r>
            <a:r>
              <a:rPr lang="pl-PL" sz="1400" b="0" i="0" dirty="0">
                <a:solidFill>
                  <a:srgbClr val="000000"/>
                </a:solidFill>
                <a:effectLst/>
                <a:latin typeface="Courier New" panose="02070309020205020404" pitchFamily="49" charset="0"/>
              </a:rPr>
              <a:t>=</a:t>
            </a:r>
            <a:r>
              <a:rPr lang="pl-PL" sz="1400" b="0" i="0" dirty="0">
                <a:solidFill>
                  <a:srgbClr val="006666"/>
                </a:solidFill>
                <a:effectLst/>
                <a:latin typeface="Courier New" panose="02070309020205020404" pitchFamily="49" charset="0"/>
              </a:rPr>
              <a:t>0</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fit</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features_standardized</a:t>
            </a:r>
            <a:r>
              <a:rPr lang="pl-PL" sz="1400" b="0" i="0" dirty="0">
                <a:solidFill>
                  <a:srgbClr val="000000"/>
                </a:solidFill>
                <a:effectLst/>
                <a:latin typeface="Courier New" panose="02070309020205020404" pitchFamily="49" charset="0"/>
              </a:rPr>
              <a:t>, target)</a:t>
            </a:r>
            <a:endParaRPr lang="pl-PL" sz="1600" dirty="0">
              <a:solidFill>
                <a:srgbClr val="000000"/>
              </a:solidFill>
              <a:latin typeface="Courier New" panose="02070309020205020404" pitchFamily="49" charset="0"/>
            </a:endParaRPr>
          </a:p>
          <a:p>
            <a:pPr marL="457200" lvl="1" indent="0">
              <a:buNone/>
            </a:pPr>
            <a:endParaRPr lang="pl-PL" sz="1600" dirty="0"/>
          </a:p>
          <a:p>
            <a:pPr marL="457200" lvl="1" indent="0">
              <a:buNone/>
            </a:pPr>
            <a:r>
              <a:rPr lang="pl-PL" sz="1400" dirty="0">
                <a:solidFill>
                  <a:srgbClr val="880000"/>
                </a:solidFill>
                <a:latin typeface="Courier New" panose="02070309020205020404" pitchFamily="49" charset="0"/>
              </a:rPr>
              <a:t># Wyznaczenie najlepszej wartości k</a:t>
            </a:r>
          </a:p>
          <a:p>
            <a:pPr marL="457200" lvl="1" indent="0">
              <a:buNone/>
            </a:pPr>
            <a:r>
              <a:rPr lang="en-US" sz="1400" b="0" i="0" dirty="0">
                <a:solidFill>
                  <a:srgbClr val="000088"/>
                </a:solidFill>
                <a:effectLst/>
                <a:latin typeface="Courier New" panose="02070309020205020404" pitchFamily="49" charset="0"/>
              </a:rPr>
              <a:t>classifier</a:t>
            </a:r>
            <a:r>
              <a:rPr lang="en-US" sz="1400" b="0" i="0" dirty="0">
                <a:solidFill>
                  <a:srgbClr val="9B703F"/>
                </a:solidFill>
                <a:effectLst/>
                <a:latin typeface="Courier New" panose="02070309020205020404" pitchFamily="49" charset="0"/>
              </a:rPr>
              <a:t>.best_estimator_.</a:t>
            </a:r>
            <a:r>
              <a:rPr lang="en-US" sz="1400" b="0" i="0" dirty="0" err="1">
                <a:solidFill>
                  <a:srgbClr val="9B703F"/>
                </a:solidFill>
                <a:effectLst/>
                <a:latin typeface="Courier New" panose="02070309020205020404" pitchFamily="49" charset="0"/>
              </a:rPr>
              <a:t>get_params</a:t>
            </a:r>
            <a:r>
              <a:rPr lang="en-US" sz="1400" b="0" i="0" dirty="0">
                <a:solidFill>
                  <a:srgbClr val="000000"/>
                </a:solidFill>
                <a:effectLst/>
                <a:latin typeface="Courier New" panose="02070309020205020404" pitchFamily="49" charset="0"/>
              </a:rPr>
              <a:t>()</a:t>
            </a:r>
            <a:r>
              <a:rPr lang="en-US" sz="1400" b="0" i="0" dirty="0">
                <a:solidFill>
                  <a:srgbClr val="008800"/>
                </a:solidFill>
                <a:effectLst/>
                <a:latin typeface="Courier New" panose="02070309020205020404" pitchFamily="49" charset="0"/>
              </a:rPr>
              <a:t>["</a:t>
            </a:r>
            <a:r>
              <a:rPr lang="en-US" sz="1400" b="0" i="0" dirty="0" err="1">
                <a:solidFill>
                  <a:srgbClr val="008800"/>
                </a:solidFill>
                <a:effectLst/>
                <a:latin typeface="Courier New" panose="02070309020205020404" pitchFamily="49" charset="0"/>
              </a:rPr>
              <a:t>knn</a:t>
            </a:r>
            <a:r>
              <a:rPr lang="en-US" sz="1400" b="0" i="0" dirty="0">
                <a:solidFill>
                  <a:srgbClr val="008800"/>
                </a:solidFill>
                <a:effectLst/>
                <a:latin typeface="Courier New" panose="02070309020205020404" pitchFamily="49" charset="0"/>
              </a:rPr>
              <a:t>__</a:t>
            </a:r>
            <a:r>
              <a:rPr lang="en-US" sz="1400" b="0" i="0" dirty="0" err="1">
                <a:solidFill>
                  <a:srgbClr val="008800"/>
                </a:solidFill>
                <a:effectLst/>
                <a:latin typeface="Courier New" panose="02070309020205020404" pitchFamily="49" charset="0"/>
              </a:rPr>
              <a:t>n_neighbors</a:t>
            </a:r>
            <a:r>
              <a:rPr lang="en-US" sz="1400" b="0" i="0" dirty="0">
                <a:solidFill>
                  <a:srgbClr val="008800"/>
                </a:solidFill>
                <a:effectLst/>
                <a:latin typeface="Courier New" panose="02070309020205020404" pitchFamily="49" charset="0"/>
              </a:rPr>
              <a:t>"]</a:t>
            </a:r>
            <a:endParaRPr lang="pl-PL" sz="1400" b="0" i="0" dirty="0">
              <a:solidFill>
                <a:srgbClr val="008800"/>
              </a:solidFill>
              <a:effectLst/>
              <a:latin typeface="Courier New" panose="02070309020205020404" pitchFamily="49" charset="0"/>
            </a:endParaRPr>
          </a:p>
          <a:p>
            <a:pPr marL="457200" lvl="1" indent="0">
              <a:buNone/>
            </a:pPr>
            <a:endParaRPr lang="pl-PL" sz="1400" dirty="0">
              <a:solidFill>
                <a:srgbClr val="008800"/>
              </a:solidFill>
              <a:latin typeface="Courier New" panose="02070309020205020404" pitchFamily="49" charset="0"/>
            </a:endParaRPr>
          </a:p>
          <a:p>
            <a:pPr marL="457200" lvl="1" indent="0">
              <a:buNone/>
            </a:pPr>
            <a:r>
              <a:rPr lang="pl-PL" sz="1400" dirty="0">
                <a:solidFill>
                  <a:srgbClr val="660066"/>
                </a:solidFill>
                <a:latin typeface="Courier New" panose="02070309020205020404" pitchFamily="49" charset="0"/>
              </a:rPr>
              <a:t>Out[]:</a:t>
            </a:r>
            <a:r>
              <a:rPr lang="pl-PL" sz="1400" dirty="0">
                <a:solidFill>
                  <a:srgbClr val="008800"/>
                </a:solidFill>
                <a:latin typeface="Courier New" panose="02070309020205020404" pitchFamily="49" charset="0"/>
              </a:rPr>
              <a:t> </a:t>
            </a:r>
            <a:r>
              <a:rPr lang="pl-PL" sz="1400" dirty="0">
                <a:solidFill>
                  <a:srgbClr val="000000"/>
                </a:solidFill>
                <a:latin typeface="Courier New" panose="02070309020205020404" pitchFamily="49" charset="0"/>
              </a:rPr>
              <a:t>6</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191</a:t>
            </a:fld>
            <a:endParaRPr lang="pl-PL"/>
          </a:p>
        </p:txBody>
      </p:sp>
    </p:spTree>
    <p:extLst>
      <p:ext uri="{BB962C8B-B14F-4D97-AF65-F5344CB8AC3E}">
        <p14:creationId xmlns:p14="http://schemas.microsoft.com/office/powerpoint/2010/main" val="30138380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67709"/>
          </a:xfrm>
        </p:spPr>
        <p:txBody>
          <a:bodyPr>
            <a:noAutofit/>
          </a:bodyPr>
          <a:lstStyle/>
          <a:p>
            <a:pPr>
              <a:lnSpc>
                <a:spcPct val="120000"/>
              </a:lnSpc>
            </a:pPr>
            <a:r>
              <a:rPr lang="pl-PL" sz="2000" dirty="0"/>
              <a:t> Omów na czym polega algorytm k-najbliższych sąsiadów.</a:t>
            </a:r>
          </a:p>
          <a:p>
            <a:pPr>
              <a:lnSpc>
                <a:spcPct val="120000"/>
              </a:lnSpc>
            </a:pPr>
            <a:r>
              <a:rPr lang="pl-PL" sz="2000" dirty="0"/>
              <a:t> Wymień znane Ci metryki umożliwiające wyznaczenie odległości pomiędzy dwoma punktami (podaj opisujące je zależności). </a:t>
            </a:r>
          </a:p>
          <a:p>
            <a:pPr>
              <a:lnSpc>
                <a:spcPct val="120000"/>
              </a:lnSpc>
            </a:pPr>
            <a:r>
              <a:rPr lang="pl-PL" sz="2000" dirty="0"/>
              <a:t> Podaj poszczególne kroki pozwalające </a:t>
            </a:r>
            <a:r>
              <a:rPr lang="pl-PL" altLang="pl-PL" sz="2000" dirty="0"/>
              <a:t>zdefiniować strukturę klasyfikatora k-najbliższych sąsiadów.</a:t>
            </a:r>
            <a:endParaRPr lang="pl-PL" sz="2000" dirty="0"/>
          </a:p>
          <a:p>
            <a:pPr>
              <a:lnSpc>
                <a:spcPct val="120000"/>
              </a:lnSpc>
            </a:pPr>
            <a:r>
              <a:rPr lang="pl-PL" sz="2000" dirty="0"/>
              <a:t> Jaką znasz metodę na wyznaczenie wartości k w algorytmie k-najbliższych sąsiadów?  </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192</a:t>
            </a:fld>
            <a:endParaRPr lang="pl-PL"/>
          </a:p>
        </p:txBody>
      </p:sp>
      <p:sp>
        <p:nvSpPr>
          <p:cNvPr id="4" name="Tytuł 3"/>
          <p:cNvSpPr>
            <a:spLocks noGrp="1"/>
          </p:cNvSpPr>
          <p:nvPr>
            <p:ph type="ctrTitle"/>
          </p:nvPr>
        </p:nvSpPr>
        <p:spPr/>
        <p:txBody>
          <a:bodyPr/>
          <a:lstStyle/>
          <a:p>
            <a:r>
              <a:rPr lang="pl-PL"/>
              <a:t>Pytania sprawdzające</a:t>
            </a:r>
          </a:p>
        </p:txBody>
      </p:sp>
    </p:spTree>
    <p:extLst>
      <p:ext uri="{BB962C8B-B14F-4D97-AF65-F5344CB8AC3E}">
        <p14:creationId xmlns:p14="http://schemas.microsoft.com/office/powerpoint/2010/main" val="42010481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r>
              <a:rPr lang="pl-PL" dirty="0"/>
              <a:t>  Dla zbioru testowego </a:t>
            </a:r>
            <a:r>
              <a:rPr lang="pl-PL" dirty="0" err="1">
                <a:latin typeface="Courier New" panose="02070309020205020404" pitchFamily="49" charset="0"/>
              </a:rPr>
              <a:t>wine</a:t>
            </a:r>
            <a:r>
              <a:rPr lang="pl-PL" dirty="0"/>
              <a:t> znajdującego się w bibliotece </a:t>
            </a:r>
            <a:r>
              <a:rPr lang="pl-PL" b="0" i="0" dirty="0" err="1">
                <a:effectLst/>
                <a:latin typeface="Courier New" panose="02070309020205020404" pitchFamily="49" charset="0"/>
              </a:rPr>
              <a:t>sklearn</a:t>
            </a:r>
            <a:r>
              <a:rPr lang="pl-PL" b="0" i="0" dirty="0">
                <a:effectLst/>
                <a:latin typeface="Courier New" panose="02070309020205020404" pitchFamily="49" charset="0"/>
              </a:rPr>
              <a:t> </a:t>
            </a:r>
            <a:r>
              <a:rPr lang="pl-PL" dirty="0"/>
              <a:t>zaimplementuj model KNN dla k=5.</a:t>
            </a:r>
          </a:p>
          <a:p>
            <a:r>
              <a:rPr lang="pl-PL" dirty="0"/>
              <a:t>  Dla zbioru testowego </a:t>
            </a:r>
            <a:r>
              <a:rPr lang="pl-PL" dirty="0" err="1">
                <a:latin typeface="Courier New" panose="02070309020205020404" pitchFamily="49" charset="0"/>
              </a:rPr>
              <a:t>wine</a:t>
            </a:r>
            <a:r>
              <a:rPr lang="pl-PL" dirty="0"/>
              <a:t> znajdującego się w bibliotece </a:t>
            </a:r>
            <a:r>
              <a:rPr lang="pl-PL" b="0" i="0" dirty="0" err="1">
                <a:effectLst/>
                <a:latin typeface="Courier New" panose="02070309020205020404" pitchFamily="49" charset="0"/>
              </a:rPr>
              <a:t>sklearn</a:t>
            </a:r>
            <a:r>
              <a:rPr lang="pl-PL" b="0" i="0" dirty="0">
                <a:effectLst/>
                <a:latin typeface="Courier New" panose="02070309020205020404" pitchFamily="49" charset="0"/>
              </a:rPr>
              <a:t> </a:t>
            </a:r>
            <a:r>
              <a:rPr lang="pl-PL" dirty="0"/>
              <a:t>zaimplementuj model KNN dla k=10.</a:t>
            </a:r>
          </a:p>
          <a:p>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193</a:t>
            </a:fld>
            <a:endParaRPr lang="pl-PL"/>
          </a:p>
        </p:txBody>
      </p:sp>
      <p:sp>
        <p:nvSpPr>
          <p:cNvPr id="4" name="Tytuł 3"/>
          <p:cNvSpPr>
            <a:spLocks noGrp="1"/>
          </p:cNvSpPr>
          <p:nvPr>
            <p:ph type="ctrTitle"/>
          </p:nvPr>
        </p:nvSpPr>
        <p:spPr/>
        <p:txBody>
          <a:bodyPr/>
          <a:lstStyle/>
          <a:p>
            <a:r>
              <a:rPr lang="pl-PL"/>
              <a:t>Zadania do wykonania na podstawie podanej literatury</a:t>
            </a:r>
          </a:p>
        </p:txBody>
      </p:sp>
    </p:spTree>
    <p:extLst>
      <p:ext uri="{BB962C8B-B14F-4D97-AF65-F5344CB8AC3E}">
        <p14:creationId xmlns:p14="http://schemas.microsoft.com/office/powerpoint/2010/main" val="353859806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Andreas Muller, Sarah Guido. Introduction to Machine Learning with Python. A Guide For Data Scientists. O’Reilly Media, 2018.</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Chris </a:t>
            </a:r>
            <a:r>
              <a:rPr lang="en-US"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Albon</a:t>
            </a: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with Python Cookbook. </a:t>
            </a:r>
            <a:r>
              <a:rPr lang="en-US"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Preactical</a:t>
            </a: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Solutions from Preprocessing to Deep Learning. </a:t>
            </a:r>
            <a:r>
              <a:rPr lang="pl-PL"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O’Reilly</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Media, 2016.</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scikit-learn</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hlinkClick r:id="rId2"/>
              </a:rPr>
              <a:t>https://scikit-learn.org/stable/user_guide.html</a:t>
            </a:r>
            <a:endPar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 Strona internetowa: </a:t>
            </a: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hlinkClick r:id="rId3"/>
              </a:rPr>
              <a:t>https://ichi.pro/pl/jak-zbudowac-knn-od-podstaw-w-pythonie-103503218478034</a:t>
            </a: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 data dostępu: 09.10.2021</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pl-PL" sz="20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194</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5702835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10: </a:t>
            </a:r>
          </a:p>
          <a:p>
            <a:r>
              <a:rPr lang="pl-PL" dirty="0"/>
              <a:t>Naiwny klasyfikator Bayesa</a:t>
            </a:r>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195</a:t>
            </a:fld>
            <a:endParaRPr lang="pl-PL"/>
          </a:p>
        </p:txBody>
      </p:sp>
    </p:spTree>
    <p:extLst>
      <p:ext uri="{BB962C8B-B14F-4D97-AF65-F5344CB8AC3E}">
        <p14:creationId xmlns:p14="http://schemas.microsoft.com/office/powerpoint/2010/main" val="239350493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a:solidFill>
                  <a:srgbClr val="0070C0"/>
                </a:solidFill>
              </a:rPr>
              <a:t>Naiwny klasyfikator Bayesa</a:t>
            </a:r>
          </a:p>
        </p:txBody>
      </p:sp>
      <p:sp>
        <p:nvSpPr>
          <p:cNvPr id="27651" name="Symbol zastępczy zawartości 2"/>
          <p:cNvSpPr>
            <a:spLocks noGrp="1"/>
          </p:cNvSpPr>
          <p:nvPr>
            <p:ph idx="1"/>
          </p:nvPr>
        </p:nvSpPr>
        <p:spPr>
          <a:xfrm>
            <a:off x="2824164" y="3425825"/>
            <a:ext cx="7386637" cy="2700338"/>
          </a:xfrm>
        </p:spPr>
        <p:txBody>
          <a:bodyPr/>
          <a:lstStyle/>
          <a:p>
            <a:r>
              <a:rPr lang="pl-PL" altLang="pl-PL" dirty="0"/>
              <a:t> Idea naiwnego klasyfikatora Bayesa</a:t>
            </a:r>
          </a:p>
          <a:p>
            <a:r>
              <a:rPr lang="pl-PL" altLang="pl-PL" dirty="0"/>
              <a:t> Przykładowa implementacja w bibliotece </a:t>
            </a:r>
            <a:r>
              <a:rPr lang="pl-PL" altLang="pl-PL" dirty="0" err="1"/>
              <a:t>scikit-learn</a:t>
            </a:r>
            <a:endParaRPr lang="pl-PL" altLang="pl-PL" dirty="0"/>
          </a:p>
          <a:p>
            <a:endParaRPr lang="pl-PL" altLang="pl-PL" dirty="0"/>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196</a:t>
            </a:fld>
            <a:endParaRPr lang="pl-PL"/>
          </a:p>
        </p:txBody>
      </p:sp>
    </p:spTree>
    <p:extLst>
      <p:ext uri="{BB962C8B-B14F-4D97-AF65-F5344CB8AC3E}">
        <p14:creationId xmlns:p14="http://schemas.microsoft.com/office/powerpoint/2010/main" val="33912654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Klasyfikator Bayesa</a:t>
            </a:r>
          </a:p>
        </p:txBody>
      </p:sp>
      <p:sp>
        <p:nvSpPr>
          <p:cNvPr id="29701" name="Symbol zastępczy zawartości 2"/>
          <p:cNvSpPr>
            <a:spLocks noGrp="1"/>
          </p:cNvSpPr>
          <p:nvPr>
            <p:ph idx="1"/>
          </p:nvPr>
        </p:nvSpPr>
        <p:spPr>
          <a:xfrm>
            <a:off x="1146876" y="1359494"/>
            <a:ext cx="4012954" cy="4584106"/>
          </a:xfrm>
        </p:spPr>
        <p:txBody>
          <a:bodyPr>
            <a:noAutofit/>
          </a:bodyPr>
          <a:lstStyle/>
          <a:p>
            <a:pPr algn="just"/>
            <a:r>
              <a:rPr lang="pl-PL" altLang="pl-PL" sz="2200"/>
              <a:t> Klasyfikator Bayesa przypisuje próbkę do kategorii obliczając prawdopodobieństwo, że dana kategoria wystąpi pod warunkiem wystąpienia przesłanek wejściowych</a:t>
            </a:r>
          </a:p>
          <a:p>
            <a:pPr algn="just"/>
            <a:r>
              <a:rPr lang="pl-PL" altLang="pl-PL" sz="2200"/>
              <a:t> Przykład kupna samochodu – jaka będzie decyzja o kunie samochodu jeżeli jego cena jest średnia, samochód jest używany, a komfort samochodu jest średni</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197</a:t>
            </a:fld>
            <a:endParaRPr lang="pl-PL"/>
          </a:p>
        </p:txBody>
      </p:sp>
      <p:sp>
        <p:nvSpPr>
          <p:cNvPr id="5" name="Symbol zastępczy zawartości 2">
            <a:extLst>
              <a:ext uri="{FF2B5EF4-FFF2-40B4-BE49-F238E27FC236}">
                <a16:creationId xmlns:a16="http://schemas.microsoft.com/office/drawing/2014/main" id="{68CB9DF3-012B-4E18-889C-100AFC52D25C}"/>
              </a:ext>
            </a:extLst>
          </p:cNvPr>
          <p:cNvSpPr txBox="1">
            <a:spLocks/>
          </p:cNvSpPr>
          <p:nvPr/>
        </p:nvSpPr>
        <p:spPr>
          <a:xfrm>
            <a:off x="6537101" y="1359494"/>
            <a:ext cx="4949125"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a:p>
        </p:txBody>
      </p:sp>
      <p:graphicFrame>
        <p:nvGraphicFramePr>
          <p:cNvPr id="3" name="Tabela 3">
            <a:extLst>
              <a:ext uri="{FF2B5EF4-FFF2-40B4-BE49-F238E27FC236}">
                <a16:creationId xmlns:a16="http://schemas.microsoft.com/office/drawing/2014/main" id="{633DFB94-B3D5-423A-B177-20D0639458B3}"/>
              </a:ext>
            </a:extLst>
          </p:cNvPr>
          <p:cNvGraphicFramePr>
            <a:graphicFrameLocks noGrp="1"/>
          </p:cNvGraphicFramePr>
          <p:nvPr/>
        </p:nvGraphicFramePr>
        <p:xfrm>
          <a:off x="5565311" y="1397020"/>
          <a:ext cx="6295256" cy="4071222"/>
        </p:xfrm>
        <a:graphic>
          <a:graphicData uri="http://schemas.openxmlformats.org/drawingml/2006/table">
            <a:tbl>
              <a:tblPr firstRow="1" bandRow="1">
                <a:tableStyleId>{5C22544A-7EE6-4342-B048-85BDC9FD1C3A}</a:tableStyleId>
              </a:tblPr>
              <a:tblGrid>
                <a:gridCol w="1573814">
                  <a:extLst>
                    <a:ext uri="{9D8B030D-6E8A-4147-A177-3AD203B41FA5}">
                      <a16:colId xmlns:a16="http://schemas.microsoft.com/office/drawing/2014/main" val="3594321562"/>
                    </a:ext>
                  </a:extLst>
                </a:gridCol>
                <a:gridCol w="1573814">
                  <a:extLst>
                    <a:ext uri="{9D8B030D-6E8A-4147-A177-3AD203B41FA5}">
                      <a16:colId xmlns:a16="http://schemas.microsoft.com/office/drawing/2014/main" val="3801452183"/>
                    </a:ext>
                  </a:extLst>
                </a:gridCol>
                <a:gridCol w="1573814">
                  <a:extLst>
                    <a:ext uri="{9D8B030D-6E8A-4147-A177-3AD203B41FA5}">
                      <a16:colId xmlns:a16="http://schemas.microsoft.com/office/drawing/2014/main" val="1146183646"/>
                    </a:ext>
                  </a:extLst>
                </a:gridCol>
                <a:gridCol w="1573814">
                  <a:extLst>
                    <a:ext uri="{9D8B030D-6E8A-4147-A177-3AD203B41FA5}">
                      <a16:colId xmlns:a16="http://schemas.microsoft.com/office/drawing/2014/main" val="1002808867"/>
                    </a:ext>
                  </a:extLst>
                </a:gridCol>
              </a:tblGrid>
              <a:tr h="452358">
                <a:tc>
                  <a:txBody>
                    <a:bodyPr/>
                    <a:lstStyle/>
                    <a:p>
                      <a:pPr algn="ctr"/>
                      <a:r>
                        <a:rPr lang="pl-PL"/>
                        <a:t>cena</a:t>
                      </a:r>
                    </a:p>
                  </a:txBody>
                  <a:tcPr anchor="ctr"/>
                </a:tc>
                <a:tc>
                  <a:txBody>
                    <a:bodyPr/>
                    <a:lstStyle/>
                    <a:p>
                      <a:pPr algn="ctr"/>
                      <a:r>
                        <a:rPr lang="pl-PL"/>
                        <a:t>stan</a:t>
                      </a:r>
                    </a:p>
                  </a:txBody>
                  <a:tcPr anchor="ctr"/>
                </a:tc>
                <a:tc>
                  <a:txBody>
                    <a:bodyPr/>
                    <a:lstStyle/>
                    <a:p>
                      <a:pPr algn="ctr"/>
                      <a:r>
                        <a:rPr lang="pl-PL"/>
                        <a:t>komfort</a:t>
                      </a:r>
                    </a:p>
                  </a:txBody>
                  <a:tcPr anchor="ctr"/>
                </a:tc>
                <a:tc>
                  <a:txBody>
                    <a:bodyPr/>
                    <a:lstStyle/>
                    <a:p>
                      <a:pPr algn="ctr"/>
                      <a:r>
                        <a:rPr lang="pl-PL"/>
                        <a:t>kupno</a:t>
                      </a:r>
                    </a:p>
                  </a:txBody>
                  <a:tcPr anchor="ctr"/>
                </a:tc>
                <a:extLst>
                  <a:ext uri="{0D108BD9-81ED-4DB2-BD59-A6C34878D82A}">
                    <a16:rowId xmlns:a16="http://schemas.microsoft.com/office/drawing/2014/main" val="4022923015"/>
                  </a:ext>
                </a:extLst>
              </a:tr>
              <a:tr h="452358">
                <a:tc>
                  <a:txBody>
                    <a:bodyPr/>
                    <a:lstStyle/>
                    <a:p>
                      <a:pPr algn="ctr" fontAlgn="b"/>
                      <a:r>
                        <a:rPr lang="pl-PL" sz="1600" b="0" i="0" u="none" strike="noStrike">
                          <a:solidFill>
                            <a:srgbClr val="000000"/>
                          </a:solidFill>
                          <a:effectLst/>
                          <a:latin typeface="Calibri" panose="020F0502020204030204" pitchFamily="34" charset="0"/>
                        </a:rPr>
                        <a:t>wysoka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nowy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wysoki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tak</a:t>
                      </a:r>
                    </a:p>
                  </a:txBody>
                  <a:tcPr marL="9525" marR="9525" marT="9525" marB="0" anchor="ctr"/>
                </a:tc>
                <a:extLst>
                  <a:ext uri="{0D108BD9-81ED-4DB2-BD59-A6C34878D82A}">
                    <a16:rowId xmlns:a16="http://schemas.microsoft.com/office/drawing/2014/main" val="1493569417"/>
                  </a:ext>
                </a:extLst>
              </a:tr>
              <a:tr h="452358">
                <a:tc>
                  <a:txBody>
                    <a:bodyPr/>
                    <a:lstStyle/>
                    <a:p>
                      <a:pPr algn="ctr" fontAlgn="b"/>
                      <a:r>
                        <a:rPr lang="pl-PL" sz="1600" b="0" i="0" u="none" strike="noStrike">
                          <a:solidFill>
                            <a:srgbClr val="000000"/>
                          </a:solidFill>
                          <a:effectLst/>
                          <a:latin typeface="Calibri" panose="020F0502020204030204" pitchFamily="34" charset="0"/>
                        </a:rPr>
                        <a:t>wysoka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używany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średni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nie</a:t>
                      </a:r>
                    </a:p>
                  </a:txBody>
                  <a:tcPr marL="9525" marR="9525" marT="9525" marB="0" anchor="ctr"/>
                </a:tc>
                <a:extLst>
                  <a:ext uri="{0D108BD9-81ED-4DB2-BD59-A6C34878D82A}">
                    <a16:rowId xmlns:a16="http://schemas.microsoft.com/office/drawing/2014/main" val="2376287113"/>
                  </a:ext>
                </a:extLst>
              </a:tr>
              <a:tr h="452358">
                <a:tc>
                  <a:txBody>
                    <a:bodyPr/>
                    <a:lstStyle/>
                    <a:p>
                      <a:pPr algn="ctr" fontAlgn="b"/>
                      <a:r>
                        <a:rPr lang="pl-PL" sz="1600" b="0" i="0" u="none" strike="noStrike">
                          <a:solidFill>
                            <a:srgbClr val="000000"/>
                          </a:solidFill>
                          <a:effectLst/>
                          <a:latin typeface="Calibri" panose="020F0502020204030204" pitchFamily="34" charset="0"/>
                        </a:rPr>
                        <a:t>średnia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nowy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średni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tak</a:t>
                      </a:r>
                    </a:p>
                  </a:txBody>
                  <a:tcPr marL="9525" marR="9525" marT="9525" marB="0" anchor="ctr"/>
                </a:tc>
                <a:extLst>
                  <a:ext uri="{0D108BD9-81ED-4DB2-BD59-A6C34878D82A}">
                    <a16:rowId xmlns:a16="http://schemas.microsoft.com/office/drawing/2014/main" val="1410446475"/>
                  </a:ext>
                </a:extLst>
              </a:tr>
              <a:tr h="452358">
                <a:tc>
                  <a:txBody>
                    <a:bodyPr/>
                    <a:lstStyle/>
                    <a:p>
                      <a:pPr algn="ctr" fontAlgn="b"/>
                      <a:r>
                        <a:rPr lang="pl-PL" sz="1600" b="0" i="0" u="none" strike="noStrike">
                          <a:solidFill>
                            <a:srgbClr val="000000"/>
                          </a:solidFill>
                          <a:effectLst/>
                          <a:latin typeface="Calibri" panose="020F0502020204030204" pitchFamily="34" charset="0"/>
                        </a:rPr>
                        <a:t>średnia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nowy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niski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nie</a:t>
                      </a:r>
                    </a:p>
                  </a:txBody>
                  <a:tcPr marL="9525" marR="9525" marT="9525" marB="0" anchor="ctr"/>
                </a:tc>
                <a:extLst>
                  <a:ext uri="{0D108BD9-81ED-4DB2-BD59-A6C34878D82A}">
                    <a16:rowId xmlns:a16="http://schemas.microsoft.com/office/drawing/2014/main" val="3841053725"/>
                  </a:ext>
                </a:extLst>
              </a:tr>
              <a:tr h="452358">
                <a:tc>
                  <a:txBody>
                    <a:bodyPr/>
                    <a:lstStyle/>
                    <a:p>
                      <a:pPr algn="ctr" fontAlgn="b"/>
                      <a:r>
                        <a:rPr lang="pl-PL" sz="1600" b="0" i="0" u="none" strike="noStrike">
                          <a:solidFill>
                            <a:srgbClr val="000000"/>
                          </a:solidFill>
                          <a:effectLst/>
                          <a:latin typeface="Calibri" panose="020F0502020204030204" pitchFamily="34" charset="0"/>
                        </a:rPr>
                        <a:t>niska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nowy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średni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tak</a:t>
                      </a:r>
                    </a:p>
                  </a:txBody>
                  <a:tcPr marL="9525" marR="9525" marT="9525" marB="0" anchor="ctr"/>
                </a:tc>
                <a:extLst>
                  <a:ext uri="{0D108BD9-81ED-4DB2-BD59-A6C34878D82A}">
                    <a16:rowId xmlns:a16="http://schemas.microsoft.com/office/drawing/2014/main" val="1587224769"/>
                  </a:ext>
                </a:extLst>
              </a:tr>
              <a:tr h="452358">
                <a:tc>
                  <a:txBody>
                    <a:bodyPr/>
                    <a:lstStyle/>
                    <a:p>
                      <a:pPr algn="ctr" fontAlgn="b"/>
                      <a:r>
                        <a:rPr lang="pl-PL" sz="1600" b="0" i="0" u="none" strike="noStrike">
                          <a:solidFill>
                            <a:srgbClr val="000000"/>
                          </a:solidFill>
                          <a:effectLst/>
                          <a:latin typeface="Calibri" panose="020F0502020204030204" pitchFamily="34" charset="0"/>
                        </a:rPr>
                        <a:t>niska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używany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niski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nie</a:t>
                      </a:r>
                    </a:p>
                  </a:txBody>
                  <a:tcPr marL="9525" marR="9525" marT="9525" marB="0" anchor="ctr"/>
                </a:tc>
                <a:extLst>
                  <a:ext uri="{0D108BD9-81ED-4DB2-BD59-A6C34878D82A}">
                    <a16:rowId xmlns:a16="http://schemas.microsoft.com/office/drawing/2014/main" val="2954204295"/>
                  </a:ext>
                </a:extLst>
              </a:tr>
              <a:tr h="452358">
                <a:tc>
                  <a:txBody>
                    <a:bodyPr/>
                    <a:lstStyle/>
                    <a:p>
                      <a:pPr algn="ctr" fontAlgn="b"/>
                      <a:r>
                        <a:rPr lang="pl-PL" sz="1600" b="0" i="0" u="none" strike="noStrike">
                          <a:solidFill>
                            <a:srgbClr val="000000"/>
                          </a:solidFill>
                          <a:effectLst/>
                          <a:latin typeface="Calibri" panose="020F0502020204030204" pitchFamily="34" charset="0"/>
                        </a:rPr>
                        <a:t>niska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używany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średni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tak</a:t>
                      </a:r>
                    </a:p>
                  </a:txBody>
                  <a:tcPr marL="9525" marR="9525" marT="9525" marB="0" anchor="ctr"/>
                </a:tc>
                <a:extLst>
                  <a:ext uri="{0D108BD9-81ED-4DB2-BD59-A6C34878D82A}">
                    <a16:rowId xmlns:a16="http://schemas.microsoft.com/office/drawing/2014/main" val="1717210654"/>
                  </a:ext>
                </a:extLst>
              </a:tr>
              <a:tr h="452358">
                <a:tc>
                  <a:txBody>
                    <a:bodyPr/>
                    <a:lstStyle/>
                    <a:p>
                      <a:pPr algn="ctr" fontAlgn="b"/>
                      <a:r>
                        <a:rPr lang="pl-PL" sz="1600" b="0" i="0" u="none" strike="noStrike">
                          <a:solidFill>
                            <a:srgbClr val="000000"/>
                          </a:solidFill>
                          <a:effectLst/>
                          <a:latin typeface="Calibri" panose="020F0502020204030204" pitchFamily="34" charset="0"/>
                        </a:rPr>
                        <a:t>średnia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używany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średni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2233433259"/>
                  </a:ext>
                </a:extLst>
              </a:tr>
            </a:tbl>
          </a:graphicData>
        </a:graphic>
      </p:graphicFrame>
    </p:spTree>
    <p:extLst>
      <p:ext uri="{BB962C8B-B14F-4D97-AF65-F5344CB8AC3E}">
        <p14:creationId xmlns:p14="http://schemas.microsoft.com/office/powerpoint/2010/main" val="10452957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Klasyfikator Bayesa</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06531" y="1359494"/>
                <a:ext cx="5362113" cy="4584106"/>
              </a:xfrm>
            </p:spPr>
            <p:txBody>
              <a:bodyPr>
                <a:noAutofit/>
              </a:bodyPr>
              <a:lstStyle/>
              <a:p>
                <a:pPr algn="just"/>
                <a:r>
                  <a:rPr lang="pl-PL" altLang="pl-PL" sz="2200"/>
                  <a:t> W klasyfikatorze Bayesa korzystamy ze wzoru na prawdopodobieństwo warunkowe</a:t>
                </a:r>
              </a:p>
              <a:p>
                <a:pPr marL="0" indent="0" algn="just">
                  <a:lnSpc>
                    <a:spcPct val="150000"/>
                  </a:lnSpc>
                  <a:buNone/>
                </a:pPr>
                <a14:m>
                  <m:oMathPara xmlns:m="http://schemas.openxmlformats.org/officeDocument/2006/math">
                    <m:oMathParaPr>
                      <m:jc m:val="left"/>
                    </m:oMathParaPr>
                    <m:oMath xmlns:m="http://schemas.openxmlformats.org/officeDocument/2006/math">
                      <m:r>
                        <a:rPr lang="pl-PL" altLang="pl-PL" sz="2200" b="0" i="1" smtClean="0">
                          <a:latin typeface="Cambria Math" panose="02040503050406030204" pitchFamily="18" charset="0"/>
                        </a:rPr>
                        <m:t>𝑃</m:t>
                      </m:r>
                      <m:d>
                        <m:dPr>
                          <m:ctrlPr>
                            <a:rPr lang="pl-PL" altLang="pl-PL" sz="2200" i="1">
                              <a:latin typeface="Cambria Math" panose="02040503050406030204" pitchFamily="18" charset="0"/>
                            </a:rPr>
                          </m:ctrlPr>
                        </m:dPr>
                        <m:e>
                          <m:r>
                            <a:rPr lang="pl-PL" altLang="pl-PL" sz="2200" b="0" i="1" smtClean="0">
                              <a:latin typeface="Cambria Math" panose="02040503050406030204" pitchFamily="18" charset="0"/>
                            </a:rPr>
                            <m:t>𝐴</m:t>
                          </m:r>
                        </m:e>
                        <m:e>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𝐵</m:t>
                              </m:r>
                            </m:e>
                            <m:sub>
                              <m:r>
                                <a:rPr lang="pl-PL" altLang="pl-PL" sz="2200" b="0" i="1" smtClean="0">
                                  <a:latin typeface="Cambria Math" panose="02040503050406030204" pitchFamily="18" charset="0"/>
                                </a:rPr>
                                <m:t>1</m:t>
                              </m:r>
                            </m:sub>
                          </m:sSub>
                          <m:r>
                            <a:rPr lang="pl-PL" altLang="pl-PL" sz="2200" b="0" i="1" smtClean="0">
                              <a:latin typeface="Cambria Math" panose="02040503050406030204" pitchFamily="18" charset="0"/>
                            </a:rPr>
                            <m:t>,</m:t>
                          </m:r>
                          <m:r>
                            <a:rPr lang="pl-PL" altLang="pl-PL" sz="2200" b="0" i="1" smtClean="0">
                              <a:latin typeface="Cambria Math" panose="02040503050406030204" pitchFamily="18" charset="0"/>
                              <a:ea typeface="Cambria Math" panose="02040503050406030204" pitchFamily="18" charset="0"/>
                            </a:rPr>
                            <m:t>⋯</m:t>
                          </m:r>
                          <m:sSub>
                            <m:sSubPr>
                              <m:ctrlPr>
                                <a:rPr lang="pl-PL" altLang="pl-PL" sz="2200" i="1">
                                  <a:latin typeface="Cambria Math" panose="02040503050406030204" pitchFamily="18" charset="0"/>
                                </a:rPr>
                              </m:ctrlPr>
                            </m:sSubPr>
                            <m:e>
                              <m:r>
                                <a:rPr lang="pl-PL" altLang="pl-PL" sz="2200" b="0" i="1" smtClean="0">
                                  <a:latin typeface="Cambria Math" panose="02040503050406030204" pitchFamily="18" charset="0"/>
                                </a:rPr>
                                <m:t>,</m:t>
                              </m:r>
                              <m:r>
                                <a:rPr lang="pl-PL" altLang="pl-PL" sz="2200" i="1">
                                  <a:latin typeface="Cambria Math" panose="02040503050406030204" pitchFamily="18" charset="0"/>
                                </a:rPr>
                                <m:t>𝐵</m:t>
                              </m:r>
                            </m:e>
                            <m:sub>
                              <m:r>
                                <a:rPr lang="pl-PL" altLang="pl-PL" sz="2200" b="0" i="1" smtClean="0">
                                  <a:latin typeface="Cambria Math" panose="02040503050406030204" pitchFamily="18" charset="0"/>
                                </a:rPr>
                                <m:t>𝑛</m:t>
                              </m:r>
                            </m:sub>
                          </m:sSub>
                        </m:e>
                      </m:d>
                      <m:r>
                        <a:rPr lang="pl-PL" altLang="pl-PL" sz="2200" b="0" i="1" smtClean="0">
                          <a:latin typeface="Cambria Math" panose="02040503050406030204" pitchFamily="18" charset="0"/>
                        </a:rPr>
                        <m:t>=</m:t>
                      </m:r>
                    </m:oMath>
                  </m:oMathPara>
                </a14:m>
                <a:endParaRPr lang="pl-PL" altLang="pl-PL" sz="2200" b="0" i="1">
                  <a:latin typeface="Cambria Math" panose="020405030504060302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r>
                        <a:rPr lang="pl-PL" altLang="pl-PL" sz="2200" b="0" i="1" smtClean="0">
                          <a:latin typeface="Cambria Math" panose="02040503050406030204" pitchFamily="18" charset="0"/>
                        </a:rPr>
                        <m:t>=</m:t>
                      </m:r>
                      <m:f>
                        <m:fPr>
                          <m:ctrlPr>
                            <a:rPr lang="pl-PL" altLang="pl-PL" sz="2200" b="0" i="1" smtClean="0">
                              <a:latin typeface="Cambria Math" panose="02040503050406030204" pitchFamily="18" charset="0"/>
                            </a:rPr>
                          </m:ctrlPr>
                        </m:fPr>
                        <m:num>
                          <m:r>
                            <a:rPr lang="pl-PL" altLang="pl-PL" sz="2200" i="1">
                              <a:latin typeface="Cambria Math" panose="02040503050406030204" pitchFamily="18" charset="0"/>
                            </a:rPr>
                            <m:t>𝑃</m:t>
                          </m:r>
                          <m:d>
                            <m:dPr>
                              <m:ctrlPr>
                                <a:rPr lang="pl-PL" altLang="pl-PL" sz="2200" i="1">
                                  <a:latin typeface="Cambria Math" panose="02040503050406030204" pitchFamily="18" charset="0"/>
                                </a:rPr>
                              </m:ctrlPr>
                            </m:dPr>
                            <m:e>
                              <m:sSub>
                                <m:sSubPr>
                                  <m:ctrlPr>
                                    <a:rPr lang="pl-PL" altLang="pl-PL" sz="2200" i="1">
                                      <a:latin typeface="Cambria Math" panose="02040503050406030204" pitchFamily="18" charset="0"/>
                                    </a:rPr>
                                  </m:ctrlPr>
                                </m:sSubPr>
                                <m:e>
                                  <m:r>
                                    <a:rPr lang="pl-PL" altLang="pl-PL" sz="2200" i="1">
                                      <a:latin typeface="Cambria Math" panose="02040503050406030204" pitchFamily="18" charset="0"/>
                                    </a:rPr>
                                    <m:t>𝐵</m:t>
                                  </m:r>
                                </m:e>
                                <m:sub>
                                  <m:r>
                                    <a:rPr lang="pl-PL" altLang="pl-PL" sz="2200" i="1">
                                      <a:latin typeface="Cambria Math" panose="02040503050406030204" pitchFamily="18" charset="0"/>
                                    </a:rPr>
                                    <m:t>1</m:t>
                                  </m:r>
                                </m:sub>
                              </m:sSub>
                            </m:e>
                            <m:e>
                              <m:r>
                                <a:rPr lang="pl-PL" altLang="pl-PL" sz="2200" b="0" i="1" smtClean="0">
                                  <a:latin typeface="Cambria Math" panose="02040503050406030204" pitchFamily="18" charset="0"/>
                                </a:rPr>
                                <m:t>𝐴</m:t>
                              </m:r>
                            </m:e>
                          </m:d>
                          <m:r>
                            <a:rPr lang="pl-PL" altLang="pl-PL" sz="2200" i="1" smtClean="0">
                              <a:latin typeface="Cambria Math" panose="02040503050406030204" pitchFamily="18" charset="0"/>
                              <a:ea typeface="Cambria Math" panose="02040503050406030204" pitchFamily="18" charset="0"/>
                            </a:rPr>
                            <m:t>∙⋯</m:t>
                          </m:r>
                          <m:r>
                            <a:rPr lang="pl-PL" altLang="pl-PL" sz="2200" i="1">
                              <a:latin typeface="Cambria Math" panose="02040503050406030204" pitchFamily="18" charset="0"/>
                            </a:rPr>
                            <m:t>𝑃</m:t>
                          </m:r>
                          <m:d>
                            <m:dPr>
                              <m:ctrlPr>
                                <a:rPr lang="pl-PL" altLang="pl-PL" sz="2200" i="1">
                                  <a:latin typeface="Cambria Math" panose="02040503050406030204" pitchFamily="18" charset="0"/>
                                </a:rPr>
                              </m:ctrlPr>
                            </m:dPr>
                            <m:e>
                              <m:sSub>
                                <m:sSubPr>
                                  <m:ctrlPr>
                                    <a:rPr lang="pl-PL" altLang="pl-PL" sz="2200" i="1">
                                      <a:latin typeface="Cambria Math" panose="02040503050406030204" pitchFamily="18" charset="0"/>
                                    </a:rPr>
                                  </m:ctrlPr>
                                </m:sSubPr>
                                <m:e>
                                  <m:r>
                                    <a:rPr lang="pl-PL" altLang="pl-PL" sz="2200" i="1">
                                      <a:latin typeface="Cambria Math" panose="02040503050406030204" pitchFamily="18" charset="0"/>
                                    </a:rPr>
                                    <m:t>𝐵</m:t>
                                  </m:r>
                                </m:e>
                                <m:sub>
                                  <m:r>
                                    <a:rPr lang="pl-PL" altLang="pl-PL" sz="2200" i="1">
                                      <a:latin typeface="Cambria Math" panose="02040503050406030204" pitchFamily="18" charset="0"/>
                                    </a:rPr>
                                    <m:t>𝑛</m:t>
                                  </m:r>
                                </m:sub>
                              </m:sSub>
                            </m:e>
                            <m:e>
                              <m:r>
                                <a:rPr lang="pl-PL" altLang="pl-PL" sz="2200" i="1">
                                  <a:latin typeface="Cambria Math" panose="02040503050406030204" pitchFamily="18" charset="0"/>
                                </a:rPr>
                                <m:t>𝐴</m:t>
                              </m:r>
                            </m:e>
                          </m:d>
                          <m:r>
                            <a:rPr lang="pl-PL" altLang="pl-PL" sz="2200" i="1">
                              <a:latin typeface="Cambria Math" panose="02040503050406030204" pitchFamily="18" charset="0"/>
                              <a:ea typeface="Cambria Math" panose="02040503050406030204" pitchFamily="18" charset="0"/>
                            </a:rPr>
                            <m:t>∙</m:t>
                          </m:r>
                          <m:r>
                            <a:rPr lang="pl-PL" altLang="pl-PL" sz="2200" b="0" i="1" smtClean="0">
                              <a:latin typeface="Cambria Math" panose="02040503050406030204" pitchFamily="18" charset="0"/>
                              <a:ea typeface="Cambria Math" panose="02040503050406030204" pitchFamily="18" charset="0"/>
                            </a:rPr>
                            <m:t>𝑃</m:t>
                          </m:r>
                          <m:d>
                            <m:dPr>
                              <m:ctrlPr>
                                <a:rPr lang="pl-PL" altLang="pl-PL" sz="2200" b="0" i="1" smtClean="0">
                                  <a:latin typeface="Cambria Math" panose="02040503050406030204" pitchFamily="18" charset="0"/>
                                  <a:ea typeface="Cambria Math" panose="02040503050406030204" pitchFamily="18" charset="0"/>
                                </a:rPr>
                              </m:ctrlPr>
                            </m:dPr>
                            <m:e>
                              <m:r>
                                <a:rPr lang="pl-PL" altLang="pl-PL" sz="2200" b="0" i="1" smtClean="0">
                                  <a:latin typeface="Cambria Math" panose="02040503050406030204" pitchFamily="18" charset="0"/>
                                  <a:ea typeface="Cambria Math" panose="02040503050406030204" pitchFamily="18" charset="0"/>
                                </a:rPr>
                                <m:t>𝐴</m:t>
                              </m:r>
                            </m:e>
                          </m:d>
                        </m:num>
                        <m:den>
                          <m:r>
                            <a:rPr lang="pl-PL" altLang="pl-PL" sz="2200" i="1">
                              <a:latin typeface="Cambria Math" panose="02040503050406030204" pitchFamily="18" charset="0"/>
                              <a:ea typeface="Cambria Math" panose="02040503050406030204" pitchFamily="18" charset="0"/>
                            </a:rPr>
                            <m:t>𝑃</m:t>
                          </m:r>
                          <m:d>
                            <m:dPr>
                              <m:ctrlPr>
                                <a:rPr lang="pl-PL" altLang="pl-PL" sz="2200" i="1">
                                  <a:latin typeface="Cambria Math" panose="02040503050406030204" pitchFamily="18" charset="0"/>
                                  <a:ea typeface="Cambria Math" panose="02040503050406030204" pitchFamily="18" charset="0"/>
                                </a:rPr>
                              </m:ctrlPr>
                            </m:dPr>
                            <m:e>
                              <m:sSub>
                                <m:sSubPr>
                                  <m:ctrlPr>
                                    <a:rPr lang="pl-PL" altLang="pl-PL" sz="2200" i="1">
                                      <a:latin typeface="Cambria Math" panose="02040503050406030204" pitchFamily="18" charset="0"/>
                                    </a:rPr>
                                  </m:ctrlPr>
                                </m:sSubPr>
                                <m:e>
                                  <m:r>
                                    <a:rPr lang="pl-PL" altLang="pl-PL" sz="2200" i="1">
                                      <a:latin typeface="Cambria Math" panose="02040503050406030204" pitchFamily="18" charset="0"/>
                                    </a:rPr>
                                    <m:t>𝐵</m:t>
                                  </m:r>
                                </m:e>
                                <m:sub>
                                  <m:r>
                                    <a:rPr lang="pl-PL" altLang="pl-PL" sz="2200" i="1">
                                      <a:latin typeface="Cambria Math" panose="02040503050406030204" pitchFamily="18" charset="0"/>
                                    </a:rPr>
                                    <m:t>1</m:t>
                                  </m:r>
                                </m:sub>
                              </m:sSub>
                              <m:r>
                                <a:rPr lang="pl-PL" altLang="pl-PL" sz="2200" i="1">
                                  <a:latin typeface="Cambria Math" panose="02040503050406030204" pitchFamily="18" charset="0"/>
                                </a:rPr>
                                <m:t>,</m:t>
                              </m:r>
                              <m:r>
                                <a:rPr lang="pl-PL" altLang="pl-PL" sz="2200" i="1">
                                  <a:latin typeface="Cambria Math" panose="02040503050406030204" pitchFamily="18" charset="0"/>
                                  <a:ea typeface="Cambria Math" panose="02040503050406030204" pitchFamily="18" charset="0"/>
                                </a:rPr>
                                <m:t>⋯</m:t>
                              </m:r>
                              <m:sSub>
                                <m:sSubPr>
                                  <m:ctrlPr>
                                    <a:rPr lang="pl-PL" altLang="pl-PL" sz="2200" i="1">
                                      <a:latin typeface="Cambria Math" panose="02040503050406030204" pitchFamily="18" charset="0"/>
                                    </a:rPr>
                                  </m:ctrlPr>
                                </m:sSubPr>
                                <m:e>
                                  <m:r>
                                    <a:rPr lang="pl-PL" altLang="pl-PL" sz="2200" i="1">
                                      <a:latin typeface="Cambria Math" panose="02040503050406030204" pitchFamily="18" charset="0"/>
                                    </a:rPr>
                                    <m:t>,</m:t>
                                  </m:r>
                                  <m:r>
                                    <a:rPr lang="pl-PL" altLang="pl-PL" sz="2200" i="1">
                                      <a:latin typeface="Cambria Math" panose="02040503050406030204" pitchFamily="18" charset="0"/>
                                    </a:rPr>
                                    <m:t>𝐵</m:t>
                                  </m:r>
                                </m:e>
                                <m:sub>
                                  <m:r>
                                    <a:rPr lang="pl-PL" altLang="pl-PL" sz="2200" i="1">
                                      <a:latin typeface="Cambria Math" panose="02040503050406030204" pitchFamily="18" charset="0"/>
                                    </a:rPr>
                                    <m:t>𝑛</m:t>
                                  </m:r>
                                </m:sub>
                              </m:sSub>
                            </m:e>
                          </m:d>
                        </m:den>
                      </m:f>
                    </m:oMath>
                  </m:oMathPara>
                </a14:m>
                <a:endParaRPr lang="pl-PL" altLang="pl-PL" sz="2200"/>
              </a:p>
              <a:p>
                <a:pPr algn="just"/>
                <a:r>
                  <a:rPr lang="pl-PL" altLang="pl-PL" sz="2200"/>
                  <a:t> Zakładamy, że przesłanki wejściowe są niezależne od siebie. Nie jest to założenie realistyczne, lecz wystarczające w wielu zastosowaniach</a:t>
                </a:r>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06531" y="1359494"/>
                <a:ext cx="5362113" cy="4584106"/>
              </a:xfrm>
              <a:blipFill>
                <a:blip r:embed="rId2"/>
                <a:stretch>
                  <a:fillRect l="-1250" t="-1729" r="-1364"/>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198</a:t>
            </a:fld>
            <a:endParaRPr lang="pl-PL"/>
          </a:p>
        </p:txBody>
      </p:sp>
      <p:sp>
        <p:nvSpPr>
          <p:cNvPr id="5" name="Symbol zastępczy zawartości 2">
            <a:extLst>
              <a:ext uri="{FF2B5EF4-FFF2-40B4-BE49-F238E27FC236}">
                <a16:creationId xmlns:a16="http://schemas.microsoft.com/office/drawing/2014/main" id="{68CB9DF3-012B-4E18-889C-100AFC52D25C}"/>
              </a:ext>
            </a:extLst>
          </p:cNvPr>
          <p:cNvSpPr txBox="1">
            <a:spLocks/>
          </p:cNvSpPr>
          <p:nvPr/>
        </p:nvSpPr>
        <p:spPr>
          <a:xfrm>
            <a:off x="6537101" y="1359494"/>
            <a:ext cx="4949125"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a:p>
        </p:txBody>
      </p:sp>
      <p:graphicFrame>
        <p:nvGraphicFramePr>
          <p:cNvPr id="3" name="Tabela 3">
            <a:extLst>
              <a:ext uri="{FF2B5EF4-FFF2-40B4-BE49-F238E27FC236}">
                <a16:creationId xmlns:a16="http://schemas.microsoft.com/office/drawing/2014/main" id="{633DFB94-B3D5-423A-B177-20D0639458B3}"/>
              </a:ext>
            </a:extLst>
          </p:cNvPr>
          <p:cNvGraphicFramePr>
            <a:graphicFrameLocks noGrp="1"/>
          </p:cNvGraphicFramePr>
          <p:nvPr/>
        </p:nvGraphicFramePr>
        <p:xfrm>
          <a:off x="5565311" y="1397020"/>
          <a:ext cx="6295256" cy="4071222"/>
        </p:xfrm>
        <a:graphic>
          <a:graphicData uri="http://schemas.openxmlformats.org/drawingml/2006/table">
            <a:tbl>
              <a:tblPr firstRow="1" bandRow="1">
                <a:tableStyleId>{5C22544A-7EE6-4342-B048-85BDC9FD1C3A}</a:tableStyleId>
              </a:tblPr>
              <a:tblGrid>
                <a:gridCol w="1573814">
                  <a:extLst>
                    <a:ext uri="{9D8B030D-6E8A-4147-A177-3AD203B41FA5}">
                      <a16:colId xmlns:a16="http://schemas.microsoft.com/office/drawing/2014/main" val="3594321562"/>
                    </a:ext>
                  </a:extLst>
                </a:gridCol>
                <a:gridCol w="1573814">
                  <a:extLst>
                    <a:ext uri="{9D8B030D-6E8A-4147-A177-3AD203B41FA5}">
                      <a16:colId xmlns:a16="http://schemas.microsoft.com/office/drawing/2014/main" val="3801452183"/>
                    </a:ext>
                  </a:extLst>
                </a:gridCol>
                <a:gridCol w="1573814">
                  <a:extLst>
                    <a:ext uri="{9D8B030D-6E8A-4147-A177-3AD203B41FA5}">
                      <a16:colId xmlns:a16="http://schemas.microsoft.com/office/drawing/2014/main" val="1146183646"/>
                    </a:ext>
                  </a:extLst>
                </a:gridCol>
                <a:gridCol w="1573814">
                  <a:extLst>
                    <a:ext uri="{9D8B030D-6E8A-4147-A177-3AD203B41FA5}">
                      <a16:colId xmlns:a16="http://schemas.microsoft.com/office/drawing/2014/main" val="1002808867"/>
                    </a:ext>
                  </a:extLst>
                </a:gridCol>
              </a:tblGrid>
              <a:tr h="452358">
                <a:tc>
                  <a:txBody>
                    <a:bodyPr/>
                    <a:lstStyle/>
                    <a:p>
                      <a:pPr algn="ctr"/>
                      <a:r>
                        <a:rPr lang="pl-PL"/>
                        <a:t>cena</a:t>
                      </a:r>
                    </a:p>
                  </a:txBody>
                  <a:tcPr anchor="ctr"/>
                </a:tc>
                <a:tc>
                  <a:txBody>
                    <a:bodyPr/>
                    <a:lstStyle/>
                    <a:p>
                      <a:pPr algn="ctr"/>
                      <a:r>
                        <a:rPr lang="pl-PL"/>
                        <a:t>stan</a:t>
                      </a:r>
                    </a:p>
                  </a:txBody>
                  <a:tcPr anchor="ctr"/>
                </a:tc>
                <a:tc>
                  <a:txBody>
                    <a:bodyPr/>
                    <a:lstStyle/>
                    <a:p>
                      <a:pPr algn="ctr"/>
                      <a:r>
                        <a:rPr lang="pl-PL"/>
                        <a:t>komfort</a:t>
                      </a:r>
                    </a:p>
                  </a:txBody>
                  <a:tcPr anchor="ctr"/>
                </a:tc>
                <a:tc>
                  <a:txBody>
                    <a:bodyPr/>
                    <a:lstStyle/>
                    <a:p>
                      <a:pPr algn="ctr"/>
                      <a:r>
                        <a:rPr lang="pl-PL"/>
                        <a:t>kupno</a:t>
                      </a:r>
                    </a:p>
                  </a:txBody>
                  <a:tcPr anchor="ctr"/>
                </a:tc>
                <a:extLst>
                  <a:ext uri="{0D108BD9-81ED-4DB2-BD59-A6C34878D82A}">
                    <a16:rowId xmlns:a16="http://schemas.microsoft.com/office/drawing/2014/main" val="4022923015"/>
                  </a:ext>
                </a:extLst>
              </a:tr>
              <a:tr h="452358">
                <a:tc>
                  <a:txBody>
                    <a:bodyPr/>
                    <a:lstStyle/>
                    <a:p>
                      <a:pPr algn="ctr" fontAlgn="b"/>
                      <a:r>
                        <a:rPr lang="pl-PL" sz="1600" b="0" i="0" u="none" strike="noStrike">
                          <a:solidFill>
                            <a:srgbClr val="000000"/>
                          </a:solidFill>
                          <a:effectLst/>
                          <a:latin typeface="Calibri" panose="020F0502020204030204" pitchFamily="34" charset="0"/>
                        </a:rPr>
                        <a:t>wysoka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nowy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wysoki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tak</a:t>
                      </a:r>
                    </a:p>
                  </a:txBody>
                  <a:tcPr marL="9525" marR="9525" marT="9525" marB="0" anchor="ctr"/>
                </a:tc>
                <a:extLst>
                  <a:ext uri="{0D108BD9-81ED-4DB2-BD59-A6C34878D82A}">
                    <a16:rowId xmlns:a16="http://schemas.microsoft.com/office/drawing/2014/main" val="1493569417"/>
                  </a:ext>
                </a:extLst>
              </a:tr>
              <a:tr h="452358">
                <a:tc>
                  <a:txBody>
                    <a:bodyPr/>
                    <a:lstStyle/>
                    <a:p>
                      <a:pPr algn="ctr" fontAlgn="b"/>
                      <a:r>
                        <a:rPr lang="pl-PL" sz="1600" b="0" i="0" u="none" strike="noStrike">
                          <a:solidFill>
                            <a:srgbClr val="000000"/>
                          </a:solidFill>
                          <a:effectLst/>
                          <a:latin typeface="Calibri" panose="020F0502020204030204" pitchFamily="34" charset="0"/>
                        </a:rPr>
                        <a:t>wysoka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używany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średni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nie</a:t>
                      </a:r>
                    </a:p>
                  </a:txBody>
                  <a:tcPr marL="9525" marR="9525" marT="9525" marB="0" anchor="ctr"/>
                </a:tc>
                <a:extLst>
                  <a:ext uri="{0D108BD9-81ED-4DB2-BD59-A6C34878D82A}">
                    <a16:rowId xmlns:a16="http://schemas.microsoft.com/office/drawing/2014/main" val="2376287113"/>
                  </a:ext>
                </a:extLst>
              </a:tr>
              <a:tr h="452358">
                <a:tc>
                  <a:txBody>
                    <a:bodyPr/>
                    <a:lstStyle/>
                    <a:p>
                      <a:pPr algn="ctr" fontAlgn="b"/>
                      <a:r>
                        <a:rPr lang="pl-PL" sz="1600" b="0" i="0" u="none" strike="noStrike">
                          <a:solidFill>
                            <a:srgbClr val="000000"/>
                          </a:solidFill>
                          <a:effectLst/>
                          <a:latin typeface="Calibri" panose="020F0502020204030204" pitchFamily="34" charset="0"/>
                        </a:rPr>
                        <a:t>średnia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nowy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średni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tak</a:t>
                      </a:r>
                    </a:p>
                  </a:txBody>
                  <a:tcPr marL="9525" marR="9525" marT="9525" marB="0" anchor="ctr"/>
                </a:tc>
                <a:extLst>
                  <a:ext uri="{0D108BD9-81ED-4DB2-BD59-A6C34878D82A}">
                    <a16:rowId xmlns:a16="http://schemas.microsoft.com/office/drawing/2014/main" val="1410446475"/>
                  </a:ext>
                </a:extLst>
              </a:tr>
              <a:tr h="452358">
                <a:tc>
                  <a:txBody>
                    <a:bodyPr/>
                    <a:lstStyle/>
                    <a:p>
                      <a:pPr algn="ctr" fontAlgn="b"/>
                      <a:r>
                        <a:rPr lang="pl-PL" sz="1600" b="0" i="0" u="none" strike="noStrike">
                          <a:solidFill>
                            <a:srgbClr val="000000"/>
                          </a:solidFill>
                          <a:effectLst/>
                          <a:latin typeface="Calibri" panose="020F0502020204030204" pitchFamily="34" charset="0"/>
                        </a:rPr>
                        <a:t>średnia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nowy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niski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nie</a:t>
                      </a:r>
                    </a:p>
                  </a:txBody>
                  <a:tcPr marL="9525" marR="9525" marT="9525" marB="0" anchor="ctr"/>
                </a:tc>
                <a:extLst>
                  <a:ext uri="{0D108BD9-81ED-4DB2-BD59-A6C34878D82A}">
                    <a16:rowId xmlns:a16="http://schemas.microsoft.com/office/drawing/2014/main" val="3841053725"/>
                  </a:ext>
                </a:extLst>
              </a:tr>
              <a:tr h="452358">
                <a:tc>
                  <a:txBody>
                    <a:bodyPr/>
                    <a:lstStyle/>
                    <a:p>
                      <a:pPr algn="ctr" fontAlgn="b"/>
                      <a:r>
                        <a:rPr lang="pl-PL" sz="1600" b="0" i="0" u="none" strike="noStrike">
                          <a:solidFill>
                            <a:srgbClr val="000000"/>
                          </a:solidFill>
                          <a:effectLst/>
                          <a:latin typeface="Calibri" panose="020F0502020204030204" pitchFamily="34" charset="0"/>
                        </a:rPr>
                        <a:t>niska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nowy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średni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tak</a:t>
                      </a:r>
                    </a:p>
                  </a:txBody>
                  <a:tcPr marL="9525" marR="9525" marT="9525" marB="0" anchor="ctr"/>
                </a:tc>
                <a:extLst>
                  <a:ext uri="{0D108BD9-81ED-4DB2-BD59-A6C34878D82A}">
                    <a16:rowId xmlns:a16="http://schemas.microsoft.com/office/drawing/2014/main" val="1587224769"/>
                  </a:ext>
                </a:extLst>
              </a:tr>
              <a:tr h="452358">
                <a:tc>
                  <a:txBody>
                    <a:bodyPr/>
                    <a:lstStyle/>
                    <a:p>
                      <a:pPr algn="ctr" fontAlgn="b"/>
                      <a:r>
                        <a:rPr lang="pl-PL" sz="1600" b="0" i="0" u="none" strike="noStrike">
                          <a:solidFill>
                            <a:srgbClr val="000000"/>
                          </a:solidFill>
                          <a:effectLst/>
                          <a:latin typeface="Calibri" panose="020F0502020204030204" pitchFamily="34" charset="0"/>
                        </a:rPr>
                        <a:t>niska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używany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niski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nie</a:t>
                      </a:r>
                    </a:p>
                  </a:txBody>
                  <a:tcPr marL="9525" marR="9525" marT="9525" marB="0" anchor="ctr"/>
                </a:tc>
                <a:extLst>
                  <a:ext uri="{0D108BD9-81ED-4DB2-BD59-A6C34878D82A}">
                    <a16:rowId xmlns:a16="http://schemas.microsoft.com/office/drawing/2014/main" val="2954204295"/>
                  </a:ext>
                </a:extLst>
              </a:tr>
              <a:tr h="452358">
                <a:tc>
                  <a:txBody>
                    <a:bodyPr/>
                    <a:lstStyle/>
                    <a:p>
                      <a:pPr algn="ctr" fontAlgn="b"/>
                      <a:r>
                        <a:rPr lang="pl-PL" sz="1600" b="0" i="0" u="none" strike="noStrike">
                          <a:solidFill>
                            <a:srgbClr val="000000"/>
                          </a:solidFill>
                          <a:effectLst/>
                          <a:latin typeface="Calibri" panose="020F0502020204030204" pitchFamily="34" charset="0"/>
                        </a:rPr>
                        <a:t>niska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używany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średni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tak</a:t>
                      </a:r>
                    </a:p>
                  </a:txBody>
                  <a:tcPr marL="9525" marR="9525" marT="9525" marB="0" anchor="ctr"/>
                </a:tc>
                <a:extLst>
                  <a:ext uri="{0D108BD9-81ED-4DB2-BD59-A6C34878D82A}">
                    <a16:rowId xmlns:a16="http://schemas.microsoft.com/office/drawing/2014/main" val="1717210654"/>
                  </a:ext>
                </a:extLst>
              </a:tr>
              <a:tr h="452358">
                <a:tc>
                  <a:txBody>
                    <a:bodyPr/>
                    <a:lstStyle/>
                    <a:p>
                      <a:pPr algn="ctr" fontAlgn="b"/>
                      <a:r>
                        <a:rPr lang="pl-PL" sz="1600" b="0" i="0" u="none" strike="noStrike">
                          <a:solidFill>
                            <a:srgbClr val="000000"/>
                          </a:solidFill>
                          <a:effectLst/>
                          <a:latin typeface="Calibri" panose="020F0502020204030204" pitchFamily="34" charset="0"/>
                        </a:rPr>
                        <a:t>średnia</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używany</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średni</a:t>
                      </a:r>
                    </a:p>
                  </a:txBody>
                  <a:tcPr marL="9525" marR="9525" marT="9525" marB="0" anchor="ctr"/>
                </a:tc>
                <a:tc>
                  <a:txBody>
                    <a:bodyPr/>
                    <a:lstStyle/>
                    <a:p>
                      <a:pPr algn="ctr" fontAlgn="b"/>
                      <a:r>
                        <a:rPr lang="pl-PL" sz="1600" b="0" i="0" u="none" strike="noStrike">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2233433259"/>
                  </a:ext>
                </a:extLst>
              </a:tr>
            </a:tbl>
          </a:graphicData>
        </a:graphic>
      </p:graphicFrame>
    </p:spTree>
    <p:extLst>
      <p:ext uri="{BB962C8B-B14F-4D97-AF65-F5344CB8AC3E}">
        <p14:creationId xmlns:p14="http://schemas.microsoft.com/office/powerpoint/2010/main" val="6650978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Klasyfikator Bayesa</a:t>
            </a:r>
          </a:p>
        </p:txBody>
      </p:sp>
      <p:sp>
        <p:nvSpPr>
          <p:cNvPr id="29701" name="Symbol zastępczy zawartości 2"/>
          <p:cNvSpPr>
            <a:spLocks noGrp="1"/>
          </p:cNvSpPr>
          <p:nvPr>
            <p:ph idx="1"/>
          </p:nvPr>
        </p:nvSpPr>
        <p:spPr>
          <a:xfrm>
            <a:off x="1146875" y="1359493"/>
            <a:ext cx="9872420" cy="4830291"/>
          </a:xfrm>
        </p:spPr>
        <p:txBody>
          <a:bodyPr>
            <a:noAutofit/>
          </a:bodyPr>
          <a:lstStyle/>
          <a:p>
            <a:r>
              <a:rPr lang="pl-PL" altLang="pl-PL" sz="2200" dirty="0"/>
              <a:t>  W celu zaimplementowania klasyfikatora Bayesa należy dołączyć wymagane biblioteki. Jako zbiór testowy wykorzystamy zbiór </a:t>
            </a:r>
            <a:r>
              <a:rPr lang="pl-PL" altLang="pl-PL" sz="2200" b="1" dirty="0" err="1"/>
              <a:t>Iris</a:t>
            </a:r>
            <a:r>
              <a:rPr lang="pl-PL" altLang="pl-PL" sz="2200" dirty="0"/>
              <a:t>.</a:t>
            </a: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endParaRPr lang="pl-PL" sz="1600" dirty="0">
              <a:latin typeface="Consolas" panose="020B0609020204030204" pitchFamily="49" charset="0"/>
            </a:endParaRP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sklearn.naive_bayes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GaussianNB</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88"/>
                </a:solidFill>
                <a:effectLst/>
                <a:latin typeface="Courier New" panose="02070309020205020404" pitchFamily="49" charset="0"/>
              </a:rPr>
              <a:t>from</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sklearn.model_selection</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train_test_split</a:t>
            </a:r>
            <a:endParaRPr lang="pl-PL" sz="1600" b="0" i="0" dirty="0">
              <a:solidFill>
                <a:srgbClr val="000000"/>
              </a:solidFill>
              <a:effectLst/>
              <a:latin typeface="Courier New" panose="02070309020205020404" pitchFamily="49" charset="0"/>
            </a:endParaRPr>
          </a:p>
          <a:p>
            <a:pPr marL="0" indent="0">
              <a:buNone/>
            </a:pP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Załadowanie danych ze zbioru </a:t>
            </a:r>
            <a:r>
              <a:rPr lang="pl-PL" sz="1600" b="0" i="0" dirty="0" err="1">
                <a:solidFill>
                  <a:srgbClr val="880000"/>
                </a:solidFill>
                <a:effectLst/>
                <a:latin typeface="Courier New" panose="02070309020205020404" pitchFamily="49" charset="0"/>
              </a:rPr>
              <a:t>Iris</a:t>
            </a:r>
            <a:r>
              <a:rPr lang="pl-PL" sz="1600" b="0" i="0" dirty="0">
                <a:solidFill>
                  <a:srgbClr val="880000"/>
                </a:solidFill>
                <a:effectLst/>
                <a:latin typeface="Courier New" panose="02070309020205020404" pitchFamily="49" charset="0"/>
              </a:rPr>
              <a:t> oraz zadeklarowanie zbiorów cech oraz etykiet</a:t>
            </a:r>
            <a:endParaRPr lang="pl-PL" altLang="pl-PL" sz="1600" dirty="0">
              <a:solidFill>
                <a:srgbClr val="000000"/>
              </a:solidFill>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iris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a:t>
            </a:r>
          </a:p>
          <a:p>
            <a:pPr marL="0" indent="0">
              <a:buNone/>
            </a:pPr>
            <a:r>
              <a:rPr lang="pl-PL" sz="1600" b="0" i="0" dirty="0">
                <a:solidFill>
                  <a:srgbClr val="660066"/>
                </a:solidFill>
                <a:effectLst/>
                <a:latin typeface="Courier New" panose="02070309020205020404" pitchFamily="49" charset="0"/>
              </a:rPr>
              <a:t>X</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iris.data</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660066"/>
                </a:solidFill>
                <a:effectLst/>
                <a:latin typeface="Courier New" panose="02070309020205020404" pitchFamily="49" charset="0"/>
              </a:rPr>
              <a:t>Y</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iris.target</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Podział danych na dane uczące oraz testowe</a:t>
            </a:r>
          </a:p>
          <a:p>
            <a:pPr marL="0" indent="0">
              <a:buNone/>
            </a:pPr>
            <a:r>
              <a:rPr lang="en-US" sz="1600" b="0" i="0" dirty="0" err="1">
                <a:solidFill>
                  <a:srgbClr val="000000"/>
                </a:solidFill>
                <a:effectLst/>
                <a:latin typeface="Courier New" panose="02070309020205020404" pitchFamily="49" charset="0"/>
              </a:rPr>
              <a:t>X_train</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X_test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Y_train</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Y_test</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train_test_split</a:t>
            </a:r>
            <a:r>
              <a:rPr lang="en-US" sz="1600" b="0" i="0" dirty="0">
                <a:solidFill>
                  <a:srgbClr val="000000"/>
                </a:solidFill>
                <a:effectLst/>
                <a:latin typeface="Courier New" panose="02070309020205020404" pitchFamily="49" charset="0"/>
              </a:rPr>
              <a:t>(X, Y, </a:t>
            </a:r>
            <a:r>
              <a:rPr lang="en-US" sz="1600" b="0" i="0" dirty="0" err="1">
                <a:solidFill>
                  <a:srgbClr val="000000"/>
                </a:solidFill>
                <a:effectLst/>
                <a:latin typeface="Courier New" panose="02070309020205020404" pitchFamily="49" charset="0"/>
              </a:rPr>
              <a:t>test_size</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0</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25</a:t>
            </a:r>
            <a:r>
              <a:rPr lang="en-US" sz="1600" b="0" i="0" dirty="0">
                <a:solidFill>
                  <a:srgbClr val="000000"/>
                </a:solidFill>
                <a:effectLst/>
                <a:latin typeface="Courier New" panose="02070309020205020404" pitchFamily="49" charset="0"/>
              </a:rPr>
              <a:t>)</a:t>
            </a:r>
            <a:endParaRPr lang="pl-PL" altLang="pl-PL" sz="16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199</a:t>
            </a:fld>
            <a:endParaRPr lang="pl-PL"/>
          </a:p>
        </p:txBody>
      </p:sp>
    </p:spTree>
    <p:extLst>
      <p:ext uri="{BB962C8B-B14F-4D97-AF65-F5344CB8AC3E}">
        <p14:creationId xmlns:p14="http://schemas.microsoft.com/office/powerpoint/2010/main" val="4265313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181095" cy="4088883"/>
          </a:xfrm>
        </p:spPr>
        <p:txBody>
          <a:bodyPr>
            <a:normAutofit/>
          </a:bodyPr>
          <a:lstStyle/>
          <a:p>
            <a:r>
              <a:rPr lang="pl-PL"/>
              <a:t>  Cel przedmiotu:</a:t>
            </a:r>
          </a:p>
          <a:p>
            <a:pPr lvl="1" algn="just"/>
            <a:r>
              <a:rPr lang="pl-PL" sz="240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Ponieważ modele uczenia maszynowego są tworzone tylko na podstawie danych uczących, znajdują one zastosowanie tam, gdzie wyznaczenie zależności analitycznych jest bardzo trudne lub niemożliwe. Ponieważ w Przemyśle 4.0 mamy do czynienia ze skomplikowanymi procesami i dużą ilością danych, uczenie maszynowe stanowi skuteczne narzędzie analizy danych procesowych. Język </a:t>
            </a:r>
            <a:r>
              <a:rPr lang="pl-PL" sz="240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Python</a:t>
            </a:r>
            <a:r>
              <a:rPr lang="pl-PL" sz="240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i jego biblioteki dostarczają skutecznych narzędzi do implementacji uczenia maszynowego.</a:t>
            </a:r>
            <a:endParaRPr lang="pl-PL" sz="2400"/>
          </a:p>
          <a:p>
            <a:pPr marL="0" indent="0">
              <a:buNone/>
            </a:pPr>
            <a:endParaRPr lang="pl-PL"/>
          </a:p>
        </p:txBody>
      </p:sp>
      <p:sp>
        <p:nvSpPr>
          <p:cNvPr id="3" name="Symbol zastępczy numeru slajdu 2"/>
          <p:cNvSpPr>
            <a:spLocks noGrp="1"/>
          </p:cNvSpPr>
          <p:nvPr>
            <p:ph type="sldNum" sz="quarter" idx="12"/>
          </p:nvPr>
        </p:nvSpPr>
        <p:spPr/>
        <p:txBody>
          <a:bodyPr/>
          <a:lstStyle/>
          <a:p>
            <a:fld id="{8FDE72CB-069D-4F61-A85C-EB6001E6ABBA}" type="slidenum">
              <a:rPr lang="pl-PL" smtClean="0"/>
              <a:t>2</a:t>
            </a:fld>
            <a:endParaRPr lang="pl-PL"/>
          </a:p>
        </p:txBody>
      </p:sp>
      <p:sp>
        <p:nvSpPr>
          <p:cNvPr id="4" name="Tytuł 3"/>
          <p:cNvSpPr>
            <a:spLocks noGrp="1"/>
          </p:cNvSpPr>
          <p:nvPr>
            <p:ph type="ctrTitle"/>
          </p:nvPr>
        </p:nvSpPr>
        <p:spPr/>
        <p:txBody>
          <a:bodyPr/>
          <a:lstStyle/>
          <a:p>
            <a:r>
              <a:rPr lang="pl-PL"/>
              <a:t>Cele przedmiotu</a:t>
            </a:r>
          </a:p>
        </p:txBody>
      </p:sp>
    </p:spTree>
    <p:extLst>
      <p:ext uri="{BB962C8B-B14F-4D97-AF65-F5344CB8AC3E}">
        <p14:creationId xmlns:p14="http://schemas.microsoft.com/office/powerpoint/2010/main" val="2901962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67709"/>
          </a:xfrm>
        </p:spPr>
        <p:txBody>
          <a:bodyPr>
            <a:noAutofit/>
          </a:bodyPr>
          <a:lstStyle/>
          <a:p>
            <a:pPr>
              <a:lnSpc>
                <a:spcPct val="120000"/>
              </a:lnSpc>
            </a:pPr>
            <a:r>
              <a:rPr lang="pl-PL" sz="2200" dirty="0"/>
              <a:t> Na czy polega uczenie maszynowe?</a:t>
            </a:r>
          </a:p>
          <a:p>
            <a:pPr>
              <a:lnSpc>
                <a:spcPct val="120000"/>
              </a:lnSpc>
            </a:pPr>
            <a:r>
              <a:rPr lang="pl-PL" sz="2200" dirty="0"/>
              <a:t> Podać najważniejsze cechy uczenia maszynowego.</a:t>
            </a:r>
          </a:p>
          <a:p>
            <a:pPr>
              <a:lnSpc>
                <a:spcPct val="120000"/>
              </a:lnSpc>
            </a:pPr>
            <a:r>
              <a:rPr lang="pl-PL" sz="2200" dirty="0"/>
              <a:t> Jakie zadania są rozwiązywane w ramach uczenia maszynowego?</a:t>
            </a:r>
          </a:p>
          <a:p>
            <a:pPr>
              <a:lnSpc>
                <a:spcPct val="120000"/>
              </a:lnSpc>
            </a:pPr>
            <a:r>
              <a:rPr lang="pl-PL" sz="2200" dirty="0"/>
              <a:t> Jakie są obszary zastosowań uczenia maszynowego? </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20</a:t>
            </a:fld>
            <a:endParaRPr lang="pl-PL"/>
          </a:p>
        </p:txBody>
      </p:sp>
      <p:sp>
        <p:nvSpPr>
          <p:cNvPr id="4" name="Tytuł 3"/>
          <p:cNvSpPr>
            <a:spLocks noGrp="1"/>
          </p:cNvSpPr>
          <p:nvPr>
            <p:ph type="ctrTitle"/>
          </p:nvPr>
        </p:nvSpPr>
        <p:spPr/>
        <p:txBody>
          <a:bodyPr/>
          <a:lstStyle/>
          <a:p>
            <a:r>
              <a:rPr lang="pl-PL"/>
              <a:t>Pytania sprawdzające</a:t>
            </a:r>
          </a:p>
        </p:txBody>
      </p:sp>
    </p:spTree>
    <p:extLst>
      <p:ext uri="{BB962C8B-B14F-4D97-AF65-F5344CB8AC3E}">
        <p14:creationId xmlns:p14="http://schemas.microsoft.com/office/powerpoint/2010/main" val="3647681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Klasyfikator Bayesa</a:t>
            </a:r>
          </a:p>
        </p:txBody>
      </p:sp>
      <p:sp>
        <p:nvSpPr>
          <p:cNvPr id="29701" name="Symbol zastępczy zawartości 2"/>
          <p:cNvSpPr>
            <a:spLocks noGrp="1"/>
          </p:cNvSpPr>
          <p:nvPr>
            <p:ph idx="1"/>
          </p:nvPr>
        </p:nvSpPr>
        <p:spPr>
          <a:xfrm>
            <a:off x="1146875" y="1359493"/>
            <a:ext cx="9872420" cy="4830291"/>
          </a:xfrm>
        </p:spPr>
        <p:txBody>
          <a:bodyPr>
            <a:noAutofit/>
          </a:bodyPr>
          <a:lstStyle/>
          <a:p>
            <a:r>
              <a:rPr lang="pl-PL" altLang="pl-PL" sz="2200" dirty="0"/>
              <a:t>  Następnie należy utworzyć obiekt klasyfikatora Bayesa oraz uruchomienie procesu uczenia. Na końcu możliwe jest wyznaczenie dokładności predykcji.</a:t>
            </a:r>
          </a:p>
          <a:p>
            <a:pPr marL="0" indent="0">
              <a:buNone/>
            </a:pPr>
            <a:r>
              <a:rPr lang="pl-PL" sz="1600" b="0" i="0" dirty="0">
                <a:solidFill>
                  <a:srgbClr val="880000"/>
                </a:solidFill>
                <a:effectLst/>
                <a:latin typeface="Courier New" panose="02070309020205020404" pitchFamily="49" charset="0"/>
              </a:rPr>
              <a:t># Utworzenie obiektu klasyfikatora Bayesa</a:t>
            </a:r>
            <a:endParaRPr lang="pl-PL" sz="1600" dirty="0">
              <a:latin typeface="Consolas" panose="020B0609020204030204" pitchFamily="49" charset="0"/>
            </a:endParaRPr>
          </a:p>
          <a:p>
            <a:pPr marL="0" indent="0">
              <a:buNone/>
            </a:pPr>
            <a:r>
              <a:rPr lang="pl-PL" sz="1600" dirty="0">
                <a:solidFill>
                  <a:srgbClr val="000088"/>
                </a:solidFill>
                <a:latin typeface="Courier New" panose="02070309020205020404" pitchFamily="49" charset="0"/>
              </a:rPr>
              <a:t>model</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GaussianNB</a:t>
            </a:r>
            <a:r>
              <a:rPr lang="pl-PL" sz="1600" b="0" i="0" dirty="0">
                <a:solidFill>
                  <a:srgbClr val="000000"/>
                </a:solidFill>
                <a:effectLst/>
                <a:latin typeface="Courier New" panose="02070309020205020404" pitchFamily="49" charset="0"/>
              </a:rPr>
              <a:t>()</a:t>
            </a:r>
          </a:p>
          <a:p>
            <a:pPr marL="0" indent="0">
              <a:buNone/>
            </a:pP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Uruchomienie procesu uczenia klasyfikatora </a:t>
            </a:r>
          </a:p>
          <a:p>
            <a:pPr marL="0" indent="0">
              <a:buNone/>
            </a:pPr>
            <a:r>
              <a:rPr lang="pl-PL" sz="1600" dirty="0" err="1">
                <a:solidFill>
                  <a:srgbClr val="000088"/>
                </a:solidFill>
                <a:latin typeface="Courier New" panose="02070309020205020404" pitchFamily="49" charset="0"/>
              </a:rPr>
              <a:t>model</a:t>
            </a:r>
            <a:r>
              <a:rPr lang="pl-PL" sz="1600" b="0" i="0" dirty="0" err="1">
                <a:solidFill>
                  <a:srgbClr val="000000"/>
                </a:solidFill>
                <a:effectLst/>
                <a:latin typeface="Courier New" panose="02070309020205020404" pitchFamily="49" charset="0"/>
              </a:rPr>
              <a:t>.fit</a:t>
            </a:r>
            <a:r>
              <a:rPr lang="pl-PL"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X_train</a:t>
            </a:r>
            <a:r>
              <a:rPr lang="pl-PL" sz="1600" b="0" i="0" dirty="0">
                <a:solidFill>
                  <a:srgbClr val="000000"/>
                </a:solidFill>
                <a:effectLst/>
                <a:latin typeface="Courier New" panose="02070309020205020404" pitchFamily="49" charset="0"/>
              </a:rPr>
              <a:t>, </a:t>
            </a:r>
            <a:r>
              <a:rPr lang="pl-PL" sz="1600" dirty="0">
                <a:solidFill>
                  <a:srgbClr val="000000"/>
                </a:solidFill>
                <a:latin typeface="Courier New" panose="02070309020205020404" pitchFamily="49" charset="0"/>
              </a:rPr>
              <a:t>Y</a:t>
            </a:r>
            <a:r>
              <a:rPr lang="en-US" sz="1600" b="0" i="0" dirty="0">
                <a:solidFill>
                  <a:srgbClr val="000000"/>
                </a:solidFill>
                <a:effectLst/>
                <a:latin typeface="Courier New" panose="02070309020205020404" pitchFamily="49" charset="0"/>
              </a:rPr>
              <a:t>_train</a:t>
            </a:r>
            <a:r>
              <a:rPr lang="pl-PL" sz="1600" b="0" i="0" dirty="0">
                <a:solidFill>
                  <a:srgbClr val="000000"/>
                </a:solidFill>
                <a:effectLst/>
                <a:latin typeface="Courier New" panose="02070309020205020404" pitchFamily="49" charset="0"/>
              </a:rPr>
              <a:t>)</a:t>
            </a:r>
          </a:p>
          <a:p>
            <a:pPr marL="0" indent="0">
              <a:buNone/>
            </a:pP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Wyznaczenie dokładności klasyfikatora na podstawie danych testowych</a:t>
            </a:r>
          </a:p>
          <a:p>
            <a:pPr marL="0" indent="0">
              <a:buNone/>
            </a:pPr>
            <a:r>
              <a:rPr lang="en-US" sz="1600" b="0" i="0" dirty="0" err="1">
                <a:solidFill>
                  <a:srgbClr val="000088"/>
                </a:solidFill>
                <a:effectLst/>
                <a:latin typeface="Courier New" panose="02070309020205020404" pitchFamily="49" charset="0"/>
              </a:rPr>
              <a:t>model</a:t>
            </a:r>
            <a:r>
              <a:rPr lang="en-US" sz="1600" b="0" i="0" dirty="0" err="1">
                <a:solidFill>
                  <a:srgbClr val="9B703F"/>
                </a:solidFill>
                <a:effectLst/>
                <a:latin typeface="Courier New" panose="02070309020205020404" pitchFamily="49" charset="0"/>
              </a:rPr>
              <a:t>.score</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X_test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Y_test</a:t>
            </a:r>
            <a:r>
              <a:rPr lang="en-US"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a:p>
            <a:pPr marL="0" indent="0">
              <a:buNone/>
            </a:pPr>
            <a:endParaRPr lang="pl-PL" sz="1600" dirty="0">
              <a:solidFill>
                <a:srgbClr val="000000"/>
              </a:solidFill>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a:t>
            </a:r>
            <a:r>
              <a:rPr lang="pl-PL" sz="1600" dirty="0">
                <a:solidFill>
                  <a:srgbClr val="000000"/>
                </a:solidFill>
                <a:latin typeface="Courier New" panose="02070309020205020404" pitchFamily="49" charset="0"/>
              </a:rPr>
              <a:t> </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0.9736842105263158</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sz="1600" dirty="0">
              <a:solidFill>
                <a:srgbClr val="000000"/>
              </a:solidFill>
              <a:latin typeface="Courier New" panose="02070309020205020404" pitchFamily="49" charset="0"/>
            </a:endParaRPr>
          </a:p>
          <a:p>
            <a:pPr marL="0" indent="0">
              <a:buNone/>
            </a:pPr>
            <a:endParaRPr lang="pl-PL" sz="1600" dirty="0">
              <a:solidFill>
                <a:srgbClr val="000000"/>
              </a:solidFill>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200</a:t>
            </a:fld>
            <a:endParaRPr lang="pl-PL"/>
          </a:p>
        </p:txBody>
      </p:sp>
    </p:spTree>
    <p:extLst>
      <p:ext uri="{BB962C8B-B14F-4D97-AF65-F5344CB8AC3E}">
        <p14:creationId xmlns:p14="http://schemas.microsoft.com/office/powerpoint/2010/main" val="67729000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Klasyfikator Bayesa</a:t>
            </a:r>
          </a:p>
        </p:txBody>
      </p:sp>
      <p:sp>
        <p:nvSpPr>
          <p:cNvPr id="29701" name="Symbol zastępczy zawartości 2"/>
          <p:cNvSpPr>
            <a:spLocks noGrp="1"/>
          </p:cNvSpPr>
          <p:nvPr>
            <p:ph idx="1"/>
          </p:nvPr>
        </p:nvSpPr>
        <p:spPr>
          <a:xfrm>
            <a:off x="1146875" y="1359493"/>
            <a:ext cx="9872420" cy="4830291"/>
          </a:xfrm>
        </p:spPr>
        <p:txBody>
          <a:bodyPr>
            <a:noAutofit/>
          </a:bodyPr>
          <a:lstStyle/>
          <a:p>
            <a:r>
              <a:rPr lang="pl-PL" altLang="pl-PL" sz="2200" dirty="0"/>
              <a:t>   Kolejnym etapem będzie przedstawienie dokładnej implementacji klasyfikatora Bayesa krok po kroku.</a:t>
            </a:r>
          </a:p>
          <a:p>
            <a:r>
              <a:rPr kumimoji="0" lang="pl-PL" altLang="pl-PL" sz="2200" b="0" i="0" u="none" strike="noStrike" cap="none" normalizeH="0" baseline="0" dirty="0">
                <a:ln>
                  <a:noFill/>
                </a:ln>
                <a:solidFill>
                  <a:schemeClr val="tx1"/>
                </a:solidFill>
                <a:effectLst/>
                <a:latin typeface="Arial" panose="020B0604020202020204" pitchFamily="34" charset="0"/>
              </a:rPr>
              <a:t> </a:t>
            </a:r>
            <a:r>
              <a:rPr lang="pl-PL" altLang="pl-PL" sz="2200" dirty="0"/>
              <a:t>Na początku ładowane są wszystkie niezbędne biblioteki.</a:t>
            </a: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endParaRPr lang="pl-PL" sz="1600" b="0" i="0" dirty="0">
              <a:solidFill>
                <a:srgbClr val="000088"/>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pandas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pd</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numpy</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scipy.stats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norm</a:t>
            </a:r>
            <a:endParaRPr lang="pl-PL" sz="1600" dirty="0">
              <a:solidFill>
                <a:srgbClr val="000000"/>
              </a:solidFill>
              <a:latin typeface="Courier New" panose="02070309020205020404" pitchFamily="49" charset="0"/>
            </a:endParaRPr>
          </a:p>
          <a:p>
            <a:pPr marL="0" indent="0">
              <a:buNone/>
            </a:pP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Załadowanie zbioru przykładowych danych</a:t>
            </a:r>
            <a:endParaRPr lang="pl-PL" sz="1600" dirty="0">
              <a:solidFill>
                <a:srgbClr val="000000"/>
              </a:solidFill>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data</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X, Y, </a:t>
            </a:r>
            <a:r>
              <a:rPr lang="pl-PL" sz="1600" b="0" i="0" dirty="0" err="1">
                <a:solidFill>
                  <a:srgbClr val="000000"/>
                </a:solidFill>
                <a:effectLst/>
                <a:latin typeface="Courier New" panose="02070309020205020404" pitchFamily="49" charset="0"/>
              </a:rPr>
              <a:t>column_names</a:t>
            </a:r>
            <a:r>
              <a:rPr lang="pl-PL" sz="1600" b="0" i="0" dirty="0">
                <a:solidFill>
                  <a:srgbClr val="000000"/>
                </a:solidFill>
                <a:effectLst/>
                <a:latin typeface="Courier New" panose="02070309020205020404" pitchFamily="49" charset="0"/>
              </a:rPr>
              <a:t> = </a:t>
            </a:r>
            <a:r>
              <a:rPr lang="pl-PL" sz="1600" b="0" i="0" dirty="0">
                <a:solidFill>
                  <a:srgbClr val="000088"/>
                </a:solidFill>
                <a:effectLst/>
                <a:latin typeface="Courier New" panose="02070309020205020404" pitchFamily="49" charset="0"/>
              </a:rPr>
              <a:t>data</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'data'</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data</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'target'</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data</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feature_names</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X = </a:t>
            </a:r>
            <a:r>
              <a:rPr lang="pl-PL" sz="1600" b="0" i="0" dirty="0" err="1">
                <a:solidFill>
                  <a:srgbClr val="000000"/>
                </a:solidFill>
                <a:effectLst/>
                <a:latin typeface="Courier New" panose="02070309020205020404" pitchFamily="49" charset="0"/>
              </a:rPr>
              <a:t>pd.DataFrame</a:t>
            </a:r>
            <a:r>
              <a:rPr lang="pl-PL" sz="1600" b="0" i="0" dirty="0">
                <a:solidFill>
                  <a:srgbClr val="000000"/>
                </a:solidFill>
                <a:effectLst/>
                <a:latin typeface="Courier New" panose="02070309020205020404" pitchFamily="49" charset="0"/>
              </a:rPr>
              <a:t>(X, </a:t>
            </a:r>
            <a:r>
              <a:rPr lang="pl-PL" sz="1600" b="0" i="0" dirty="0" err="1">
                <a:solidFill>
                  <a:srgbClr val="000000"/>
                </a:solidFill>
                <a:effectLst/>
                <a:latin typeface="Courier New" panose="02070309020205020404" pitchFamily="49" charset="0"/>
              </a:rPr>
              <a:t>columns</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column_names</a:t>
            </a:r>
            <a:r>
              <a:rPr lang="pl-PL" sz="1600" b="0" i="0" dirty="0">
                <a:solidFill>
                  <a:srgbClr val="000000"/>
                </a:solidFill>
                <a:effectLst/>
                <a:latin typeface="Courier New" panose="02070309020205020404" pitchFamily="49" charset="0"/>
              </a:rPr>
              <a:t>)</a:t>
            </a:r>
            <a:endParaRPr lang="pl-PL" sz="1600" dirty="0">
              <a:solidFill>
                <a:srgbClr val="000000"/>
              </a:solidFill>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201</a:t>
            </a:fld>
            <a:endParaRPr lang="pl-PL"/>
          </a:p>
        </p:txBody>
      </p:sp>
    </p:spTree>
    <p:extLst>
      <p:ext uri="{BB962C8B-B14F-4D97-AF65-F5344CB8AC3E}">
        <p14:creationId xmlns:p14="http://schemas.microsoft.com/office/powerpoint/2010/main" val="24714103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Klasyfikator Bayesa</a:t>
            </a:r>
          </a:p>
        </p:txBody>
      </p:sp>
      <p:sp>
        <p:nvSpPr>
          <p:cNvPr id="29701" name="Symbol zastępczy zawartości 2"/>
          <p:cNvSpPr>
            <a:spLocks noGrp="1"/>
          </p:cNvSpPr>
          <p:nvPr>
            <p:ph idx="1"/>
          </p:nvPr>
        </p:nvSpPr>
        <p:spPr>
          <a:xfrm>
            <a:off x="1146875" y="1359493"/>
            <a:ext cx="9872420" cy="4830291"/>
          </a:xfrm>
        </p:spPr>
        <p:txBody>
          <a:bodyPr>
            <a:noAutofit/>
          </a:bodyPr>
          <a:lstStyle/>
          <a:p>
            <a:r>
              <a:rPr lang="pl-PL" altLang="pl-PL" sz="2200" dirty="0"/>
              <a:t>  Kolejnym etapem jest podział danych na zbiór testowy oraz uczący.</a:t>
            </a:r>
          </a:p>
          <a:p>
            <a:pPr marL="0" indent="0">
              <a:buNone/>
            </a:pPr>
            <a:endParaRPr lang="pl-PL" sz="1600" b="0" i="0" dirty="0">
              <a:solidFill>
                <a:srgbClr val="000000"/>
              </a:solidFill>
              <a:effectLst/>
              <a:latin typeface="Courier New" panose="02070309020205020404" pitchFamily="49" charset="0"/>
            </a:endParaRPr>
          </a:p>
          <a:p>
            <a:pPr marL="0" indent="0">
              <a:buNone/>
            </a:pPr>
            <a:r>
              <a:rPr lang="en-US" sz="1600" b="0" i="0" dirty="0" err="1">
                <a:solidFill>
                  <a:srgbClr val="000000"/>
                </a:solidFill>
                <a:effectLst/>
                <a:latin typeface="Courier New" panose="02070309020205020404" pitchFamily="49" charset="0"/>
              </a:rPr>
              <a:t>X_train</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X_test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Y_train</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Y_test</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train_test_split</a:t>
            </a:r>
            <a:r>
              <a:rPr lang="en-US" sz="1600" b="0" i="0" dirty="0">
                <a:solidFill>
                  <a:srgbClr val="000000"/>
                </a:solidFill>
                <a:effectLst/>
                <a:latin typeface="Courier New" panose="02070309020205020404" pitchFamily="49" charset="0"/>
              </a:rPr>
              <a:t>(X, Y, </a:t>
            </a:r>
            <a:r>
              <a:rPr lang="en-US" sz="1600" b="0" i="0" dirty="0" err="1">
                <a:solidFill>
                  <a:srgbClr val="000000"/>
                </a:solidFill>
                <a:effectLst/>
                <a:latin typeface="Courier New" panose="02070309020205020404" pitchFamily="49" charset="0"/>
              </a:rPr>
              <a:t>test_size</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0</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25</a:t>
            </a:r>
            <a:r>
              <a:rPr lang="en-US" sz="1600" b="0" i="0" dirty="0">
                <a:solidFill>
                  <a:srgbClr val="000000"/>
                </a:solidFill>
                <a:effectLst/>
                <a:latin typeface="Courier New" panose="02070309020205020404" pitchFamily="49" charset="0"/>
              </a:rPr>
              <a:t>)</a:t>
            </a:r>
            <a:endParaRPr lang="pl-PL" sz="1600" dirty="0">
              <a:solidFill>
                <a:srgbClr val="000000"/>
              </a:solidFill>
              <a:latin typeface="Courier New" panose="02070309020205020404" pitchFamily="49" charset="0"/>
            </a:endParaRPr>
          </a:p>
          <a:p>
            <a:pPr marL="0" indent="0">
              <a:buNone/>
            </a:pPr>
            <a:endParaRPr lang="pl-PL" sz="1600" b="0" i="0" dirty="0">
              <a:solidFill>
                <a:srgbClr val="880000"/>
              </a:solidFill>
              <a:effectLst/>
              <a:latin typeface="Courier New" panose="02070309020205020404" pitchFamily="49" charset="0"/>
            </a:endParaRPr>
          </a:p>
          <a:p>
            <a:r>
              <a:rPr lang="pl-PL" altLang="pl-PL" sz="2200" dirty="0"/>
              <a:t>  Następnie należy pogrupować klasy oraz wyznaczyć dla nich wartość średnią oraz odchylenie standardowe.</a:t>
            </a:r>
            <a:endParaRPr lang="pl-PL" sz="2200" dirty="0"/>
          </a:p>
          <a:p>
            <a:pPr marL="0" indent="0">
              <a:buNone/>
            </a:pPr>
            <a:endParaRPr lang="pl-PL" sz="1600" dirty="0">
              <a:solidFill>
                <a:srgbClr val="880000"/>
              </a:solidFill>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means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X_train.groupby</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Y_train</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apply</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np.mean</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stds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X_train.groupby</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Y_train</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apply</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np.std</a:t>
            </a:r>
            <a:r>
              <a:rPr lang="pl-PL" sz="1600" b="0" i="0" dirty="0">
                <a:solidFill>
                  <a:srgbClr val="000000"/>
                </a:solidFill>
                <a:effectLst/>
                <a:latin typeface="Courier New" panose="02070309020205020404" pitchFamily="49" charset="0"/>
              </a:rPr>
              <a:t>)</a:t>
            </a:r>
          </a:p>
          <a:p>
            <a:pPr marL="0" indent="0">
              <a:buNone/>
            </a:pPr>
            <a:endParaRPr lang="pl-PL" sz="1600" dirty="0">
              <a:solidFill>
                <a:srgbClr val="000000"/>
              </a:solidFill>
              <a:latin typeface="Courier New" panose="02070309020205020404" pitchFamily="49" charset="0"/>
            </a:endParaRPr>
          </a:p>
          <a:p>
            <a:r>
              <a:rPr lang="pl-PL" altLang="pl-PL" sz="2200" dirty="0"/>
              <a:t> W kolejnym kroku wyznaczane jest prawdopodobieństwo a priori, które jest liczbą elementów klasy podzieloną przez całkowitą liczbę elementów zbioru testowego.</a:t>
            </a:r>
          </a:p>
          <a:p>
            <a:pPr marL="0" indent="0">
              <a:buNone/>
            </a:pPr>
            <a:r>
              <a:rPr lang="pl-PL" sz="1600" b="0" i="0" dirty="0" err="1">
                <a:solidFill>
                  <a:srgbClr val="000000"/>
                </a:solidFill>
                <a:effectLst/>
                <a:latin typeface="Courier New" panose="02070309020205020404" pitchFamily="49" charset="0"/>
              </a:rPr>
              <a:t>probs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X_train.groupby</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Y_train</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apply</a:t>
            </a:r>
            <a:r>
              <a:rPr lang="pl-PL" sz="1600" b="0" i="0" dirty="0">
                <a:solidFill>
                  <a:srgbClr val="000000"/>
                </a:solidFill>
                <a:effectLst/>
                <a:latin typeface="Courier New" panose="02070309020205020404" pitchFamily="49" charset="0"/>
              </a:rPr>
              <a:t>(</a:t>
            </a:r>
            <a:r>
              <a:rPr lang="pl-PL" sz="1600" b="0" i="0" dirty="0">
                <a:solidFill>
                  <a:srgbClr val="000088"/>
                </a:solidFill>
                <a:effectLst/>
                <a:latin typeface="Courier New" panose="02070309020205020404" pitchFamily="49" charset="0"/>
              </a:rPr>
              <a:t>lambda</a:t>
            </a:r>
            <a:r>
              <a:rPr lang="pl-PL" sz="1600" b="0" i="0" dirty="0">
                <a:solidFill>
                  <a:srgbClr val="000000"/>
                </a:solidFill>
                <a:effectLst/>
                <a:latin typeface="Courier New" panose="02070309020205020404" pitchFamily="49" charset="0"/>
              </a:rPr>
              <a:t> x: </a:t>
            </a:r>
            <a:r>
              <a:rPr lang="pl-PL" sz="1600" b="0" i="0" dirty="0">
                <a:solidFill>
                  <a:srgbClr val="660066"/>
                </a:solidFill>
                <a:effectLst/>
                <a:latin typeface="Courier New" panose="02070309020205020404" pitchFamily="49" charset="0"/>
              </a:rPr>
              <a:t>len</a:t>
            </a:r>
            <a:r>
              <a:rPr lang="pl-PL" sz="1600" b="0" i="0" dirty="0">
                <a:solidFill>
                  <a:srgbClr val="000000"/>
                </a:solidFill>
                <a:effectLst/>
                <a:latin typeface="Courier New" panose="02070309020205020404" pitchFamily="49" charset="0"/>
              </a:rPr>
              <a:t>(x))/</a:t>
            </a:r>
            <a:r>
              <a:rPr lang="pl-PL" sz="1600" b="0" i="0" dirty="0" err="1">
                <a:solidFill>
                  <a:srgbClr val="000000"/>
                </a:solidFill>
                <a:effectLst/>
                <a:latin typeface="Courier New" panose="02070309020205020404" pitchFamily="49" charset="0"/>
              </a:rPr>
              <a:t>X_train.shape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a:t>
            </a:r>
            <a:endParaRPr 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202</a:t>
            </a:fld>
            <a:endParaRPr lang="pl-PL"/>
          </a:p>
        </p:txBody>
      </p:sp>
    </p:spTree>
    <p:extLst>
      <p:ext uri="{BB962C8B-B14F-4D97-AF65-F5344CB8AC3E}">
        <p14:creationId xmlns:p14="http://schemas.microsoft.com/office/powerpoint/2010/main" val="22712580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Klasyfikator Bayesa</a:t>
            </a:r>
          </a:p>
        </p:txBody>
      </p:sp>
      <p:sp>
        <p:nvSpPr>
          <p:cNvPr id="29701" name="Symbol zastępczy zawartości 2"/>
          <p:cNvSpPr>
            <a:spLocks noGrp="1"/>
          </p:cNvSpPr>
          <p:nvPr>
            <p:ph idx="1"/>
          </p:nvPr>
        </p:nvSpPr>
        <p:spPr>
          <a:xfrm>
            <a:off x="1146874" y="1359493"/>
            <a:ext cx="10287033" cy="4830291"/>
          </a:xfrm>
        </p:spPr>
        <p:txBody>
          <a:bodyPr>
            <a:noAutofit/>
          </a:bodyPr>
          <a:lstStyle/>
          <a:p>
            <a:r>
              <a:rPr lang="pl-PL" altLang="pl-PL" sz="2200" dirty="0"/>
              <a:t>  Ostatnim krokiem jest obliczenie prawdopodobieństwa zgodnie z twierdzeniem Bayesa. Dla każdego elementu wyznaczane jest prawdopodobieństwo, że należy on do każdej klasy. </a:t>
            </a:r>
          </a:p>
          <a:p>
            <a:pPr marL="0" indent="0">
              <a:buNone/>
            </a:pP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y_pred</a:t>
            </a:r>
            <a:r>
              <a:rPr lang="pl-PL" sz="1600" b="0" i="0" dirty="0">
                <a:solidFill>
                  <a:srgbClr val="000000"/>
                </a:solidFill>
                <a:effectLst/>
                <a:latin typeface="Courier New" panose="02070309020205020404" pitchFamily="49" charset="0"/>
              </a:rPr>
              <a:t> = [] </a:t>
            </a:r>
          </a:p>
          <a:p>
            <a:pPr marL="0" indent="0">
              <a:buNone/>
            </a:pPr>
            <a:r>
              <a:rPr lang="pl-PL" sz="1600" b="0" i="0" dirty="0">
                <a:solidFill>
                  <a:srgbClr val="000088"/>
                </a:solidFill>
                <a:effectLst/>
                <a:latin typeface="Courier New" panose="02070309020205020404" pitchFamily="49" charset="0"/>
              </a:rPr>
              <a:t>for</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elem</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in</a:t>
            </a:r>
            <a:r>
              <a:rPr lang="pl-PL" sz="1600" b="0" i="0" dirty="0">
                <a:solidFill>
                  <a:srgbClr val="000000"/>
                </a:solidFill>
                <a:effectLst/>
                <a:latin typeface="Courier New" panose="02070309020205020404" pitchFamily="49" charset="0"/>
              </a:rPr>
              <a:t> </a:t>
            </a:r>
            <a:r>
              <a:rPr lang="pl-PL" sz="1600" b="0" i="0" dirty="0" err="1">
                <a:solidFill>
                  <a:srgbClr val="660066"/>
                </a:solidFill>
                <a:effectLst/>
                <a:latin typeface="Courier New" panose="02070309020205020404" pitchFamily="49" charset="0"/>
              </a:rPr>
              <a:t>range</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X_test.shape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    p={} </a:t>
            </a:r>
          </a:p>
          <a:p>
            <a:pPr marL="0" indent="0">
              <a:buNone/>
            </a:pP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for</a:t>
            </a:r>
            <a:r>
              <a:rPr lang="pl-PL" sz="1600" b="0" i="0" dirty="0">
                <a:solidFill>
                  <a:srgbClr val="000000"/>
                </a:solidFill>
                <a:effectLst/>
                <a:latin typeface="Courier New" panose="02070309020205020404" pitchFamily="49" charset="0"/>
              </a:rPr>
              <a:t> cl </a:t>
            </a:r>
            <a:r>
              <a:rPr lang="pl-PL" sz="1600" b="0" i="0" dirty="0">
                <a:solidFill>
                  <a:srgbClr val="000088"/>
                </a:solidFill>
                <a:effectLst/>
                <a:latin typeface="Courier New" panose="02070309020205020404" pitchFamily="49" charset="0"/>
              </a:rPr>
              <a:t>in</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np.unique</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Y_train</a:t>
            </a:r>
            <a:r>
              <a:rPr lang="pl-PL" sz="1600" b="0" i="0" dirty="0">
                <a:solidFill>
                  <a:srgbClr val="000000"/>
                </a:solidFill>
                <a:effectLst/>
                <a:latin typeface="Courier New" panose="02070309020205020404" pitchFamily="49" charset="0"/>
              </a:rPr>
              <a:t>): </a:t>
            </a:r>
          </a:p>
          <a:p>
            <a:pPr marL="0" indent="0">
              <a:buNone/>
            </a:pPr>
            <a:r>
              <a:rPr lang="pl-PL" sz="1600" dirty="0">
                <a:solidFill>
                  <a:srgbClr val="000000"/>
                </a:solidFill>
                <a:latin typeface="Courier New" panose="02070309020205020404" pitchFamily="49" charset="0"/>
              </a:rPr>
              <a:t>	</a:t>
            </a:r>
            <a:r>
              <a:rPr lang="pl-PL" sz="1600" b="0" i="0" dirty="0">
                <a:solidFill>
                  <a:srgbClr val="000000"/>
                </a:solidFill>
                <a:effectLst/>
                <a:latin typeface="Courier New" panose="02070309020205020404" pitchFamily="49" charset="0"/>
              </a:rPr>
              <a:t>p[cl] = </a:t>
            </a:r>
            <a:r>
              <a:rPr lang="pl-PL" sz="1600" b="0" i="0" dirty="0" err="1">
                <a:solidFill>
                  <a:srgbClr val="000000"/>
                </a:solidFill>
                <a:effectLst/>
                <a:latin typeface="Courier New" panose="02070309020205020404" pitchFamily="49" charset="0"/>
              </a:rPr>
              <a:t>probs.iloc</a:t>
            </a:r>
            <a:r>
              <a:rPr lang="pl-PL" sz="1600" b="0" i="0" dirty="0">
                <a:solidFill>
                  <a:srgbClr val="000000"/>
                </a:solidFill>
                <a:effectLst/>
                <a:latin typeface="Courier New" panose="02070309020205020404" pitchFamily="49" charset="0"/>
              </a:rPr>
              <a:t>[cl] </a:t>
            </a:r>
          </a:p>
          <a:p>
            <a:pPr marL="0" indent="0">
              <a:buNone/>
            </a:pPr>
            <a:r>
              <a:rPr lang="pl-PL" sz="1600" dirty="0">
                <a:solidFill>
                  <a:srgbClr val="000000"/>
                </a:solidFill>
                <a:latin typeface="Courier New" panose="02070309020205020404" pitchFamily="49" charset="0"/>
              </a:rPr>
              <a:t>	</a:t>
            </a:r>
            <a:r>
              <a:rPr lang="pl-PL" sz="1600" b="0" i="0" dirty="0">
                <a:solidFill>
                  <a:srgbClr val="000088"/>
                </a:solidFill>
                <a:effectLst/>
                <a:latin typeface="Courier New" panose="02070309020205020404" pitchFamily="49" charset="0"/>
              </a:rPr>
              <a:t>for</a:t>
            </a:r>
            <a:r>
              <a:rPr lang="pl-PL" sz="1600" b="0" i="0" dirty="0">
                <a:solidFill>
                  <a:srgbClr val="000000"/>
                </a:solidFill>
                <a:effectLst/>
                <a:latin typeface="Courier New" panose="02070309020205020404" pitchFamily="49" charset="0"/>
              </a:rPr>
              <a:t> index, param </a:t>
            </a:r>
            <a:r>
              <a:rPr lang="pl-PL" sz="1600" b="0" i="0" dirty="0">
                <a:solidFill>
                  <a:srgbClr val="000088"/>
                </a:solidFill>
                <a:effectLst/>
                <a:latin typeface="Courier New" panose="02070309020205020404" pitchFamily="49" charset="0"/>
              </a:rPr>
              <a:t>in</a:t>
            </a:r>
            <a:r>
              <a:rPr lang="pl-PL" sz="1600" b="0" i="0" dirty="0">
                <a:solidFill>
                  <a:srgbClr val="000000"/>
                </a:solidFill>
                <a:effectLst/>
                <a:latin typeface="Courier New" panose="02070309020205020404" pitchFamily="49" charset="0"/>
              </a:rPr>
              <a:t> </a:t>
            </a:r>
            <a:r>
              <a:rPr lang="pl-PL" sz="1600" b="0" i="0" dirty="0" err="1">
                <a:solidFill>
                  <a:srgbClr val="660066"/>
                </a:solidFill>
                <a:effectLst/>
                <a:latin typeface="Courier New" panose="02070309020205020404" pitchFamily="49" charset="0"/>
              </a:rPr>
              <a:t>enumerate</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X_test.iloc</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elem</a:t>
            </a:r>
            <a:r>
              <a:rPr lang="pl-PL" sz="1600" b="0" i="0" dirty="0">
                <a:solidFill>
                  <a:srgbClr val="000000"/>
                </a:solidFill>
                <a:effectLst/>
                <a:latin typeface="Courier New" panose="02070309020205020404" pitchFamily="49" charset="0"/>
              </a:rPr>
              <a:t>]): </a:t>
            </a:r>
          </a:p>
          <a:p>
            <a:pPr marL="0" indent="0">
              <a:buNone/>
            </a:pPr>
            <a:r>
              <a:rPr lang="pl-PL" sz="1600" dirty="0">
                <a:solidFill>
                  <a:srgbClr val="000000"/>
                </a:solidFill>
                <a:latin typeface="Courier New" panose="02070309020205020404" pitchFamily="49" charset="0"/>
              </a:rPr>
              <a:t>	    </a:t>
            </a:r>
            <a:r>
              <a:rPr lang="pl-PL" sz="1600" b="0" i="0" dirty="0">
                <a:solidFill>
                  <a:srgbClr val="000000"/>
                </a:solidFill>
                <a:effectLst/>
                <a:latin typeface="Courier New" panose="02070309020205020404" pitchFamily="49" charset="0"/>
              </a:rPr>
              <a:t>p[cl] *= norm.pdf(param, </a:t>
            </a:r>
            <a:r>
              <a:rPr lang="pl-PL" sz="1600" b="0" i="0" dirty="0" err="1">
                <a:solidFill>
                  <a:srgbClr val="000000"/>
                </a:solidFill>
                <a:effectLst/>
                <a:latin typeface="Courier New" panose="02070309020205020404" pitchFamily="49" charset="0"/>
              </a:rPr>
              <a:t>means.iloc</a:t>
            </a:r>
            <a:r>
              <a:rPr lang="pl-PL" sz="1600" b="0" i="0" dirty="0">
                <a:solidFill>
                  <a:srgbClr val="000000"/>
                </a:solidFill>
                <a:effectLst/>
                <a:latin typeface="Courier New" panose="02070309020205020404" pitchFamily="49" charset="0"/>
              </a:rPr>
              <a:t>[cl, index], </a:t>
            </a:r>
            <a:r>
              <a:rPr lang="pl-PL" sz="1600" b="0" i="0" dirty="0" err="1">
                <a:solidFill>
                  <a:srgbClr val="000000"/>
                </a:solidFill>
                <a:effectLst/>
                <a:latin typeface="Courier New" panose="02070309020205020404" pitchFamily="49" charset="0"/>
              </a:rPr>
              <a:t>stds.iloc</a:t>
            </a:r>
            <a:r>
              <a:rPr lang="pl-PL" sz="1600" b="0" i="0" dirty="0">
                <a:solidFill>
                  <a:srgbClr val="000000"/>
                </a:solidFill>
                <a:effectLst/>
                <a:latin typeface="Courier New" panose="02070309020205020404" pitchFamily="49" charset="0"/>
              </a:rPr>
              <a:t>[cl, index]) 	</a:t>
            </a:r>
          </a:p>
          <a:p>
            <a:pPr marL="0" indent="0">
              <a:buNone/>
            </a:pPr>
            <a:r>
              <a:rPr lang="pl-PL" sz="1600" dirty="0">
                <a:solidFill>
                  <a:srgbClr val="000000"/>
                </a:solidFill>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y_pred.append</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pd.Series</a:t>
            </a:r>
            <a:r>
              <a:rPr lang="pl-PL" sz="1600" b="0" i="0" dirty="0">
                <a:solidFill>
                  <a:srgbClr val="000000"/>
                </a:solidFill>
                <a:effectLst/>
                <a:latin typeface="Courier New" panose="02070309020205020404" pitchFamily="49" charset="0"/>
              </a:rPr>
              <a:t>(p).</a:t>
            </a:r>
            <a:r>
              <a:rPr lang="pl-PL" sz="1600" b="0" i="0" dirty="0" err="1">
                <a:solidFill>
                  <a:srgbClr val="000000"/>
                </a:solidFill>
                <a:effectLst/>
                <a:latin typeface="Courier New" panose="02070309020205020404" pitchFamily="49" charset="0"/>
              </a:rPr>
              <a:t>values.argmax</a:t>
            </a:r>
            <a:r>
              <a:rPr lang="pl-PL" sz="1600" b="0" i="0" dirty="0">
                <a:solidFill>
                  <a:srgbClr val="000000"/>
                </a:solidFill>
                <a:effectLst/>
                <a:latin typeface="Courier New" panose="02070309020205020404" pitchFamily="49" charset="0"/>
              </a:rPr>
              <a:t>())</a:t>
            </a:r>
            <a:endParaRPr lang="pl-PL" sz="1600" dirty="0">
              <a:solidFill>
                <a:srgbClr val="000000"/>
              </a:solidFill>
              <a:latin typeface="Courier New" panose="02070309020205020404" pitchFamily="49" charset="0"/>
            </a:endParaRPr>
          </a:p>
          <a:p>
            <a:endParaRPr lang="pl-PL" sz="1600" dirty="0">
              <a:solidFill>
                <a:srgbClr val="000000"/>
              </a:solidFill>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203</a:t>
            </a:fld>
            <a:endParaRPr lang="pl-PL"/>
          </a:p>
        </p:txBody>
      </p:sp>
    </p:spTree>
    <p:extLst>
      <p:ext uri="{BB962C8B-B14F-4D97-AF65-F5344CB8AC3E}">
        <p14:creationId xmlns:p14="http://schemas.microsoft.com/office/powerpoint/2010/main" val="8731986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altLang="pl-PL" dirty="0"/>
              <a:t>Klasyfikator Bayesa</a:t>
            </a:r>
          </a:p>
        </p:txBody>
      </p:sp>
      <p:sp>
        <p:nvSpPr>
          <p:cNvPr id="29701" name="Symbol zastępczy zawartości 2"/>
          <p:cNvSpPr>
            <a:spLocks noGrp="1"/>
          </p:cNvSpPr>
          <p:nvPr>
            <p:ph idx="1"/>
          </p:nvPr>
        </p:nvSpPr>
        <p:spPr>
          <a:xfrm>
            <a:off x="1146874" y="1359493"/>
            <a:ext cx="10287033" cy="4830291"/>
          </a:xfrm>
        </p:spPr>
        <p:txBody>
          <a:bodyPr>
            <a:noAutofit/>
          </a:bodyPr>
          <a:lstStyle/>
          <a:p>
            <a:r>
              <a:rPr lang="pl-PL" altLang="pl-PL" sz="2200" dirty="0"/>
              <a:t>  Możemy teraz wyznaczyć dokładność predykcji</a:t>
            </a:r>
          </a:p>
          <a:p>
            <a:pPr marL="0" indent="0">
              <a:buNone/>
            </a:pPr>
            <a:endParaRPr lang="pl-PL" altLang="pl-PL" sz="2200" dirty="0"/>
          </a:p>
          <a:p>
            <a:pPr marL="0" indent="0">
              <a:buNone/>
            </a:pPr>
            <a:r>
              <a:rPr lang="en-US" sz="1600" b="0" i="0" dirty="0">
                <a:solidFill>
                  <a:srgbClr val="000088"/>
                </a:solidFill>
                <a:effectLst/>
                <a:latin typeface="Courier New" panose="02070309020205020404" pitchFamily="49" charset="0"/>
              </a:rPr>
              <a:t>from</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sklearn.metrics</a:t>
            </a:r>
            <a:r>
              <a:rPr lang="en-US" sz="1600" b="0" i="0" dirty="0">
                <a:solidFill>
                  <a:srgbClr val="000000"/>
                </a:solidFill>
                <a:effectLst/>
                <a:latin typeface="Courier New" panose="02070309020205020404" pitchFamily="49" charset="0"/>
              </a:rPr>
              <a:t> </a:t>
            </a:r>
            <a:r>
              <a:rPr lang="en-US" sz="1600" b="0" i="0" dirty="0">
                <a:solidFill>
                  <a:srgbClr val="000088"/>
                </a:solidFill>
                <a:effectLst/>
                <a:latin typeface="Courier New" panose="02070309020205020404" pitchFamily="49" charset="0"/>
              </a:rPr>
              <a:t>import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accuracy_score</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0" indent="0">
              <a:buNone/>
            </a:pPr>
            <a:r>
              <a:rPr lang="en-US" sz="1600" b="0" i="0" dirty="0" err="1">
                <a:solidFill>
                  <a:srgbClr val="000000"/>
                </a:solidFill>
                <a:effectLst/>
                <a:latin typeface="Courier New" panose="02070309020205020404" pitchFamily="49" charset="0"/>
              </a:rPr>
              <a:t>accuracy_score</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Y_test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y_pred</a:t>
            </a:r>
            <a:r>
              <a:rPr lang="en-US" sz="1600" b="0" i="0" dirty="0">
                <a:solidFill>
                  <a:srgbClr val="000000"/>
                </a:solidFill>
                <a:effectLst/>
                <a:latin typeface="Courier New" panose="02070309020205020404" pitchFamily="49" charset="0"/>
              </a:rPr>
              <a:t>)</a:t>
            </a:r>
            <a:endParaRPr lang="pl-PL" altLang="pl-PL" sz="1600" dirty="0"/>
          </a:p>
          <a:p>
            <a:pPr marL="0" indent="0">
              <a:buNone/>
            </a:pPr>
            <a:endParaRPr lang="pl-PL" sz="1600" b="0" i="0" dirty="0">
              <a:solidFill>
                <a:srgbClr val="000000"/>
              </a:solidFill>
              <a:effectLst/>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 </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0.9736842105263158</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204</a:t>
            </a:fld>
            <a:endParaRPr lang="pl-PL"/>
          </a:p>
        </p:txBody>
      </p:sp>
    </p:spTree>
    <p:extLst>
      <p:ext uri="{BB962C8B-B14F-4D97-AF65-F5344CB8AC3E}">
        <p14:creationId xmlns:p14="http://schemas.microsoft.com/office/powerpoint/2010/main" val="340426563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67709"/>
          </a:xfrm>
        </p:spPr>
        <p:txBody>
          <a:bodyPr>
            <a:noAutofit/>
          </a:bodyPr>
          <a:lstStyle/>
          <a:p>
            <a:pPr>
              <a:lnSpc>
                <a:spcPct val="120000"/>
              </a:lnSpc>
            </a:pPr>
            <a:r>
              <a:rPr lang="pl-PL" sz="2000" dirty="0"/>
              <a:t> Omów na przykładzie działanie klasyfikatora Bayesa. </a:t>
            </a:r>
          </a:p>
          <a:p>
            <a:pPr>
              <a:lnSpc>
                <a:spcPct val="120000"/>
              </a:lnSpc>
            </a:pPr>
            <a:r>
              <a:rPr lang="pl-PL" sz="2000" dirty="0"/>
              <a:t> Omów implementacje klasyfikatora Bayesa w bibliotece </a:t>
            </a:r>
            <a:r>
              <a:rPr lang="pl-PL" sz="2000" dirty="0" err="1"/>
              <a:t>scikit-learn</a:t>
            </a:r>
            <a:r>
              <a:rPr lang="pl-PL" sz="2000" dirty="0"/>
              <a:t>. </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205</a:t>
            </a:fld>
            <a:endParaRPr lang="pl-PL"/>
          </a:p>
        </p:txBody>
      </p:sp>
      <p:sp>
        <p:nvSpPr>
          <p:cNvPr id="4" name="Tytuł 3"/>
          <p:cNvSpPr>
            <a:spLocks noGrp="1"/>
          </p:cNvSpPr>
          <p:nvPr>
            <p:ph type="ctrTitle"/>
          </p:nvPr>
        </p:nvSpPr>
        <p:spPr/>
        <p:txBody>
          <a:bodyPr/>
          <a:lstStyle/>
          <a:p>
            <a:r>
              <a:rPr lang="pl-PL"/>
              <a:t>Pytania sprawdzające</a:t>
            </a:r>
          </a:p>
        </p:txBody>
      </p:sp>
    </p:spTree>
    <p:extLst>
      <p:ext uri="{BB962C8B-B14F-4D97-AF65-F5344CB8AC3E}">
        <p14:creationId xmlns:p14="http://schemas.microsoft.com/office/powerpoint/2010/main" val="19822556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697325"/>
          </a:xfrm>
        </p:spPr>
        <p:txBody>
          <a:bodyPr>
            <a:normAutofit/>
          </a:bodyPr>
          <a:lstStyle/>
          <a:p>
            <a:r>
              <a:rPr lang="pl-PL" dirty="0"/>
              <a:t>  Korzystając z danych umieszczonych na:</a:t>
            </a:r>
          </a:p>
          <a:p>
            <a:pPr marL="0" indent="0">
              <a:buNone/>
            </a:pPr>
            <a:r>
              <a:rPr lang="pl-PL" sz="2200" dirty="0">
                <a:hlinkClick r:id="rId2"/>
              </a:rPr>
              <a:t>https://www.kaggle.com/uciml/pima-indians-diabetes-database</a:t>
            </a:r>
            <a:endParaRPr lang="pl-PL" sz="2200" dirty="0"/>
          </a:p>
          <a:p>
            <a:pPr marL="0" indent="0">
              <a:buNone/>
            </a:pPr>
            <a:r>
              <a:rPr lang="pl-PL" dirty="0"/>
              <a:t>Zaimplementuj klasyfikator Bayesa. Kod do wczytania pobranych danych:</a:t>
            </a:r>
          </a:p>
          <a:p>
            <a:pPr marL="0" indent="0">
              <a:buNone/>
            </a:pPr>
            <a:r>
              <a:rPr lang="pl-PL" sz="1600" dirty="0">
                <a:solidFill>
                  <a:srgbClr val="880000"/>
                </a:solidFill>
                <a:latin typeface="Courier New" panose="02070309020205020404" pitchFamily="49" charset="0"/>
              </a:rPr>
              <a:t># Wczytanie danych z pliku</a:t>
            </a:r>
          </a:p>
          <a:p>
            <a:pPr marL="0" indent="0">
              <a:buNone/>
            </a:pPr>
            <a:r>
              <a:rPr lang="pt-BR" sz="1600" b="0" i="0" dirty="0">
                <a:solidFill>
                  <a:srgbClr val="000088"/>
                </a:solidFill>
                <a:effectLst/>
                <a:latin typeface="Courier New" panose="02070309020205020404" pitchFamily="49" charset="0"/>
              </a:rPr>
              <a:t>import</a:t>
            </a:r>
            <a:r>
              <a:rPr lang="pt-BR" sz="1600" b="0" i="0" dirty="0">
                <a:solidFill>
                  <a:srgbClr val="000000"/>
                </a:solidFill>
                <a:effectLst/>
                <a:latin typeface="Courier New" panose="02070309020205020404" pitchFamily="49" charset="0"/>
              </a:rPr>
              <a:t> pandas </a:t>
            </a:r>
            <a:r>
              <a:rPr lang="pt-BR" sz="1600" b="0" i="0" dirty="0">
                <a:solidFill>
                  <a:srgbClr val="000088"/>
                </a:solidFill>
                <a:effectLst/>
                <a:latin typeface="Courier New" panose="02070309020205020404" pitchFamily="49" charset="0"/>
              </a:rPr>
              <a:t>as</a:t>
            </a:r>
            <a:r>
              <a:rPr lang="pt-BR" sz="1600" b="0" i="0" dirty="0">
                <a:solidFill>
                  <a:srgbClr val="000000"/>
                </a:solidFill>
                <a:effectLst/>
                <a:latin typeface="Courier New" panose="02070309020205020404" pitchFamily="49" charset="0"/>
              </a:rPr>
              <a:t> pd </a:t>
            </a:r>
            <a:endParaRPr lang="pl-PL" sz="1600" b="0" i="0" dirty="0">
              <a:solidFill>
                <a:srgbClr val="000000"/>
              </a:solidFill>
              <a:effectLst/>
              <a:latin typeface="Courier New" panose="02070309020205020404" pitchFamily="49" charset="0"/>
            </a:endParaRPr>
          </a:p>
          <a:p>
            <a:pPr marL="0" indent="0">
              <a:buNone/>
            </a:pPr>
            <a:r>
              <a:rPr lang="pt-BR" sz="1600" b="0" i="0" dirty="0">
                <a:solidFill>
                  <a:srgbClr val="000000"/>
                </a:solidFill>
                <a:effectLst/>
                <a:latin typeface="Courier New" panose="02070309020205020404" pitchFamily="49" charset="0"/>
              </a:rPr>
              <a:t>data = pd.read_csv(</a:t>
            </a:r>
            <a:r>
              <a:rPr lang="pt-BR" sz="1600" b="0" i="0" dirty="0">
                <a:solidFill>
                  <a:srgbClr val="008800"/>
                </a:solidFill>
                <a:effectLst/>
                <a:latin typeface="Courier New" panose="02070309020205020404" pitchFamily="49" charset="0"/>
              </a:rPr>
              <a:t>"diabetes.csv"</a:t>
            </a:r>
            <a:r>
              <a:rPr lang="pt-BR"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a:p>
            <a:pPr marL="0" indent="0">
              <a:buNone/>
            </a:pPr>
            <a:r>
              <a:rPr lang="pl-PL" sz="1600" dirty="0">
                <a:solidFill>
                  <a:srgbClr val="880000"/>
                </a:solidFill>
                <a:latin typeface="Courier New" panose="02070309020205020404" pitchFamily="49" charset="0"/>
              </a:rPr>
              <a:t># Wyświetlenie części danych</a:t>
            </a:r>
          </a:p>
          <a:p>
            <a:pPr marL="0" indent="0">
              <a:buNone/>
            </a:pPr>
            <a:r>
              <a:rPr lang="pl-PL" sz="1600" dirty="0" err="1">
                <a:solidFill>
                  <a:srgbClr val="000000"/>
                </a:solidFill>
                <a:latin typeface="Courier New" panose="02070309020205020404" pitchFamily="49" charset="0"/>
              </a:rPr>
              <a:t>data.head</a:t>
            </a:r>
            <a:r>
              <a:rPr lang="pl-PL" sz="1600" dirty="0">
                <a:solidFill>
                  <a:srgbClr val="000000"/>
                </a:solidFill>
                <a:latin typeface="Courier New" panose="02070309020205020404" pitchFamily="49" charset="0"/>
              </a:rPr>
              <a:t>(3)</a:t>
            </a:r>
          </a:p>
          <a:p>
            <a:pPr marL="0" indent="0">
              <a:buNone/>
            </a:pPr>
            <a:endParaRPr lang="pl-PL" sz="1600" dirty="0">
              <a:solidFill>
                <a:srgbClr val="000000"/>
              </a:solidFill>
              <a:latin typeface="Courier New" panose="02070309020205020404" pitchFamily="49" charset="0"/>
            </a:endParaRPr>
          </a:p>
          <a:p>
            <a:pPr marL="0" indent="0">
              <a:buNone/>
            </a:pPr>
            <a:endParaRPr lang="pl-PL" sz="16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206</a:t>
            </a:fld>
            <a:endParaRPr lang="pl-PL"/>
          </a:p>
        </p:txBody>
      </p:sp>
      <p:sp>
        <p:nvSpPr>
          <p:cNvPr id="4" name="Tytuł 3"/>
          <p:cNvSpPr>
            <a:spLocks noGrp="1"/>
          </p:cNvSpPr>
          <p:nvPr>
            <p:ph type="ctrTitle"/>
          </p:nvPr>
        </p:nvSpPr>
        <p:spPr/>
        <p:txBody>
          <a:bodyPr/>
          <a:lstStyle/>
          <a:p>
            <a:r>
              <a:rPr lang="pl-PL"/>
              <a:t>Zadania do wykonania na podstawie podanej literatury</a:t>
            </a:r>
          </a:p>
        </p:txBody>
      </p:sp>
      <p:pic>
        <p:nvPicPr>
          <p:cNvPr id="8" name="Obraz 7">
            <a:extLst>
              <a:ext uri="{FF2B5EF4-FFF2-40B4-BE49-F238E27FC236}">
                <a16:creationId xmlns:a16="http://schemas.microsoft.com/office/drawing/2014/main" id="{367F7B43-C3C0-48E9-BCBE-95CB7EA77BC0}"/>
              </a:ext>
            </a:extLst>
          </p:cNvPr>
          <p:cNvPicPr>
            <a:picLocks noChangeAspect="1"/>
          </p:cNvPicPr>
          <p:nvPr/>
        </p:nvPicPr>
        <p:blipFill>
          <a:blip r:embed="rId3"/>
          <a:stretch>
            <a:fillRect/>
          </a:stretch>
        </p:blipFill>
        <p:spPr>
          <a:xfrm>
            <a:off x="806753" y="4598844"/>
            <a:ext cx="9677400" cy="1428750"/>
          </a:xfrm>
          <a:prstGeom prst="rect">
            <a:avLst/>
          </a:prstGeom>
        </p:spPr>
      </p:pic>
    </p:spTree>
    <p:extLst>
      <p:ext uri="{BB962C8B-B14F-4D97-AF65-F5344CB8AC3E}">
        <p14:creationId xmlns:p14="http://schemas.microsoft.com/office/powerpoint/2010/main" val="33139944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677328"/>
          </a:xfrm>
        </p:spPr>
        <p:txBody>
          <a:bodyPr>
            <a:normAutofit/>
          </a:bodyPr>
          <a:lstStyle/>
          <a:p>
            <a:r>
              <a:rPr lang="pl-PL" dirty="0"/>
              <a:t>  Dla danych wygenerowanych za pomocą skryptu.</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sklearn.datasets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make_blobs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X, y = </a:t>
            </a:r>
            <a:r>
              <a:rPr lang="pl-PL" sz="1600" b="0" i="0" dirty="0" err="1">
                <a:solidFill>
                  <a:srgbClr val="000000"/>
                </a:solidFill>
                <a:effectLst/>
                <a:latin typeface="Courier New" panose="02070309020205020404" pitchFamily="49" charset="0"/>
              </a:rPr>
              <a:t>make_blobs</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n_samples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100</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centers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,random_state=</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cluster_std</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0.65</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plt.scatter</a:t>
            </a:r>
            <a:r>
              <a:rPr lang="pl-PL" sz="1600" b="0" i="0" dirty="0">
                <a:solidFill>
                  <a:srgbClr val="000000"/>
                </a:solidFill>
                <a:effectLst/>
                <a:latin typeface="Courier New" panose="02070309020205020404" pitchFamily="49" charset="0"/>
              </a:rPr>
              <a:t>(X[:, 0], X[:, 1], c=</a:t>
            </a:r>
            <a:r>
              <a:rPr lang="pl-PL" sz="1600" b="0" i="0" dirty="0" err="1">
                <a:solidFill>
                  <a:srgbClr val="000000"/>
                </a:solidFill>
                <a:effectLst/>
                <a:latin typeface="Courier New" panose="02070309020205020404" pitchFamily="49" charset="0"/>
              </a:rPr>
              <a:t>y,cmap</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RdYlBu</a:t>
            </a:r>
            <a:r>
              <a:rPr lang="pl-PL" sz="1600" b="0" i="0" dirty="0">
                <a:solidFill>
                  <a:srgbClr val="000000"/>
                </a:solidFill>
                <a:effectLst/>
                <a:latin typeface="Courier New" panose="02070309020205020404" pitchFamily="49" charset="0"/>
              </a:rPr>
              <a:t>');</a:t>
            </a: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dirty="0"/>
          </a:p>
          <a:p>
            <a:pPr marL="0" indent="0">
              <a:buNone/>
            </a:pPr>
            <a:endParaRPr lang="pl-PL" dirty="0"/>
          </a:p>
          <a:p>
            <a:pPr marL="0" indent="0">
              <a:buNone/>
            </a:pPr>
            <a:r>
              <a:rPr lang="pl-PL" dirty="0"/>
              <a:t>Zaimplementuj klasyfikator Bayesa umożliwiający klasyfikację do dwóch klas.</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207</a:t>
            </a:fld>
            <a:endParaRPr lang="pl-PL" dirty="0"/>
          </a:p>
        </p:txBody>
      </p:sp>
      <p:sp>
        <p:nvSpPr>
          <p:cNvPr id="4" name="Tytuł 3"/>
          <p:cNvSpPr>
            <a:spLocks noGrp="1"/>
          </p:cNvSpPr>
          <p:nvPr>
            <p:ph type="ctrTitle"/>
          </p:nvPr>
        </p:nvSpPr>
        <p:spPr/>
        <p:txBody>
          <a:bodyPr/>
          <a:lstStyle/>
          <a:p>
            <a:r>
              <a:rPr lang="pl-PL"/>
              <a:t>Zadania do wykonania na podstawie podanej literatury</a:t>
            </a:r>
          </a:p>
        </p:txBody>
      </p:sp>
      <p:pic>
        <p:nvPicPr>
          <p:cNvPr id="9218" name="Picture 2">
            <a:extLst>
              <a:ext uri="{FF2B5EF4-FFF2-40B4-BE49-F238E27FC236}">
                <a16:creationId xmlns:a16="http://schemas.microsoft.com/office/drawing/2014/main" id="{E74D3AD2-9AC8-48FE-A6C1-7E30BCB53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286" y="2843213"/>
            <a:ext cx="346710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5185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Andreas Muller, Sarah Guido. Introduction to Machine Learning with Python. A Guide For Data Scientists. O’Reilly Media, 2018.</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Chris </a:t>
            </a:r>
            <a:r>
              <a:rPr lang="en-US"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Albon</a:t>
            </a: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with Python Cookbook. </a:t>
            </a:r>
            <a:r>
              <a:rPr lang="en-US"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Preactical</a:t>
            </a: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Solutions from Preprocessing to Deep Learning. O’Reilly Media, 2016.</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scikit-learn</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hlinkClick r:id="rId2"/>
              </a:rPr>
              <a:t>https://scikit-learn.org/stable/user_guide.html</a:t>
            </a:r>
            <a:endPar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Strona internetowa: https://towardsdatascience.com/implementing-naive-bayes-in-2-minutes-with-python-3ecd788803fe</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pl-PL" sz="20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208</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20378151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11: </a:t>
            </a:r>
          </a:p>
          <a:p>
            <a:r>
              <a:rPr lang="pl-PL" dirty="0"/>
              <a:t>Drzewa decyzyjne</a:t>
            </a:r>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209</a:t>
            </a:fld>
            <a:endParaRPr lang="pl-PL"/>
          </a:p>
        </p:txBody>
      </p:sp>
    </p:spTree>
    <p:extLst>
      <p:ext uri="{BB962C8B-B14F-4D97-AF65-F5344CB8AC3E}">
        <p14:creationId xmlns:p14="http://schemas.microsoft.com/office/powerpoint/2010/main" val="2395441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00430">
              <a:lnSpc>
                <a:spcPct val="130000"/>
              </a:lnSpc>
              <a:spcAft>
                <a:spcPts val="600"/>
              </a:spcAft>
            </a:pPr>
            <a:r>
              <a:rPr lang="pl-PL" sz="22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2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Alpaydin</a:t>
            </a:r>
            <a:r>
              <a:rPr lang="en-US" sz="22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2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Ethem</a:t>
            </a:r>
            <a:r>
              <a:rPr lang="en-US" sz="22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Introduction to Machine Learning. 4th Edition, MIT Press, 2020.</a:t>
            </a:r>
            <a:endParaRPr lang="pl-PL" sz="2200" dirty="0">
              <a:effectLst/>
              <a:latin typeface="Calibri" panose="020F0502020204030204" pitchFamily="34" charset="0"/>
              <a:ea typeface="Calibri" panose="020F0502020204030204" pitchFamily="34" charset="0"/>
              <a:cs typeface="Times New Roman" panose="02020603050405020304" pitchFamily="18" charset="0"/>
            </a:endParaRPr>
          </a:p>
          <a:p>
            <a:pPr marL="900430">
              <a:lnSpc>
                <a:spcPct val="130000"/>
              </a:lnSpc>
              <a:spcAft>
                <a:spcPts val="600"/>
              </a:spcAft>
            </a:pPr>
            <a:r>
              <a:rPr lang="pl-PL" sz="22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2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Stephen </a:t>
            </a:r>
            <a:r>
              <a:rPr lang="en-US" sz="22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Marsland</a:t>
            </a:r>
            <a:r>
              <a:rPr lang="en-US" sz="22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An Algorithmic Perspective. </a:t>
            </a:r>
            <a:r>
              <a:rPr lang="pl-PL" sz="22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2nd Edition, CRC Press, 2015.</a:t>
            </a:r>
            <a:endParaRPr lang="pl-PL"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pl-PL" sz="22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21</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34782162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a:solidFill>
                  <a:srgbClr val="0070C0"/>
                </a:solidFill>
              </a:rPr>
              <a:t>Drzewa decyzyjne</a:t>
            </a:r>
          </a:p>
        </p:txBody>
      </p:sp>
      <p:sp>
        <p:nvSpPr>
          <p:cNvPr id="27651" name="Symbol zastępczy zawartości 2"/>
          <p:cNvSpPr>
            <a:spLocks noGrp="1"/>
          </p:cNvSpPr>
          <p:nvPr>
            <p:ph idx="1"/>
          </p:nvPr>
        </p:nvSpPr>
        <p:spPr>
          <a:xfrm>
            <a:off x="2824164" y="3425825"/>
            <a:ext cx="7386637" cy="2700338"/>
          </a:xfrm>
        </p:spPr>
        <p:txBody>
          <a:bodyPr/>
          <a:lstStyle/>
          <a:p>
            <a:r>
              <a:rPr lang="pl-PL" altLang="pl-PL" dirty="0"/>
              <a:t> Idea drzew decyzyjnych </a:t>
            </a:r>
          </a:p>
          <a:p>
            <a:r>
              <a:rPr lang="pl-PL" altLang="pl-PL" dirty="0"/>
              <a:t> Przykładowa implementacja w bibliotece </a:t>
            </a:r>
            <a:r>
              <a:rPr lang="pl-PL" altLang="pl-PL" dirty="0" err="1"/>
              <a:t>scikit-learn</a:t>
            </a:r>
            <a:endParaRPr lang="pl-PL" altLang="pl-PL" dirty="0"/>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210</a:t>
            </a:fld>
            <a:endParaRPr lang="pl-PL"/>
          </a:p>
        </p:txBody>
      </p:sp>
    </p:spTree>
    <p:extLst>
      <p:ext uri="{BB962C8B-B14F-4D97-AF65-F5344CB8AC3E}">
        <p14:creationId xmlns:p14="http://schemas.microsoft.com/office/powerpoint/2010/main" val="13263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dirty="0"/>
              <a:t>Algorytm drzewa decyzyjnego jako narzędzie do rozwiązywania zadania klasyfikacji.</a:t>
            </a:r>
          </a:p>
        </p:txBody>
      </p:sp>
      <p:sp>
        <p:nvSpPr>
          <p:cNvPr id="29701" name="Symbol zastępczy zawartości 2"/>
          <p:cNvSpPr>
            <a:spLocks noGrp="1"/>
          </p:cNvSpPr>
          <p:nvPr>
            <p:ph idx="1"/>
          </p:nvPr>
        </p:nvSpPr>
        <p:spPr>
          <a:xfrm>
            <a:off x="1146876" y="1359494"/>
            <a:ext cx="3794580" cy="4033916"/>
          </a:xfrm>
        </p:spPr>
        <p:txBody>
          <a:bodyPr>
            <a:noAutofit/>
          </a:bodyPr>
          <a:lstStyle/>
          <a:p>
            <a:r>
              <a:rPr lang="pl-PL" altLang="pl-PL" sz="2200" dirty="0"/>
              <a:t> Drzewa decyzyjne stanowią graficzną reprezentację procesu decyzyjnego. </a:t>
            </a:r>
          </a:p>
          <a:p>
            <a:r>
              <a:rPr lang="pl-PL" altLang="pl-PL" sz="2200" dirty="0"/>
              <a:t> Są powszechnie stosowane w zadaniach klasyfikacji oraz regresji.</a:t>
            </a:r>
          </a:p>
          <a:p>
            <a:r>
              <a:rPr lang="pl-PL" altLang="pl-PL" sz="2200" dirty="0"/>
              <a:t> Na rysunku przedstawiono przykładowe drzewo decyzyjne odpowiadające na pytanie: Czy dokonać zakupu samochodu?</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211</a:t>
            </a:fld>
            <a:endParaRPr lang="pl-PL"/>
          </a:p>
        </p:txBody>
      </p:sp>
      <p:pic>
        <p:nvPicPr>
          <p:cNvPr id="4" name="Obraz 3">
            <a:extLst>
              <a:ext uri="{FF2B5EF4-FFF2-40B4-BE49-F238E27FC236}">
                <a16:creationId xmlns:a16="http://schemas.microsoft.com/office/drawing/2014/main" id="{A43D025A-0243-49B6-A122-42FA1F833DDE}"/>
              </a:ext>
            </a:extLst>
          </p:cNvPr>
          <p:cNvPicPr>
            <a:picLocks noChangeAspect="1"/>
          </p:cNvPicPr>
          <p:nvPr/>
        </p:nvPicPr>
        <p:blipFill>
          <a:blip r:embed="rId2"/>
          <a:stretch>
            <a:fillRect/>
          </a:stretch>
        </p:blipFill>
        <p:spPr>
          <a:xfrm>
            <a:off x="5357523" y="1242242"/>
            <a:ext cx="5764767" cy="4151168"/>
          </a:xfrm>
          <a:prstGeom prst="rect">
            <a:avLst/>
          </a:prstGeom>
        </p:spPr>
      </p:pic>
    </p:spTree>
    <p:extLst>
      <p:ext uri="{BB962C8B-B14F-4D97-AF65-F5344CB8AC3E}">
        <p14:creationId xmlns:p14="http://schemas.microsoft.com/office/powerpoint/2010/main" val="3889162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5" y="1359494"/>
            <a:ext cx="3346971" cy="4033916"/>
          </a:xfrm>
        </p:spPr>
        <p:txBody>
          <a:bodyPr>
            <a:noAutofit/>
          </a:bodyPr>
          <a:lstStyle/>
          <a:p>
            <a:r>
              <a:rPr lang="pl-PL" altLang="pl-PL" sz="2200" dirty="0"/>
              <a:t> Drzewo składa się z korzenia z którego gałęzie wychodzą do kolejnych wierzchołków.</a:t>
            </a:r>
          </a:p>
          <a:p>
            <a:r>
              <a:rPr lang="pl-PL" altLang="pl-PL" sz="2200" dirty="0"/>
              <a:t> Węzły to wierzchołki z których wychodzi co najmniej jedna gałąź do kolejnych wierzchołków.</a:t>
            </a:r>
          </a:p>
          <a:p>
            <a:r>
              <a:rPr lang="pl-PL" altLang="pl-PL" sz="2200" dirty="0"/>
              <a:t> Liście drzewa to wierzchołki z których nie wychodzą żadne gałęzie. </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212</a:t>
            </a:fld>
            <a:endParaRPr lang="pl-PL"/>
          </a:p>
        </p:txBody>
      </p:sp>
      <p:pic>
        <p:nvPicPr>
          <p:cNvPr id="5" name="Obraz 4">
            <a:extLst>
              <a:ext uri="{FF2B5EF4-FFF2-40B4-BE49-F238E27FC236}">
                <a16:creationId xmlns:a16="http://schemas.microsoft.com/office/drawing/2014/main" id="{283C546A-2EC9-40C4-B9FA-1F04A1705F78}"/>
              </a:ext>
            </a:extLst>
          </p:cNvPr>
          <p:cNvPicPr>
            <a:picLocks noChangeAspect="1"/>
          </p:cNvPicPr>
          <p:nvPr/>
        </p:nvPicPr>
        <p:blipFill rotWithShape="1">
          <a:blip r:embed="rId2"/>
          <a:srcRect r="33426" b="35897"/>
          <a:stretch/>
        </p:blipFill>
        <p:spPr>
          <a:xfrm>
            <a:off x="5278079" y="1359494"/>
            <a:ext cx="5586233" cy="3725190"/>
          </a:xfrm>
          <a:prstGeom prst="rect">
            <a:avLst/>
          </a:prstGeom>
          <a:ln>
            <a:solidFill>
              <a:schemeClr val="accent1"/>
            </a:solidFill>
          </a:ln>
        </p:spPr>
      </p:pic>
    </p:spTree>
    <p:extLst>
      <p:ext uri="{BB962C8B-B14F-4D97-AF65-F5344CB8AC3E}">
        <p14:creationId xmlns:p14="http://schemas.microsoft.com/office/powerpoint/2010/main" val="17799269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5" y="1359494"/>
            <a:ext cx="10138540" cy="4033916"/>
          </a:xfrm>
        </p:spPr>
        <p:txBody>
          <a:bodyPr>
            <a:noAutofit/>
          </a:bodyPr>
          <a:lstStyle/>
          <a:p>
            <a:r>
              <a:rPr lang="pl-PL" altLang="pl-PL" sz="2200" dirty="0"/>
              <a:t>  Drzewa decyzyjne są często stosowana metodą w data </a:t>
            </a:r>
            <a:r>
              <a:rPr lang="pl-PL" altLang="pl-PL" sz="2200" dirty="0" err="1"/>
              <a:t>mining</a:t>
            </a:r>
            <a:r>
              <a:rPr lang="pl-PL" altLang="pl-PL" sz="2200" dirty="0"/>
              <a:t>. Używane są w kilku przypadkach (źródło: </a:t>
            </a:r>
            <a:r>
              <a:rPr lang="pl-PL" altLang="pl-PL" sz="2200" i="1" dirty="0"/>
              <a:t>Bujak, Łukasz. "Drzewa decyzyjne." Toruń: Wyd. UMK</a:t>
            </a:r>
            <a:r>
              <a:rPr lang="pl-PL" altLang="pl-PL" sz="2200" dirty="0"/>
              <a:t>):</a:t>
            </a:r>
          </a:p>
          <a:p>
            <a:pPr lvl="1"/>
            <a:r>
              <a:rPr lang="pl-PL" altLang="pl-PL" sz="2200" dirty="0"/>
              <a:t>redukcja ilości danych, poprzez przekształcenie ich do formy zajmującej mniej “miejsca”, przy jednoczesnym zachowaniu cech oraz zapewnieniu dokładności rozwiązania problemu,</a:t>
            </a:r>
          </a:p>
          <a:p>
            <a:pPr lvl="1"/>
            <a:r>
              <a:rPr lang="pl-PL" altLang="pl-PL" sz="2200" dirty="0"/>
              <a:t>sprawdzanie czy dane zawierają oddzielne grupy obiektów, takie że te grupy można sensownie interpretować w kontekście teorii,</a:t>
            </a:r>
          </a:p>
          <a:p>
            <a:pPr lvl="1"/>
            <a:r>
              <a:rPr lang="pl-PL" altLang="pl-PL" sz="2200" dirty="0"/>
              <a:t>wykrycie mapowania z niezależnych do zależnych zmiennych, które jest użyteczne przy przewidywaniu wartości zależnej zmiennej w przyszłości.</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213</a:t>
            </a:fld>
            <a:endParaRPr lang="pl-PL"/>
          </a:p>
        </p:txBody>
      </p:sp>
    </p:spTree>
    <p:extLst>
      <p:ext uri="{BB962C8B-B14F-4D97-AF65-F5344CB8AC3E}">
        <p14:creationId xmlns:p14="http://schemas.microsoft.com/office/powerpoint/2010/main" val="9302311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4" y="1164110"/>
            <a:ext cx="10607463" cy="5033490"/>
          </a:xfrm>
        </p:spPr>
        <p:txBody>
          <a:bodyPr>
            <a:noAutofit/>
          </a:bodyPr>
          <a:lstStyle/>
          <a:p>
            <a:r>
              <a:rPr lang="pl-PL" altLang="pl-PL" sz="2200" dirty="0"/>
              <a:t> Do utworzenia drzewa decyzyjnego wykorzystamy algorytm ID3. Twórcą algorytmu jest  Ross </a:t>
            </a:r>
            <a:r>
              <a:rPr lang="pl-PL" altLang="pl-PL" sz="2200" dirty="0" err="1"/>
              <a:t>Quinlan</a:t>
            </a:r>
            <a:r>
              <a:rPr lang="pl-PL" altLang="pl-PL" sz="2200" dirty="0"/>
              <a:t>. </a:t>
            </a:r>
          </a:p>
          <a:p>
            <a:r>
              <a:rPr lang="pl-PL" altLang="pl-PL" sz="2200" dirty="0"/>
              <a:t> Ogólna idea algorytmu indukcji drzewa jest następująca (źródło: </a:t>
            </a:r>
            <a:r>
              <a:rPr lang="pl-PL" altLang="pl-PL" sz="2200" i="1" dirty="0"/>
              <a:t>Bujak, Łukasz. "Drzewa decyzyjne." Toruń: Wyd. UMK</a:t>
            </a:r>
            <a:r>
              <a:rPr lang="pl-PL" altLang="pl-PL" sz="2200" dirty="0"/>
              <a:t>):</a:t>
            </a:r>
          </a:p>
          <a:p>
            <a:pPr marL="0" indent="0">
              <a:buNone/>
            </a:pPr>
            <a:r>
              <a:rPr lang="pl-PL" altLang="pl-PL" sz="2000" dirty="0"/>
              <a:t>1. Drzewo zaczyna od pojedynczego węzła reprezentującego cały zbiór treningowy.</a:t>
            </a:r>
          </a:p>
          <a:p>
            <a:pPr marL="0" indent="0">
              <a:buNone/>
            </a:pPr>
            <a:r>
              <a:rPr lang="pl-PL" altLang="pl-PL" sz="2000" dirty="0"/>
              <a:t>2. Jeżeli wszystkie przykłady należą do jednej klasy decyzyjnej, to zbadany węzeł staje się liściem i jest on etykietowany tą decyzją.</a:t>
            </a:r>
          </a:p>
          <a:p>
            <a:pPr marL="0" indent="0">
              <a:buNone/>
            </a:pPr>
            <a:r>
              <a:rPr lang="pl-PL" altLang="pl-PL" sz="2000" dirty="0"/>
              <a:t>3. W przeciwnym przypadku algorytm wykorzystuje miarę entropii (funkcja przyrostu informacji) jako heurystyki do wyboru atrybutu, który najlepiej dzieli zbiór przykładów treningowych.</a:t>
            </a:r>
          </a:p>
          <a:p>
            <a:pPr marL="0" indent="0">
              <a:buNone/>
            </a:pPr>
            <a:r>
              <a:rPr lang="pl-PL" altLang="pl-PL" sz="2000" dirty="0"/>
              <a:t>4. Dla każdego wyniku testu tworzy się jedno odgałęzienie i przykłady treningowe są odpowiednio rozdzielone do nowych węzłów (poddrzew).</a:t>
            </a:r>
          </a:p>
          <a:p>
            <a:pPr marL="0" indent="0">
              <a:buNone/>
            </a:pPr>
            <a:r>
              <a:rPr lang="pl-PL" altLang="pl-PL" sz="2000" dirty="0"/>
              <a:t>5. Algorytm działa dalej w rekurencyjny sposób dla zbiorów przykładów przydzielonych do poddrzew.</a:t>
            </a:r>
          </a:p>
          <a:p>
            <a:pPr marL="0" indent="0">
              <a:buNone/>
            </a:pPr>
            <a:r>
              <a:rPr lang="pl-PL" altLang="pl-PL" sz="2000" dirty="0"/>
              <a:t>6. Algorytm kończy się, gdy kryterium stopu jest spełnione.</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214</a:t>
            </a:fld>
            <a:endParaRPr lang="pl-PL"/>
          </a:p>
        </p:txBody>
      </p:sp>
    </p:spTree>
    <p:extLst>
      <p:ext uri="{BB962C8B-B14F-4D97-AF65-F5344CB8AC3E}">
        <p14:creationId xmlns:p14="http://schemas.microsoft.com/office/powerpoint/2010/main" val="15176682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4" y="1164110"/>
                <a:ext cx="10607463" cy="5033490"/>
              </a:xfrm>
            </p:spPr>
            <p:txBody>
              <a:bodyPr>
                <a:noAutofit/>
              </a:bodyPr>
              <a:lstStyle/>
              <a:p>
                <a:r>
                  <a:rPr lang="pl-PL" altLang="pl-PL" sz="2200" dirty="0"/>
                  <a:t> Entropia jest miarą ilości informacji. W przypadku zastosowania entropii w problemach klasyfikacji możemy ją wyrazić przy pomocy następującej zależności:</a:t>
                </a:r>
              </a:p>
              <a:p>
                <a:pPr marL="0" indent="0" algn="ctr">
                  <a:buNone/>
                </a:pPr>
                <a14:m>
                  <m:oMath xmlns:m="http://schemas.openxmlformats.org/officeDocument/2006/math">
                    <m:r>
                      <a:rPr lang="pl-PL" altLang="pl-PL" sz="2200" b="0" i="1" smtClean="0">
                        <a:latin typeface="Cambria Math" panose="02040503050406030204" pitchFamily="18" charset="0"/>
                      </a:rPr>
                      <m:t>𝐻</m:t>
                    </m:r>
                    <m:d>
                      <m:dPr>
                        <m:ctrlPr>
                          <a:rPr lang="pl-PL" altLang="pl-PL" sz="2200" b="0" i="1" smtClean="0">
                            <a:latin typeface="Cambria Math" panose="02040503050406030204" pitchFamily="18" charset="0"/>
                          </a:rPr>
                        </m:ctrlPr>
                      </m:dPr>
                      <m:e>
                        <m:r>
                          <a:rPr lang="pl-PL" altLang="pl-PL" sz="2200" b="0" i="1" smtClean="0">
                            <a:latin typeface="Cambria Math" panose="02040503050406030204" pitchFamily="18" charset="0"/>
                          </a:rPr>
                          <m:t>𝑥</m:t>
                        </m:r>
                      </m:e>
                    </m:d>
                    <m:r>
                      <a:rPr lang="pl-PL" altLang="pl-PL" sz="2200" b="0" i="1" smtClean="0">
                        <a:latin typeface="Cambria Math" panose="02040503050406030204" pitchFamily="18" charset="0"/>
                      </a:rPr>
                      <m:t>= </m:t>
                    </m:r>
                    <m:nary>
                      <m:naryPr>
                        <m:chr m:val="∑"/>
                        <m:ctrlPr>
                          <a:rPr lang="pl-PL" altLang="pl-PL" sz="2200" b="0" i="1" smtClean="0">
                            <a:latin typeface="Cambria Math" panose="02040503050406030204" pitchFamily="18" charset="0"/>
                          </a:rPr>
                        </m:ctrlPr>
                      </m:naryPr>
                      <m:sub>
                        <m:r>
                          <m:rPr>
                            <m:brk m:alnAt="23"/>
                          </m:rPr>
                          <a:rPr lang="pl-PL" altLang="pl-PL" sz="2200" b="0" i="1" smtClean="0">
                            <a:latin typeface="Cambria Math" panose="02040503050406030204" pitchFamily="18" charset="0"/>
                          </a:rPr>
                          <m:t>𝑖</m:t>
                        </m:r>
                        <m:r>
                          <a:rPr lang="pl-PL" altLang="pl-PL" sz="2200" b="0" i="1" smtClean="0">
                            <a:latin typeface="Cambria Math" panose="02040503050406030204" pitchFamily="18" charset="0"/>
                          </a:rPr>
                          <m:t>=1</m:t>
                        </m:r>
                      </m:sub>
                      <m:sup>
                        <m:r>
                          <a:rPr lang="pl-PL" altLang="pl-PL" sz="2200" b="0" i="1" smtClean="0">
                            <a:latin typeface="Cambria Math" panose="02040503050406030204" pitchFamily="18" charset="0"/>
                          </a:rPr>
                          <m:t>𝑛</m:t>
                        </m:r>
                      </m:sup>
                      <m:e>
                        <m:r>
                          <a:rPr lang="pl-PL" altLang="pl-PL" sz="2200" b="0" i="1" smtClean="0">
                            <a:latin typeface="Cambria Math" panose="02040503050406030204" pitchFamily="18" charset="0"/>
                          </a:rPr>
                          <m:t>𝑝</m:t>
                        </m:r>
                        <m:d>
                          <m:dPr>
                            <m:ctrlPr>
                              <a:rPr lang="pl-PL" altLang="pl-PL" sz="2200" b="0" i="1" smtClean="0">
                                <a:latin typeface="Cambria Math" panose="02040503050406030204" pitchFamily="18" charset="0"/>
                              </a:rPr>
                            </m:ctrlPr>
                          </m:dPr>
                          <m:e>
                            <m:r>
                              <a:rPr lang="pl-PL" altLang="pl-PL" sz="2200" b="0" i="1" smtClean="0">
                                <a:latin typeface="Cambria Math" panose="02040503050406030204" pitchFamily="18" charset="0"/>
                              </a:rPr>
                              <m:t>𝑖</m:t>
                            </m:r>
                          </m:e>
                        </m:d>
                        <m:r>
                          <a:rPr lang="pl-PL" altLang="pl-PL" sz="2200" b="0" i="1" smtClean="0">
                            <a:latin typeface="Cambria Math" panose="02040503050406030204" pitchFamily="18" charset="0"/>
                          </a:rPr>
                          <m:t>⋅</m:t>
                        </m:r>
                        <m:func>
                          <m:funcPr>
                            <m:ctrlPr>
                              <a:rPr lang="pl-PL" altLang="pl-PL" sz="2200" b="0" i="1" smtClean="0">
                                <a:latin typeface="Cambria Math" panose="02040503050406030204" pitchFamily="18" charset="0"/>
                              </a:rPr>
                            </m:ctrlPr>
                          </m:funcPr>
                          <m:fName>
                            <m:sSub>
                              <m:sSubPr>
                                <m:ctrlPr>
                                  <a:rPr lang="pl-PL" altLang="pl-PL" sz="2200" b="0" i="1" smtClean="0">
                                    <a:latin typeface="Cambria Math" panose="02040503050406030204" pitchFamily="18" charset="0"/>
                                  </a:rPr>
                                </m:ctrlPr>
                              </m:sSubPr>
                              <m:e>
                                <m:r>
                                  <m:rPr>
                                    <m:sty m:val="p"/>
                                  </m:rPr>
                                  <a:rPr lang="pl-PL" altLang="pl-PL" sz="2200" b="0" i="0" smtClean="0">
                                    <a:latin typeface="Cambria Math" panose="02040503050406030204" pitchFamily="18" charset="0"/>
                                  </a:rPr>
                                  <m:t>log</m:t>
                                </m:r>
                              </m:e>
                              <m:sub>
                                <m:r>
                                  <a:rPr lang="pl-PL" altLang="pl-PL" sz="2200" b="0" i="1" smtClean="0">
                                    <a:latin typeface="Cambria Math" panose="02040503050406030204" pitchFamily="18" charset="0"/>
                                  </a:rPr>
                                  <m:t>𝑟</m:t>
                                </m:r>
                              </m:sub>
                            </m:sSub>
                          </m:fName>
                          <m:e>
                            <m:f>
                              <m:fPr>
                                <m:ctrlPr>
                                  <a:rPr lang="pl-PL" altLang="pl-PL" sz="2200" b="0" i="1" smtClean="0">
                                    <a:latin typeface="Cambria Math" panose="02040503050406030204" pitchFamily="18" charset="0"/>
                                  </a:rPr>
                                </m:ctrlPr>
                              </m:fPr>
                              <m:num>
                                <m:r>
                                  <a:rPr lang="pl-PL" altLang="pl-PL" sz="2200" b="0" i="1" smtClean="0">
                                    <a:latin typeface="Cambria Math" panose="02040503050406030204" pitchFamily="18" charset="0"/>
                                  </a:rPr>
                                  <m:t>1</m:t>
                                </m:r>
                              </m:num>
                              <m:den>
                                <m:r>
                                  <a:rPr lang="pl-PL" altLang="pl-PL" sz="2200" b="0" i="1" smtClean="0">
                                    <a:latin typeface="Cambria Math" panose="02040503050406030204" pitchFamily="18" charset="0"/>
                                  </a:rPr>
                                  <m:t>𝑝</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𝑖</m:t>
                                </m:r>
                                <m:r>
                                  <a:rPr lang="pl-PL" altLang="pl-PL" sz="2200" b="0" i="1" smtClean="0">
                                    <a:latin typeface="Cambria Math" panose="02040503050406030204" pitchFamily="18" charset="0"/>
                                  </a:rPr>
                                  <m:t>)</m:t>
                                </m:r>
                              </m:den>
                            </m:f>
                            <m:r>
                              <a:rPr lang="pl-PL" altLang="pl-PL" sz="2200" b="0" i="1" smtClean="0">
                                <a:latin typeface="Cambria Math" panose="02040503050406030204" pitchFamily="18" charset="0"/>
                              </a:rPr>
                              <m:t>=</m:t>
                            </m:r>
                          </m:e>
                        </m:func>
                      </m:e>
                    </m:nary>
                  </m:oMath>
                </a14:m>
                <a:r>
                  <a:rPr lang="pl-PL" altLang="pl-PL" sz="2200" dirty="0"/>
                  <a:t> -</a:t>
                </a:r>
                <a14:m>
                  <m:oMath xmlns:m="http://schemas.openxmlformats.org/officeDocument/2006/math">
                    <m:nary>
                      <m:naryPr>
                        <m:chr m:val="∑"/>
                        <m:ctrlPr>
                          <a:rPr lang="pl-PL" altLang="pl-PL" sz="2200" i="1">
                            <a:latin typeface="Cambria Math" panose="02040503050406030204" pitchFamily="18" charset="0"/>
                          </a:rPr>
                        </m:ctrlPr>
                      </m:naryPr>
                      <m:sub>
                        <m:r>
                          <m:rPr>
                            <m:brk m:alnAt="23"/>
                          </m:rPr>
                          <a:rPr lang="pl-PL" altLang="pl-PL" sz="2200" i="1">
                            <a:latin typeface="Cambria Math" panose="02040503050406030204" pitchFamily="18" charset="0"/>
                          </a:rPr>
                          <m:t>𝑖</m:t>
                        </m:r>
                        <m:r>
                          <a:rPr lang="pl-PL" altLang="pl-PL" sz="2200" i="1">
                            <a:latin typeface="Cambria Math" panose="02040503050406030204" pitchFamily="18" charset="0"/>
                          </a:rPr>
                          <m:t>=1</m:t>
                        </m:r>
                      </m:sub>
                      <m:sup>
                        <m:r>
                          <a:rPr lang="pl-PL" altLang="pl-PL" sz="2200" i="1">
                            <a:latin typeface="Cambria Math" panose="02040503050406030204" pitchFamily="18" charset="0"/>
                          </a:rPr>
                          <m:t>𝑛</m:t>
                        </m:r>
                      </m:sup>
                      <m:e>
                        <m:r>
                          <a:rPr lang="pl-PL" altLang="pl-PL" sz="2200" i="1">
                            <a:latin typeface="Cambria Math" panose="02040503050406030204" pitchFamily="18" charset="0"/>
                          </a:rPr>
                          <m:t>𝑝</m:t>
                        </m:r>
                        <m:d>
                          <m:dPr>
                            <m:ctrlPr>
                              <a:rPr lang="pl-PL" altLang="pl-PL" sz="2200" i="1">
                                <a:latin typeface="Cambria Math" panose="02040503050406030204" pitchFamily="18" charset="0"/>
                              </a:rPr>
                            </m:ctrlPr>
                          </m:dPr>
                          <m:e>
                            <m:r>
                              <a:rPr lang="pl-PL" altLang="pl-PL" sz="2200" i="1">
                                <a:latin typeface="Cambria Math" panose="02040503050406030204" pitchFamily="18" charset="0"/>
                              </a:rPr>
                              <m:t>𝑖</m:t>
                            </m:r>
                          </m:e>
                        </m:d>
                        <m:r>
                          <a:rPr lang="pl-PL" altLang="pl-PL" sz="2200" i="1">
                            <a:latin typeface="Cambria Math" panose="02040503050406030204" pitchFamily="18" charset="0"/>
                          </a:rPr>
                          <m:t>⋅</m:t>
                        </m:r>
                        <m:func>
                          <m:funcPr>
                            <m:ctrlPr>
                              <a:rPr lang="pl-PL" altLang="pl-PL" sz="2200" i="1">
                                <a:latin typeface="Cambria Math" panose="02040503050406030204" pitchFamily="18" charset="0"/>
                              </a:rPr>
                            </m:ctrlPr>
                          </m:funcPr>
                          <m:fName>
                            <m:sSub>
                              <m:sSubPr>
                                <m:ctrlPr>
                                  <a:rPr lang="pl-PL" altLang="pl-PL" sz="2200" i="1">
                                    <a:latin typeface="Cambria Math" panose="02040503050406030204" pitchFamily="18" charset="0"/>
                                  </a:rPr>
                                </m:ctrlPr>
                              </m:sSubPr>
                              <m:e>
                                <m:r>
                                  <m:rPr>
                                    <m:sty m:val="p"/>
                                  </m:rPr>
                                  <a:rPr lang="pl-PL" altLang="pl-PL" sz="2200">
                                    <a:latin typeface="Cambria Math" panose="02040503050406030204" pitchFamily="18" charset="0"/>
                                  </a:rPr>
                                  <m:t>log</m:t>
                                </m:r>
                              </m:e>
                              <m:sub>
                                <m:r>
                                  <a:rPr lang="pl-PL" altLang="pl-PL" sz="2200" i="1">
                                    <a:latin typeface="Cambria Math" panose="02040503050406030204" pitchFamily="18" charset="0"/>
                                  </a:rPr>
                                  <m:t>𝑟</m:t>
                                </m:r>
                              </m:sub>
                            </m:sSub>
                          </m:fName>
                          <m:e>
                            <m:r>
                              <a:rPr lang="pl-PL" altLang="pl-PL" sz="2200" b="0" i="1" smtClean="0">
                                <a:latin typeface="Cambria Math" panose="02040503050406030204" pitchFamily="18" charset="0"/>
                              </a:rPr>
                              <m:t>𝑝</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𝑖</m:t>
                            </m:r>
                            <m:r>
                              <a:rPr lang="pl-PL" altLang="pl-PL" sz="2200" b="0" i="1" smtClean="0">
                                <a:latin typeface="Cambria Math" panose="02040503050406030204" pitchFamily="18" charset="0"/>
                              </a:rPr>
                              <m:t>)</m:t>
                            </m:r>
                          </m:e>
                        </m:func>
                      </m:e>
                    </m:nary>
                  </m:oMath>
                </a14:m>
                <a:endParaRPr lang="pl-PL" altLang="pl-PL" sz="2200" dirty="0"/>
              </a:p>
              <a:p>
                <a:pPr marL="0" indent="0">
                  <a:buNone/>
                </a:pPr>
                <a:r>
                  <a:rPr lang="pl-PL" altLang="pl-PL" sz="2000" dirty="0"/>
                  <a:t>gdzie: </a:t>
                </a:r>
                <a:endParaRPr lang="pl-PL" altLang="pl-PL" sz="2000" i="1" dirty="0">
                  <a:latin typeface="Cambria Math" panose="02040503050406030204" pitchFamily="18" charset="0"/>
                </a:endParaRPr>
              </a:p>
              <a:p>
                <a:pPr marL="0" indent="0">
                  <a:buNone/>
                </a:pPr>
                <a:r>
                  <a:rPr lang="pl-PL" altLang="pl-PL" sz="2000" b="0" i="1" dirty="0">
                    <a:latin typeface="Cambria Math" panose="02040503050406030204" pitchFamily="18" charset="0"/>
                  </a:rPr>
                  <a:t>	</a:t>
                </a:r>
                <a14:m>
                  <m:oMath xmlns:m="http://schemas.openxmlformats.org/officeDocument/2006/math">
                    <m:r>
                      <a:rPr lang="pl-PL" altLang="pl-PL" sz="2000" b="0" i="1" smtClean="0">
                        <a:latin typeface="Cambria Math" panose="02040503050406030204" pitchFamily="18" charset="0"/>
                      </a:rPr>
                      <m:t>𝑝</m:t>
                    </m:r>
                    <m:d>
                      <m:dPr>
                        <m:ctrlPr>
                          <a:rPr lang="pl-PL" altLang="pl-PL" sz="2000" b="0" i="1" smtClean="0">
                            <a:latin typeface="Cambria Math" panose="02040503050406030204" pitchFamily="18" charset="0"/>
                          </a:rPr>
                        </m:ctrlPr>
                      </m:dPr>
                      <m:e>
                        <m:r>
                          <a:rPr lang="pl-PL" altLang="pl-PL" sz="2000" b="0" i="1" smtClean="0">
                            <a:latin typeface="Cambria Math" panose="02040503050406030204" pitchFamily="18" charset="0"/>
                          </a:rPr>
                          <m:t>𝑖</m:t>
                        </m:r>
                      </m:e>
                    </m:d>
                  </m:oMath>
                </a14:m>
                <a:r>
                  <a:rPr lang="pl-PL" altLang="pl-PL" sz="2000" dirty="0"/>
                  <a:t> - prawdopodobieństwo zajścia zdarzenia </a:t>
                </a:r>
                <a14:m>
                  <m:oMath xmlns:m="http://schemas.openxmlformats.org/officeDocument/2006/math">
                    <m:r>
                      <a:rPr lang="pl-PL" altLang="pl-PL" sz="2000" i="1">
                        <a:latin typeface="Cambria Math" panose="02040503050406030204" pitchFamily="18" charset="0"/>
                      </a:rPr>
                      <m:t>𝑖</m:t>
                    </m:r>
                  </m:oMath>
                </a14:m>
                <a:endParaRPr lang="pl-PL" altLang="pl-PL" sz="2000"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4" y="1164110"/>
                <a:ext cx="10607463" cy="5033490"/>
              </a:xfrm>
              <a:blipFill>
                <a:blip r:embed="rId2"/>
                <a:stretch>
                  <a:fillRect l="-632" t="-1574"/>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215</a:t>
            </a:fld>
            <a:endParaRPr lang="pl-PL"/>
          </a:p>
        </p:txBody>
      </p:sp>
      <p:pic>
        <p:nvPicPr>
          <p:cNvPr id="4" name="Obraz 3">
            <a:extLst>
              <a:ext uri="{FF2B5EF4-FFF2-40B4-BE49-F238E27FC236}">
                <a16:creationId xmlns:a16="http://schemas.microsoft.com/office/drawing/2014/main" id="{C6F9F054-9751-4EBB-A85C-D6A4D7FDBF3D}"/>
              </a:ext>
            </a:extLst>
          </p:cNvPr>
          <p:cNvPicPr>
            <a:picLocks noChangeAspect="1"/>
          </p:cNvPicPr>
          <p:nvPr/>
        </p:nvPicPr>
        <p:blipFill rotWithShape="1">
          <a:blip r:embed="rId3"/>
          <a:srcRect b="28883"/>
          <a:stretch/>
        </p:blipFill>
        <p:spPr>
          <a:xfrm>
            <a:off x="1696410" y="3373263"/>
            <a:ext cx="3808463" cy="2824337"/>
          </a:xfrm>
          <a:prstGeom prst="rect">
            <a:avLst/>
          </a:prstGeom>
        </p:spPr>
      </p:pic>
      <p:sp>
        <p:nvSpPr>
          <p:cNvPr id="8" name="pole tekstowe 7">
            <a:extLst>
              <a:ext uri="{FF2B5EF4-FFF2-40B4-BE49-F238E27FC236}">
                <a16:creationId xmlns:a16="http://schemas.microsoft.com/office/drawing/2014/main" id="{8E88AEFF-BB0A-4BCD-8271-4DBB0499D2C1}"/>
              </a:ext>
            </a:extLst>
          </p:cNvPr>
          <p:cNvSpPr txBox="1"/>
          <p:nvPr/>
        </p:nvSpPr>
        <p:spPr>
          <a:xfrm>
            <a:off x="5676811" y="4660872"/>
            <a:ext cx="3912665" cy="646331"/>
          </a:xfrm>
          <a:prstGeom prst="rect">
            <a:avLst/>
          </a:prstGeom>
          <a:noFill/>
        </p:spPr>
        <p:txBody>
          <a:bodyPr wrap="square">
            <a:spAutoFit/>
          </a:bodyPr>
          <a:lstStyle/>
          <a:p>
            <a:r>
              <a:rPr lang="pl-PL" altLang="pl-PL" sz="1800" dirty="0"/>
              <a:t> Przykładowa entropia dla dwóch decyzji </a:t>
            </a:r>
            <a:endParaRPr lang="pl-PL" dirty="0"/>
          </a:p>
        </p:txBody>
      </p:sp>
    </p:spTree>
    <p:extLst>
      <p:ext uri="{BB962C8B-B14F-4D97-AF65-F5344CB8AC3E}">
        <p14:creationId xmlns:p14="http://schemas.microsoft.com/office/powerpoint/2010/main" val="28169295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5" y="1359493"/>
            <a:ext cx="10138540" cy="4809209"/>
          </a:xfrm>
        </p:spPr>
        <p:txBody>
          <a:bodyPr>
            <a:noAutofit/>
          </a:bodyPr>
          <a:lstStyle/>
          <a:p>
            <a:r>
              <a:rPr lang="pl-PL" altLang="pl-PL" sz="2200" dirty="0"/>
              <a:t> Dla przykładowych danych zademonstrujemy tworzenie drzewa decyzyjnego.</a:t>
            </a:r>
          </a:p>
          <a:p>
            <a:r>
              <a:rPr lang="pl-PL" altLang="pl-PL" sz="2200" dirty="0"/>
              <a:t> Dane testowe zawarte są w tabeli decyzyjnej.</a:t>
            </a:r>
          </a:p>
          <a:p>
            <a:pPr marL="0" indent="0">
              <a:buNone/>
            </a:pPr>
            <a:r>
              <a:rPr lang="pl-PL" altLang="pl-PL" sz="2200" dirty="0"/>
              <a:t> </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216</a:t>
            </a:fld>
            <a:endParaRPr lang="pl-PL"/>
          </a:p>
        </p:txBody>
      </p:sp>
      <p:graphicFrame>
        <p:nvGraphicFramePr>
          <p:cNvPr id="3" name="Tabela 3">
            <a:extLst>
              <a:ext uri="{FF2B5EF4-FFF2-40B4-BE49-F238E27FC236}">
                <a16:creationId xmlns:a16="http://schemas.microsoft.com/office/drawing/2014/main" id="{61E6A456-ED2B-44C9-A169-EF9983ECA949}"/>
              </a:ext>
            </a:extLst>
          </p:cNvPr>
          <p:cNvGraphicFramePr>
            <a:graphicFrameLocks noGrp="1"/>
          </p:cNvGraphicFramePr>
          <p:nvPr>
            <p:extLst>
              <p:ext uri="{D42A27DB-BD31-4B8C-83A1-F6EECF244321}">
                <p14:modId xmlns:p14="http://schemas.microsoft.com/office/powerpoint/2010/main" val="67968686"/>
              </p:ext>
            </p:extLst>
          </p:nvPr>
        </p:nvGraphicFramePr>
        <p:xfrm>
          <a:off x="3157417" y="2145343"/>
          <a:ext cx="5396035" cy="4023360"/>
        </p:xfrm>
        <a:graphic>
          <a:graphicData uri="http://schemas.openxmlformats.org/drawingml/2006/table">
            <a:tbl>
              <a:tblPr firstRow="1">
                <a:tableStyleId>{5940675A-B579-460E-94D1-54222C63F5DA}</a:tableStyleId>
              </a:tblPr>
              <a:tblGrid>
                <a:gridCol w="1079207">
                  <a:extLst>
                    <a:ext uri="{9D8B030D-6E8A-4147-A177-3AD203B41FA5}">
                      <a16:colId xmlns:a16="http://schemas.microsoft.com/office/drawing/2014/main" val="3422277323"/>
                    </a:ext>
                  </a:extLst>
                </a:gridCol>
                <a:gridCol w="1079207">
                  <a:extLst>
                    <a:ext uri="{9D8B030D-6E8A-4147-A177-3AD203B41FA5}">
                      <a16:colId xmlns:a16="http://schemas.microsoft.com/office/drawing/2014/main" val="315571161"/>
                    </a:ext>
                  </a:extLst>
                </a:gridCol>
                <a:gridCol w="1079207">
                  <a:extLst>
                    <a:ext uri="{9D8B030D-6E8A-4147-A177-3AD203B41FA5}">
                      <a16:colId xmlns:a16="http://schemas.microsoft.com/office/drawing/2014/main" val="4151571984"/>
                    </a:ext>
                  </a:extLst>
                </a:gridCol>
                <a:gridCol w="1079207">
                  <a:extLst>
                    <a:ext uri="{9D8B030D-6E8A-4147-A177-3AD203B41FA5}">
                      <a16:colId xmlns:a16="http://schemas.microsoft.com/office/drawing/2014/main" val="247785349"/>
                    </a:ext>
                  </a:extLst>
                </a:gridCol>
                <a:gridCol w="1079207">
                  <a:extLst>
                    <a:ext uri="{9D8B030D-6E8A-4147-A177-3AD203B41FA5}">
                      <a16:colId xmlns:a16="http://schemas.microsoft.com/office/drawing/2014/main" val="3296301615"/>
                    </a:ext>
                  </a:extLst>
                </a:gridCol>
              </a:tblGrid>
              <a:tr h="239772">
                <a:tc>
                  <a:txBody>
                    <a:bodyPr/>
                    <a:lstStyle/>
                    <a:p>
                      <a:pPr algn="ctr"/>
                      <a:r>
                        <a:rPr lang="pl-PL" sz="1050" b="1" kern="1200" dirty="0">
                          <a:solidFill>
                            <a:schemeClr val="tx1"/>
                          </a:solidFill>
                          <a:effectLst/>
                          <a:latin typeface="Verdana" panose="020B0604030504040204" pitchFamily="34" charset="0"/>
                          <a:ea typeface="+mn-ea"/>
                          <a:cs typeface="+mn-cs"/>
                        </a:rPr>
                        <a:t>a1</a:t>
                      </a:r>
                    </a:p>
                  </a:txBody>
                  <a:tcPr anchor="ctr"/>
                </a:tc>
                <a:tc>
                  <a:txBody>
                    <a:bodyPr/>
                    <a:lstStyle/>
                    <a:p>
                      <a:pPr algn="ctr"/>
                      <a:r>
                        <a:rPr lang="pl-PL" sz="1050" b="1" kern="1200" dirty="0">
                          <a:solidFill>
                            <a:schemeClr val="tx1"/>
                          </a:solidFill>
                          <a:effectLst/>
                          <a:latin typeface="Verdana" panose="020B0604030504040204" pitchFamily="34" charset="0"/>
                          <a:ea typeface="+mn-ea"/>
                          <a:cs typeface="+mn-cs"/>
                        </a:rPr>
                        <a:t>a2</a:t>
                      </a:r>
                    </a:p>
                  </a:txBody>
                  <a:tcPr anchor="ctr"/>
                </a:tc>
                <a:tc>
                  <a:txBody>
                    <a:bodyPr/>
                    <a:lstStyle/>
                    <a:p>
                      <a:pPr algn="ctr"/>
                      <a:r>
                        <a:rPr lang="pl-PL" sz="1050" b="1" kern="1200" dirty="0">
                          <a:solidFill>
                            <a:schemeClr val="tx1"/>
                          </a:solidFill>
                          <a:effectLst/>
                          <a:latin typeface="Verdana" panose="020B0604030504040204" pitchFamily="34" charset="0"/>
                          <a:ea typeface="+mn-ea"/>
                          <a:cs typeface="+mn-cs"/>
                        </a:rPr>
                        <a:t>a3</a:t>
                      </a:r>
                    </a:p>
                  </a:txBody>
                  <a:tcPr anchor="ctr"/>
                </a:tc>
                <a:tc>
                  <a:txBody>
                    <a:bodyPr/>
                    <a:lstStyle/>
                    <a:p>
                      <a:pPr algn="ctr"/>
                      <a:r>
                        <a:rPr lang="pl-PL" sz="1050" b="1" kern="1200" dirty="0">
                          <a:solidFill>
                            <a:schemeClr val="tx1"/>
                          </a:solidFill>
                          <a:effectLst/>
                          <a:latin typeface="Verdana" panose="020B0604030504040204" pitchFamily="34" charset="0"/>
                          <a:ea typeface="+mn-ea"/>
                          <a:cs typeface="+mn-cs"/>
                        </a:rPr>
                        <a:t>a4</a:t>
                      </a:r>
                    </a:p>
                  </a:txBody>
                  <a:tcPr anchor="ctr"/>
                </a:tc>
                <a:tc>
                  <a:txBody>
                    <a:bodyPr/>
                    <a:lstStyle/>
                    <a:p>
                      <a:pPr algn="ctr"/>
                      <a:r>
                        <a:rPr lang="pl-PL" sz="1050" b="1" kern="1200">
                          <a:solidFill>
                            <a:schemeClr val="tx1"/>
                          </a:solidFill>
                          <a:effectLst/>
                          <a:latin typeface="Verdana" panose="020B0604030504040204" pitchFamily="34" charset="0"/>
                          <a:ea typeface="+mn-ea"/>
                          <a:cs typeface="+mn-cs"/>
                        </a:rPr>
                        <a:t>dec</a:t>
                      </a:r>
                    </a:p>
                  </a:txBody>
                  <a:tcPr anchor="ctr"/>
                </a:tc>
                <a:extLst>
                  <a:ext uri="{0D108BD9-81ED-4DB2-BD59-A6C34878D82A}">
                    <a16:rowId xmlns:a16="http://schemas.microsoft.com/office/drawing/2014/main" val="2742878830"/>
                  </a:ext>
                </a:extLst>
              </a:tr>
              <a:tr h="239772">
                <a:tc>
                  <a:txBody>
                    <a:bodyPr/>
                    <a:lstStyle/>
                    <a:p>
                      <a:pPr algn="ctr"/>
                      <a:r>
                        <a:rPr lang="pl-PL" sz="1050" b="1" kern="1200" dirty="0" err="1">
                          <a:solidFill>
                            <a:schemeClr val="tx1"/>
                          </a:solidFill>
                          <a:effectLst/>
                          <a:latin typeface="Verdana" panose="020B0604030504040204" pitchFamily="34" charset="0"/>
                          <a:ea typeface="+mn-ea"/>
                          <a:cs typeface="+mn-cs"/>
                        </a:rPr>
                        <a:t>outlook</a:t>
                      </a:r>
                      <a:endParaRPr lang="pl-PL" sz="1050" b="1" kern="1200" dirty="0">
                        <a:solidFill>
                          <a:schemeClr val="tx1"/>
                        </a:solidFill>
                        <a:effectLst/>
                        <a:latin typeface="Verdana" panose="020B0604030504040204" pitchFamily="34" charset="0"/>
                        <a:ea typeface="+mn-ea"/>
                        <a:cs typeface="+mn-cs"/>
                      </a:endParaRPr>
                    </a:p>
                  </a:txBody>
                  <a:tcPr anchor="ctr"/>
                </a:tc>
                <a:tc>
                  <a:txBody>
                    <a:bodyPr/>
                    <a:lstStyle/>
                    <a:p>
                      <a:pPr algn="ctr"/>
                      <a:r>
                        <a:rPr lang="pl-PL" sz="1050" b="1" kern="1200" dirty="0">
                          <a:solidFill>
                            <a:schemeClr val="tx1"/>
                          </a:solidFill>
                          <a:effectLst/>
                          <a:latin typeface="Verdana" panose="020B0604030504040204" pitchFamily="34" charset="0"/>
                          <a:ea typeface="+mn-ea"/>
                          <a:cs typeface="+mn-cs"/>
                        </a:rPr>
                        <a:t>temp.</a:t>
                      </a:r>
                    </a:p>
                  </a:txBody>
                  <a:tcPr anchor="ctr"/>
                </a:tc>
                <a:tc>
                  <a:txBody>
                    <a:bodyPr/>
                    <a:lstStyle/>
                    <a:p>
                      <a:pPr algn="ctr"/>
                      <a:r>
                        <a:rPr lang="pl-PL" sz="1050" b="1" kern="1200" dirty="0" err="1">
                          <a:solidFill>
                            <a:schemeClr val="tx1"/>
                          </a:solidFill>
                          <a:effectLst/>
                          <a:latin typeface="Verdana" panose="020B0604030504040204" pitchFamily="34" charset="0"/>
                          <a:ea typeface="+mn-ea"/>
                          <a:cs typeface="+mn-cs"/>
                        </a:rPr>
                        <a:t>humid</a:t>
                      </a:r>
                      <a:r>
                        <a:rPr lang="pl-PL" sz="1050" b="1" kern="1200" dirty="0">
                          <a:solidFill>
                            <a:schemeClr val="tx1"/>
                          </a:solidFill>
                          <a:effectLst/>
                          <a:latin typeface="Verdana" panose="020B0604030504040204" pitchFamily="34" charset="0"/>
                          <a:ea typeface="+mn-ea"/>
                          <a:cs typeface="+mn-cs"/>
                        </a:rPr>
                        <a:t>.</a:t>
                      </a:r>
                    </a:p>
                  </a:txBody>
                  <a:tcPr anchor="ctr"/>
                </a:tc>
                <a:tc>
                  <a:txBody>
                    <a:bodyPr/>
                    <a:lstStyle/>
                    <a:p>
                      <a:pPr algn="ctr"/>
                      <a:r>
                        <a:rPr lang="pl-PL" sz="1050" b="1" kern="1200" dirty="0">
                          <a:solidFill>
                            <a:schemeClr val="tx1"/>
                          </a:solidFill>
                          <a:effectLst/>
                          <a:latin typeface="Verdana" panose="020B0604030504040204" pitchFamily="34" charset="0"/>
                          <a:ea typeface="+mn-ea"/>
                          <a:cs typeface="+mn-cs"/>
                        </a:rPr>
                        <a:t>windy</a:t>
                      </a:r>
                    </a:p>
                  </a:txBody>
                  <a:tcPr anchor="ctr"/>
                </a:tc>
                <a:tc>
                  <a:txBody>
                    <a:bodyPr/>
                    <a:lstStyle/>
                    <a:p>
                      <a:pPr algn="ctr"/>
                      <a:r>
                        <a:rPr lang="pl-PL" sz="1050" b="1" kern="1200" dirty="0" err="1">
                          <a:solidFill>
                            <a:schemeClr val="tx1"/>
                          </a:solidFill>
                          <a:effectLst/>
                          <a:latin typeface="Verdana" panose="020B0604030504040204" pitchFamily="34" charset="0"/>
                          <a:ea typeface="+mn-ea"/>
                          <a:cs typeface="+mn-cs"/>
                        </a:rPr>
                        <a:t>play</a:t>
                      </a:r>
                      <a:endParaRPr lang="pl-PL" sz="1050" b="1" kern="1200" dirty="0">
                        <a:solidFill>
                          <a:schemeClr val="tx1"/>
                        </a:solidFill>
                        <a:effectLst/>
                        <a:latin typeface="Verdana" panose="020B0604030504040204" pitchFamily="34" charset="0"/>
                        <a:ea typeface="+mn-ea"/>
                        <a:cs typeface="+mn-cs"/>
                      </a:endParaRPr>
                    </a:p>
                  </a:txBody>
                  <a:tcPr anchor="ctr"/>
                </a:tc>
                <a:extLst>
                  <a:ext uri="{0D108BD9-81ED-4DB2-BD59-A6C34878D82A}">
                    <a16:rowId xmlns:a16="http://schemas.microsoft.com/office/drawing/2014/main" val="2360047874"/>
                  </a:ext>
                </a:extLst>
              </a:tr>
              <a:tr h="239772">
                <a:tc>
                  <a:txBody>
                    <a:bodyPr/>
                    <a:lstStyle/>
                    <a:p>
                      <a:pPr algn="ctr"/>
                      <a:r>
                        <a:rPr lang="pl-PL" sz="1050" dirty="0">
                          <a:solidFill>
                            <a:schemeClr val="tx1"/>
                          </a:solidFill>
                          <a:effectLst/>
                          <a:latin typeface="Verdana" panose="020B0604030504040204" pitchFamily="34" charset="0"/>
                        </a:rPr>
                        <a:t>sunny</a:t>
                      </a:r>
                    </a:p>
                  </a:txBody>
                  <a:tcPr anchor="ctr"/>
                </a:tc>
                <a:tc>
                  <a:txBody>
                    <a:bodyPr/>
                    <a:lstStyle/>
                    <a:p>
                      <a:pPr algn="ctr"/>
                      <a:r>
                        <a:rPr lang="pl-PL" sz="1050">
                          <a:solidFill>
                            <a:schemeClr val="tx1"/>
                          </a:solidFill>
                          <a:effectLst/>
                          <a:latin typeface="Verdana" panose="020B0604030504040204" pitchFamily="34" charset="0"/>
                        </a:rPr>
                        <a:t>85</a:t>
                      </a:r>
                    </a:p>
                  </a:txBody>
                  <a:tcPr anchor="ctr"/>
                </a:tc>
                <a:tc>
                  <a:txBody>
                    <a:bodyPr/>
                    <a:lstStyle/>
                    <a:p>
                      <a:pPr algn="ctr"/>
                      <a:r>
                        <a:rPr lang="pl-PL" sz="1050">
                          <a:solidFill>
                            <a:schemeClr val="tx1"/>
                          </a:solidFill>
                          <a:effectLst/>
                          <a:latin typeface="Verdana" panose="020B0604030504040204" pitchFamily="34" charset="0"/>
                        </a:rPr>
                        <a:t>85</a:t>
                      </a:r>
                    </a:p>
                  </a:txBody>
                  <a:tcPr anchor="ctr"/>
                </a:tc>
                <a:tc>
                  <a:txBody>
                    <a:bodyPr/>
                    <a:lstStyle/>
                    <a:p>
                      <a:pPr algn="ctr"/>
                      <a:r>
                        <a:rPr lang="pl-PL" sz="1050">
                          <a:solidFill>
                            <a:schemeClr val="tx1"/>
                          </a:solidFill>
                          <a:effectLst/>
                          <a:latin typeface="Verdana" panose="020B0604030504040204" pitchFamily="34" charset="0"/>
                        </a:rPr>
                        <a:t>FALSE</a:t>
                      </a:r>
                    </a:p>
                  </a:txBody>
                  <a:tcPr anchor="ctr"/>
                </a:tc>
                <a:tc>
                  <a:txBody>
                    <a:bodyPr/>
                    <a:lstStyle/>
                    <a:p>
                      <a:pPr algn="ctr"/>
                      <a:r>
                        <a:rPr lang="pl-PL" sz="1050">
                          <a:solidFill>
                            <a:schemeClr val="tx1"/>
                          </a:solidFill>
                          <a:effectLst/>
                          <a:latin typeface="Verdana" panose="020B0604030504040204" pitchFamily="34" charset="0"/>
                        </a:rPr>
                        <a:t>no</a:t>
                      </a:r>
                    </a:p>
                  </a:txBody>
                  <a:tcPr anchor="ctr"/>
                </a:tc>
                <a:extLst>
                  <a:ext uri="{0D108BD9-81ED-4DB2-BD59-A6C34878D82A}">
                    <a16:rowId xmlns:a16="http://schemas.microsoft.com/office/drawing/2014/main" val="2930617701"/>
                  </a:ext>
                </a:extLst>
              </a:tr>
              <a:tr h="239772">
                <a:tc>
                  <a:txBody>
                    <a:bodyPr/>
                    <a:lstStyle/>
                    <a:p>
                      <a:pPr algn="ctr"/>
                      <a:r>
                        <a:rPr lang="pl-PL" sz="1050" dirty="0">
                          <a:solidFill>
                            <a:schemeClr val="tx1"/>
                          </a:solidFill>
                          <a:effectLst/>
                          <a:latin typeface="Verdana" panose="020B0604030504040204" pitchFamily="34" charset="0"/>
                        </a:rPr>
                        <a:t>sunny</a:t>
                      </a:r>
                    </a:p>
                  </a:txBody>
                  <a:tcPr anchor="ctr"/>
                </a:tc>
                <a:tc>
                  <a:txBody>
                    <a:bodyPr/>
                    <a:lstStyle/>
                    <a:p>
                      <a:pPr algn="ctr"/>
                      <a:r>
                        <a:rPr lang="pl-PL" sz="1050">
                          <a:solidFill>
                            <a:schemeClr val="tx1"/>
                          </a:solidFill>
                          <a:effectLst/>
                          <a:latin typeface="Verdana" panose="020B0604030504040204" pitchFamily="34" charset="0"/>
                        </a:rPr>
                        <a:t>80</a:t>
                      </a:r>
                    </a:p>
                  </a:txBody>
                  <a:tcPr anchor="ctr"/>
                </a:tc>
                <a:tc>
                  <a:txBody>
                    <a:bodyPr/>
                    <a:lstStyle/>
                    <a:p>
                      <a:pPr algn="ctr"/>
                      <a:r>
                        <a:rPr lang="pl-PL" sz="1050">
                          <a:solidFill>
                            <a:schemeClr val="tx1"/>
                          </a:solidFill>
                          <a:effectLst/>
                          <a:latin typeface="Verdana" panose="020B0604030504040204" pitchFamily="34" charset="0"/>
                        </a:rPr>
                        <a:t>90</a:t>
                      </a:r>
                    </a:p>
                  </a:txBody>
                  <a:tcPr anchor="ctr"/>
                </a:tc>
                <a:tc>
                  <a:txBody>
                    <a:bodyPr/>
                    <a:lstStyle/>
                    <a:p>
                      <a:pPr algn="ctr"/>
                      <a:r>
                        <a:rPr lang="pl-PL" sz="1050">
                          <a:solidFill>
                            <a:schemeClr val="tx1"/>
                          </a:solidFill>
                          <a:effectLst/>
                          <a:latin typeface="Verdana" panose="020B0604030504040204" pitchFamily="34" charset="0"/>
                        </a:rPr>
                        <a:t>TRUE</a:t>
                      </a:r>
                    </a:p>
                  </a:txBody>
                  <a:tcPr anchor="ctr"/>
                </a:tc>
                <a:tc>
                  <a:txBody>
                    <a:bodyPr/>
                    <a:lstStyle/>
                    <a:p>
                      <a:pPr algn="ctr"/>
                      <a:r>
                        <a:rPr lang="pl-PL" sz="1050">
                          <a:solidFill>
                            <a:schemeClr val="tx1"/>
                          </a:solidFill>
                          <a:effectLst/>
                          <a:latin typeface="Verdana" panose="020B0604030504040204" pitchFamily="34" charset="0"/>
                        </a:rPr>
                        <a:t>no</a:t>
                      </a:r>
                    </a:p>
                  </a:txBody>
                  <a:tcPr anchor="ctr"/>
                </a:tc>
                <a:extLst>
                  <a:ext uri="{0D108BD9-81ED-4DB2-BD59-A6C34878D82A}">
                    <a16:rowId xmlns:a16="http://schemas.microsoft.com/office/drawing/2014/main" val="3583357804"/>
                  </a:ext>
                </a:extLst>
              </a:tr>
              <a:tr h="239772">
                <a:tc>
                  <a:txBody>
                    <a:bodyPr/>
                    <a:lstStyle/>
                    <a:p>
                      <a:pPr algn="ctr"/>
                      <a:r>
                        <a:rPr lang="pl-PL" sz="1050" dirty="0" err="1">
                          <a:solidFill>
                            <a:schemeClr val="tx1"/>
                          </a:solidFill>
                          <a:effectLst/>
                          <a:latin typeface="Verdana" panose="020B0604030504040204" pitchFamily="34" charset="0"/>
                        </a:rPr>
                        <a:t>overcast</a:t>
                      </a:r>
                      <a:endParaRPr lang="pl-PL" sz="1050" dirty="0">
                        <a:solidFill>
                          <a:schemeClr val="tx1"/>
                        </a:solidFill>
                        <a:effectLst/>
                        <a:latin typeface="Verdana" panose="020B0604030504040204" pitchFamily="34" charset="0"/>
                      </a:endParaRPr>
                    </a:p>
                  </a:txBody>
                  <a:tcPr anchor="ctr"/>
                </a:tc>
                <a:tc>
                  <a:txBody>
                    <a:bodyPr/>
                    <a:lstStyle/>
                    <a:p>
                      <a:pPr algn="ctr"/>
                      <a:r>
                        <a:rPr lang="pl-PL" sz="1050" dirty="0">
                          <a:solidFill>
                            <a:schemeClr val="tx1"/>
                          </a:solidFill>
                          <a:effectLst/>
                          <a:latin typeface="Verdana" panose="020B0604030504040204" pitchFamily="34" charset="0"/>
                        </a:rPr>
                        <a:t>83</a:t>
                      </a:r>
                    </a:p>
                  </a:txBody>
                  <a:tcPr anchor="ctr"/>
                </a:tc>
                <a:tc>
                  <a:txBody>
                    <a:bodyPr/>
                    <a:lstStyle/>
                    <a:p>
                      <a:pPr algn="ctr"/>
                      <a:r>
                        <a:rPr lang="pl-PL" sz="1050">
                          <a:solidFill>
                            <a:schemeClr val="tx1"/>
                          </a:solidFill>
                          <a:effectLst/>
                          <a:latin typeface="Verdana" panose="020B0604030504040204" pitchFamily="34" charset="0"/>
                        </a:rPr>
                        <a:t>86</a:t>
                      </a:r>
                    </a:p>
                  </a:txBody>
                  <a:tcPr anchor="ctr"/>
                </a:tc>
                <a:tc>
                  <a:txBody>
                    <a:bodyPr/>
                    <a:lstStyle/>
                    <a:p>
                      <a:pPr algn="ctr"/>
                      <a:r>
                        <a:rPr lang="pl-PL" sz="1050" dirty="0">
                          <a:solidFill>
                            <a:schemeClr val="tx1"/>
                          </a:solidFill>
                          <a:effectLst/>
                          <a:latin typeface="Verdana" panose="020B0604030504040204" pitchFamily="34" charset="0"/>
                        </a:rPr>
                        <a:t>FALSE</a:t>
                      </a:r>
                    </a:p>
                  </a:txBody>
                  <a:tcPr anchor="ctr"/>
                </a:tc>
                <a:tc>
                  <a:txBody>
                    <a:bodyPr/>
                    <a:lstStyle/>
                    <a:p>
                      <a:pPr algn="ctr"/>
                      <a:r>
                        <a:rPr lang="pl-PL" sz="1050">
                          <a:solidFill>
                            <a:schemeClr val="tx1"/>
                          </a:solidFill>
                          <a:effectLst/>
                          <a:latin typeface="Verdana" panose="020B0604030504040204" pitchFamily="34" charset="0"/>
                        </a:rPr>
                        <a:t>yes</a:t>
                      </a:r>
                    </a:p>
                  </a:txBody>
                  <a:tcPr anchor="ctr"/>
                </a:tc>
                <a:extLst>
                  <a:ext uri="{0D108BD9-81ED-4DB2-BD59-A6C34878D82A}">
                    <a16:rowId xmlns:a16="http://schemas.microsoft.com/office/drawing/2014/main" val="3876350685"/>
                  </a:ext>
                </a:extLst>
              </a:tr>
              <a:tr h="239772">
                <a:tc>
                  <a:txBody>
                    <a:bodyPr/>
                    <a:lstStyle/>
                    <a:p>
                      <a:pPr algn="ctr"/>
                      <a:r>
                        <a:rPr lang="pl-PL" sz="1050">
                          <a:solidFill>
                            <a:schemeClr val="tx1"/>
                          </a:solidFill>
                          <a:effectLst/>
                          <a:latin typeface="Verdana" panose="020B0604030504040204" pitchFamily="34" charset="0"/>
                        </a:rPr>
                        <a:t>rainy</a:t>
                      </a:r>
                    </a:p>
                  </a:txBody>
                  <a:tcPr anchor="ctr"/>
                </a:tc>
                <a:tc>
                  <a:txBody>
                    <a:bodyPr/>
                    <a:lstStyle/>
                    <a:p>
                      <a:pPr algn="ctr"/>
                      <a:r>
                        <a:rPr lang="pl-PL" sz="1050" dirty="0">
                          <a:solidFill>
                            <a:schemeClr val="tx1"/>
                          </a:solidFill>
                          <a:effectLst/>
                          <a:latin typeface="Verdana" panose="020B0604030504040204" pitchFamily="34" charset="0"/>
                        </a:rPr>
                        <a:t>70</a:t>
                      </a:r>
                    </a:p>
                  </a:txBody>
                  <a:tcPr anchor="ctr"/>
                </a:tc>
                <a:tc>
                  <a:txBody>
                    <a:bodyPr/>
                    <a:lstStyle/>
                    <a:p>
                      <a:pPr algn="ctr"/>
                      <a:r>
                        <a:rPr lang="pl-PL" sz="1050">
                          <a:solidFill>
                            <a:schemeClr val="tx1"/>
                          </a:solidFill>
                          <a:effectLst/>
                          <a:latin typeface="Verdana" panose="020B0604030504040204" pitchFamily="34" charset="0"/>
                        </a:rPr>
                        <a:t>96</a:t>
                      </a:r>
                    </a:p>
                  </a:txBody>
                  <a:tcPr anchor="ctr"/>
                </a:tc>
                <a:tc>
                  <a:txBody>
                    <a:bodyPr/>
                    <a:lstStyle/>
                    <a:p>
                      <a:pPr algn="ctr"/>
                      <a:r>
                        <a:rPr lang="pl-PL" sz="1050">
                          <a:solidFill>
                            <a:schemeClr val="tx1"/>
                          </a:solidFill>
                          <a:effectLst/>
                          <a:latin typeface="Verdana" panose="020B0604030504040204" pitchFamily="34" charset="0"/>
                        </a:rPr>
                        <a:t>FALSE</a:t>
                      </a:r>
                    </a:p>
                  </a:txBody>
                  <a:tcPr anchor="ctr"/>
                </a:tc>
                <a:tc>
                  <a:txBody>
                    <a:bodyPr/>
                    <a:lstStyle/>
                    <a:p>
                      <a:pPr algn="ctr"/>
                      <a:r>
                        <a:rPr lang="pl-PL" sz="1050">
                          <a:solidFill>
                            <a:schemeClr val="tx1"/>
                          </a:solidFill>
                          <a:effectLst/>
                          <a:latin typeface="Verdana" panose="020B0604030504040204" pitchFamily="34" charset="0"/>
                        </a:rPr>
                        <a:t>yes</a:t>
                      </a:r>
                    </a:p>
                  </a:txBody>
                  <a:tcPr anchor="ctr"/>
                </a:tc>
                <a:extLst>
                  <a:ext uri="{0D108BD9-81ED-4DB2-BD59-A6C34878D82A}">
                    <a16:rowId xmlns:a16="http://schemas.microsoft.com/office/drawing/2014/main" val="772258546"/>
                  </a:ext>
                </a:extLst>
              </a:tr>
              <a:tr h="239772">
                <a:tc>
                  <a:txBody>
                    <a:bodyPr/>
                    <a:lstStyle/>
                    <a:p>
                      <a:pPr algn="ctr"/>
                      <a:r>
                        <a:rPr lang="pl-PL" sz="1050">
                          <a:solidFill>
                            <a:schemeClr val="tx1"/>
                          </a:solidFill>
                          <a:effectLst/>
                          <a:latin typeface="Verdana" panose="020B0604030504040204" pitchFamily="34" charset="0"/>
                        </a:rPr>
                        <a:t>rainy</a:t>
                      </a:r>
                    </a:p>
                  </a:txBody>
                  <a:tcPr anchor="ctr"/>
                </a:tc>
                <a:tc>
                  <a:txBody>
                    <a:bodyPr/>
                    <a:lstStyle/>
                    <a:p>
                      <a:pPr algn="ctr"/>
                      <a:r>
                        <a:rPr lang="pl-PL" sz="1050" dirty="0">
                          <a:solidFill>
                            <a:schemeClr val="tx1"/>
                          </a:solidFill>
                          <a:effectLst/>
                          <a:latin typeface="Verdana" panose="020B0604030504040204" pitchFamily="34" charset="0"/>
                        </a:rPr>
                        <a:t>68</a:t>
                      </a:r>
                    </a:p>
                  </a:txBody>
                  <a:tcPr anchor="ctr"/>
                </a:tc>
                <a:tc>
                  <a:txBody>
                    <a:bodyPr/>
                    <a:lstStyle/>
                    <a:p>
                      <a:pPr algn="ctr"/>
                      <a:r>
                        <a:rPr lang="pl-PL" sz="1050">
                          <a:solidFill>
                            <a:schemeClr val="tx1"/>
                          </a:solidFill>
                          <a:effectLst/>
                          <a:latin typeface="Verdana" panose="020B0604030504040204" pitchFamily="34" charset="0"/>
                        </a:rPr>
                        <a:t>80</a:t>
                      </a:r>
                    </a:p>
                  </a:txBody>
                  <a:tcPr anchor="ctr"/>
                </a:tc>
                <a:tc>
                  <a:txBody>
                    <a:bodyPr/>
                    <a:lstStyle/>
                    <a:p>
                      <a:pPr algn="ctr"/>
                      <a:r>
                        <a:rPr lang="pl-PL" sz="1050">
                          <a:solidFill>
                            <a:schemeClr val="tx1"/>
                          </a:solidFill>
                          <a:effectLst/>
                          <a:latin typeface="Verdana" panose="020B0604030504040204" pitchFamily="34" charset="0"/>
                        </a:rPr>
                        <a:t>FALSE</a:t>
                      </a:r>
                    </a:p>
                  </a:txBody>
                  <a:tcPr anchor="ctr"/>
                </a:tc>
                <a:tc>
                  <a:txBody>
                    <a:bodyPr/>
                    <a:lstStyle/>
                    <a:p>
                      <a:pPr algn="ctr"/>
                      <a:r>
                        <a:rPr lang="pl-PL" sz="1050">
                          <a:solidFill>
                            <a:schemeClr val="tx1"/>
                          </a:solidFill>
                          <a:effectLst/>
                          <a:latin typeface="Verdana" panose="020B0604030504040204" pitchFamily="34" charset="0"/>
                        </a:rPr>
                        <a:t>yes</a:t>
                      </a:r>
                    </a:p>
                  </a:txBody>
                  <a:tcPr anchor="ctr"/>
                </a:tc>
                <a:extLst>
                  <a:ext uri="{0D108BD9-81ED-4DB2-BD59-A6C34878D82A}">
                    <a16:rowId xmlns:a16="http://schemas.microsoft.com/office/drawing/2014/main" val="3236990551"/>
                  </a:ext>
                </a:extLst>
              </a:tr>
              <a:tr h="239772">
                <a:tc>
                  <a:txBody>
                    <a:bodyPr/>
                    <a:lstStyle/>
                    <a:p>
                      <a:pPr algn="ctr"/>
                      <a:r>
                        <a:rPr lang="pl-PL" sz="1050">
                          <a:solidFill>
                            <a:schemeClr val="tx1"/>
                          </a:solidFill>
                          <a:effectLst/>
                          <a:latin typeface="Verdana" panose="020B0604030504040204" pitchFamily="34" charset="0"/>
                        </a:rPr>
                        <a:t>rainy</a:t>
                      </a:r>
                    </a:p>
                  </a:txBody>
                  <a:tcPr anchor="ctr"/>
                </a:tc>
                <a:tc>
                  <a:txBody>
                    <a:bodyPr/>
                    <a:lstStyle/>
                    <a:p>
                      <a:pPr algn="ctr"/>
                      <a:r>
                        <a:rPr lang="pl-PL" sz="1050" dirty="0">
                          <a:solidFill>
                            <a:schemeClr val="tx1"/>
                          </a:solidFill>
                          <a:effectLst/>
                          <a:latin typeface="Verdana" panose="020B0604030504040204" pitchFamily="34" charset="0"/>
                        </a:rPr>
                        <a:t>65</a:t>
                      </a:r>
                    </a:p>
                  </a:txBody>
                  <a:tcPr anchor="ctr"/>
                </a:tc>
                <a:tc>
                  <a:txBody>
                    <a:bodyPr/>
                    <a:lstStyle/>
                    <a:p>
                      <a:pPr algn="ctr"/>
                      <a:r>
                        <a:rPr lang="pl-PL" sz="1050">
                          <a:solidFill>
                            <a:schemeClr val="tx1"/>
                          </a:solidFill>
                          <a:effectLst/>
                          <a:latin typeface="Verdana" panose="020B0604030504040204" pitchFamily="34" charset="0"/>
                        </a:rPr>
                        <a:t>70</a:t>
                      </a:r>
                    </a:p>
                  </a:txBody>
                  <a:tcPr anchor="ctr"/>
                </a:tc>
                <a:tc>
                  <a:txBody>
                    <a:bodyPr/>
                    <a:lstStyle/>
                    <a:p>
                      <a:pPr algn="ctr"/>
                      <a:r>
                        <a:rPr lang="pl-PL" sz="1050">
                          <a:solidFill>
                            <a:schemeClr val="tx1"/>
                          </a:solidFill>
                          <a:effectLst/>
                          <a:latin typeface="Verdana" panose="020B0604030504040204" pitchFamily="34" charset="0"/>
                        </a:rPr>
                        <a:t>TRUE</a:t>
                      </a:r>
                    </a:p>
                  </a:txBody>
                  <a:tcPr anchor="ctr"/>
                </a:tc>
                <a:tc>
                  <a:txBody>
                    <a:bodyPr/>
                    <a:lstStyle/>
                    <a:p>
                      <a:pPr algn="ctr"/>
                      <a:r>
                        <a:rPr lang="pl-PL" sz="1050" dirty="0">
                          <a:solidFill>
                            <a:schemeClr val="tx1"/>
                          </a:solidFill>
                          <a:effectLst/>
                          <a:latin typeface="Verdana" panose="020B0604030504040204" pitchFamily="34" charset="0"/>
                        </a:rPr>
                        <a:t>no</a:t>
                      </a:r>
                    </a:p>
                  </a:txBody>
                  <a:tcPr anchor="ctr"/>
                </a:tc>
                <a:extLst>
                  <a:ext uri="{0D108BD9-81ED-4DB2-BD59-A6C34878D82A}">
                    <a16:rowId xmlns:a16="http://schemas.microsoft.com/office/drawing/2014/main" val="3653396806"/>
                  </a:ext>
                </a:extLst>
              </a:tr>
              <a:tr h="239772">
                <a:tc>
                  <a:txBody>
                    <a:bodyPr/>
                    <a:lstStyle/>
                    <a:p>
                      <a:pPr algn="ctr"/>
                      <a:r>
                        <a:rPr lang="pl-PL" sz="1050" dirty="0" err="1">
                          <a:solidFill>
                            <a:schemeClr val="tx1"/>
                          </a:solidFill>
                          <a:effectLst/>
                          <a:latin typeface="Verdana" panose="020B0604030504040204" pitchFamily="34" charset="0"/>
                        </a:rPr>
                        <a:t>overcast</a:t>
                      </a:r>
                      <a:endParaRPr lang="pl-PL" sz="1050" dirty="0">
                        <a:solidFill>
                          <a:schemeClr val="tx1"/>
                        </a:solidFill>
                        <a:effectLst/>
                        <a:latin typeface="Verdana" panose="020B0604030504040204" pitchFamily="34" charset="0"/>
                      </a:endParaRPr>
                    </a:p>
                  </a:txBody>
                  <a:tcPr anchor="ctr"/>
                </a:tc>
                <a:tc>
                  <a:txBody>
                    <a:bodyPr/>
                    <a:lstStyle/>
                    <a:p>
                      <a:pPr algn="ctr"/>
                      <a:r>
                        <a:rPr lang="pl-PL" sz="1050">
                          <a:solidFill>
                            <a:schemeClr val="tx1"/>
                          </a:solidFill>
                          <a:effectLst/>
                          <a:latin typeface="Verdana" panose="020B0604030504040204" pitchFamily="34" charset="0"/>
                        </a:rPr>
                        <a:t>64</a:t>
                      </a:r>
                    </a:p>
                  </a:txBody>
                  <a:tcPr anchor="ctr"/>
                </a:tc>
                <a:tc>
                  <a:txBody>
                    <a:bodyPr/>
                    <a:lstStyle/>
                    <a:p>
                      <a:pPr algn="ctr"/>
                      <a:r>
                        <a:rPr lang="pl-PL" sz="1050" dirty="0">
                          <a:solidFill>
                            <a:schemeClr val="tx1"/>
                          </a:solidFill>
                          <a:effectLst/>
                          <a:latin typeface="Verdana" panose="020B0604030504040204" pitchFamily="34" charset="0"/>
                        </a:rPr>
                        <a:t>65</a:t>
                      </a:r>
                    </a:p>
                  </a:txBody>
                  <a:tcPr anchor="ctr"/>
                </a:tc>
                <a:tc>
                  <a:txBody>
                    <a:bodyPr/>
                    <a:lstStyle/>
                    <a:p>
                      <a:pPr algn="ctr"/>
                      <a:r>
                        <a:rPr lang="pl-PL" sz="1050">
                          <a:solidFill>
                            <a:schemeClr val="tx1"/>
                          </a:solidFill>
                          <a:effectLst/>
                          <a:latin typeface="Verdana" panose="020B0604030504040204" pitchFamily="34" charset="0"/>
                        </a:rPr>
                        <a:t>TRUE</a:t>
                      </a:r>
                    </a:p>
                  </a:txBody>
                  <a:tcPr anchor="ctr"/>
                </a:tc>
                <a:tc>
                  <a:txBody>
                    <a:bodyPr/>
                    <a:lstStyle/>
                    <a:p>
                      <a:pPr algn="ctr"/>
                      <a:r>
                        <a:rPr lang="pl-PL" sz="1050">
                          <a:solidFill>
                            <a:schemeClr val="tx1"/>
                          </a:solidFill>
                          <a:effectLst/>
                          <a:latin typeface="Verdana" panose="020B0604030504040204" pitchFamily="34" charset="0"/>
                        </a:rPr>
                        <a:t>yes</a:t>
                      </a:r>
                    </a:p>
                  </a:txBody>
                  <a:tcPr anchor="ctr"/>
                </a:tc>
                <a:extLst>
                  <a:ext uri="{0D108BD9-81ED-4DB2-BD59-A6C34878D82A}">
                    <a16:rowId xmlns:a16="http://schemas.microsoft.com/office/drawing/2014/main" val="2657409093"/>
                  </a:ext>
                </a:extLst>
              </a:tr>
              <a:tr h="239772">
                <a:tc>
                  <a:txBody>
                    <a:bodyPr/>
                    <a:lstStyle/>
                    <a:p>
                      <a:pPr algn="ctr"/>
                      <a:r>
                        <a:rPr lang="pl-PL" sz="1050">
                          <a:solidFill>
                            <a:schemeClr val="tx1"/>
                          </a:solidFill>
                          <a:effectLst/>
                          <a:latin typeface="Verdana" panose="020B0604030504040204" pitchFamily="34" charset="0"/>
                        </a:rPr>
                        <a:t>sunny</a:t>
                      </a:r>
                    </a:p>
                  </a:txBody>
                  <a:tcPr anchor="ctr"/>
                </a:tc>
                <a:tc>
                  <a:txBody>
                    <a:bodyPr/>
                    <a:lstStyle/>
                    <a:p>
                      <a:pPr algn="ctr"/>
                      <a:r>
                        <a:rPr lang="pl-PL" sz="1050">
                          <a:solidFill>
                            <a:schemeClr val="tx1"/>
                          </a:solidFill>
                          <a:effectLst/>
                          <a:latin typeface="Verdana" panose="020B0604030504040204" pitchFamily="34" charset="0"/>
                        </a:rPr>
                        <a:t>72</a:t>
                      </a:r>
                    </a:p>
                  </a:txBody>
                  <a:tcPr anchor="ctr"/>
                </a:tc>
                <a:tc>
                  <a:txBody>
                    <a:bodyPr/>
                    <a:lstStyle/>
                    <a:p>
                      <a:pPr algn="ctr"/>
                      <a:r>
                        <a:rPr lang="pl-PL" sz="1050" dirty="0">
                          <a:solidFill>
                            <a:schemeClr val="tx1"/>
                          </a:solidFill>
                          <a:effectLst/>
                          <a:latin typeface="Verdana" panose="020B0604030504040204" pitchFamily="34" charset="0"/>
                        </a:rPr>
                        <a:t>95</a:t>
                      </a:r>
                    </a:p>
                  </a:txBody>
                  <a:tcPr anchor="ctr"/>
                </a:tc>
                <a:tc>
                  <a:txBody>
                    <a:bodyPr/>
                    <a:lstStyle/>
                    <a:p>
                      <a:pPr algn="ctr"/>
                      <a:r>
                        <a:rPr lang="pl-PL" sz="1050">
                          <a:solidFill>
                            <a:schemeClr val="tx1"/>
                          </a:solidFill>
                          <a:effectLst/>
                          <a:latin typeface="Verdana" panose="020B0604030504040204" pitchFamily="34" charset="0"/>
                        </a:rPr>
                        <a:t>FALSE</a:t>
                      </a:r>
                    </a:p>
                  </a:txBody>
                  <a:tcPr anchor="ctr"/>
                </a:tc>
                <a:tc>
                  <a:txBody>
                    <a:bodyPr/>
                    <a:lstStyle/>
                    <a:p>
                      <a:pPr algn="ctr"/>
                      <a:r>
                        <a:rPr lang="pl-PL" sz="1050">
                          <a:solidFill>
                            <a:schemeClr val="tx1"/>
                          </a:solidFill>
                          <a:effectLst/>
                          <a:latin typeface="Verdana" panose="020B0604030504040204" pitchFamily="34" charset="0"/>
                        </a:rPr>
                        <a:t>no</a:t>
                      </a:r>
                    </a:p>
                  </a:txBody>
                  <a:tcPr anchor="ctr"/>
                </a:tc>
                <a:extLst>
                  <a:ext uri="{0D108BD9-81ED-4DB2-BD59-A6C34878D82A}">
                    <a16:rowId xmlns:a16="http://schemas.microsoft.com/office/drawing/2014/main" val="2423037533"/>
                  </a:ext>
                </a:extLst>
              </a:tr>
              <a:tr h="239772">
                <a:tc>
                  <a:txBody>
                    <a:bodyPr/>
                    <a:lstStyle/>
                    <a:p>
                      <a:pPr algn="ctr"/>
                      <a:r>
                        <a:rPr lang="pl-PL" sz="1050">
                          <a:solidFill>
                            <a:schemeClr val="tx1"/>
                          </a:solidFill>
                          <a:effectLst/>
                          <a:latin typeface="Verdana" panose="020B0604030504040204" pitchFamily="34" charset="0"/>
                        </a:rPr>
                        <a:t>sunny</a:t>
                      </a:r>
                    </a:p>
                  </a:txBody>
                  <a:tcPr anchor="ctr"/>
                </a:tc>
                <a:tc>
                  <a:txBody>
                    <a:bodyPr/>
                    <a:lstStyle/>
                    <a:p>
                      <a:pPr algn="ctr"/>
                      <a:r>
                        <a:rPr lang="pl-PL" sz="1050">
                          <a:solidFill>
                            <a:schemeClr val="tx1"/>
                          </a:solidFill>
                          <a:effectLst/>
                          <a:latin typeface="Verdana" panose="020B0604030504040204" pitchFamily="34" charset="0"/>
                        </a:rPr>
                        <a:t>69</a:t>
                      </a:r>
                    </a:p>
                  </a:txBody>
                  <a:tcPr anchor="ctr"/>
                </a:tc>
                <a:tc>
                  <a:txBody>
                    <a:bodyPr/>
                    <a:lstStyle/>
                    <a:p>
                      <a:pPr algn="ctr"/>
                      <a:r>
                        <a:rPr lang="pl-PL" sz="1050" dirty="0">
                          <a:solidFill>
                            <a:schemeClr val="tx1"/>
                          </a:solidFill>
                          <a:effectLst/>
                          <a:latin typeface="Verdana" panose="020B0604030504040204" pitchFamily="34" charset="0"/>
                        </a:rPr>
                        <a:t>70</a:t>
                      </a:r>
                    </a:p>
                  </a:txBody>
                  <a:tcPr anchor="ctr"/>
                </a:tc>
                <a:tc>
                  <a:txBody>
                    <a:bodyPr/>
                    <a:lstStyle/>
                    <a:p>
                      <a:pPr algn="ctr"/>
                      <a:r>
                        <a:rPr lang="pl-PL" sz="1050">
                          <a:solidFill>
                            <a:schemeClr val="tx1"/>
                          </a:solidFill>
                          <a:effectLst/>
                          <a:latin typeface="Verdana" panose="020B0604030504040204" pitchFamily="34" charset="0"/>
                        </a:rPr>
                        <a:t>FALSE</a:t>
                      </a:r>
                    </a:p>
                  </a:txBody>
                  <a:tcPr anchor="ctr"/>
                </a:tc>
                <a:tc>
                  <a:txBody>
                    <a:bodyPr/>
                    <a:lstStyle/>
                    <a:p>
                      <a:pPr algn="ctr"/>
                      <a:r>
                        <a:rPr lang="pl-PL" sz="1050">
                          <a:solidFill>
                            <a:schemeClr val="tx1"/>
                          </a:solidFill>
                          <a:effectLst/>
                          <a:latin typeface="Verdana" panose="020B0604030504040204" pitchFamily="34" charset="0"/>
                        </a:rPr>
                        <a:t>yes</a:t>
                      </a:r>
                    </a:p>
                  </a:txBody>
                  <a:tcPr anchor="ctr"/>
                </a:tc>
                <a:extLst>
                  <a:ext uri="{0D108BD9-81ED-4DB2-BD59-A6C34878D82A}">
                    <a16:rowId xmlns:a16="http://schemas.microsoft.com/office/drawing/2014/main" val="715392044"/>
                  </a:ext>
                </a:extLst>
              </a:tr>
              <a:tr h="239772">
                <a:tc>
                  <a:txBody>
                    <a:bodyPr/>
                    <a:lstStyle/>
                    <a:p>
                      <a:pPr algn="ctr"/>
                      <a:r>
                        <a:rPr lang="pl-PL" sz="1050">
                          <a:solidFill>
                            <a:schemeClr val="tx1"/>
                          </a:solidFill>
                          <a:effectLst/>
                          <a:latin typeface="Verdana" panose="020B0604030504040204" pitchFamily="34" charset="0"/>
                        </a:rPr>
                        <a:t>rainy</a:t>
                      </a:r>
                    </a:p>
                  </a:txBody>
                  <a:tcPr anchor="ctr"/>
                </a:tc>
                <a:tc>
                  <a:txBody>
                    <a:bodyPr/>
                    <a:lstStyle/>
                    <a:p>
                      <a:pPr algn="ctr"/>
                      <a:r>
                        <a:rPr lang="pl-PL" sz="1050">
                          <a:solidFill>
                            <a:schemeClr val="tx1"/>
                          </a:solidFill>
                          <a:effectLst/>
                          <a:latin typeface="Verdana" panose="020B0604030504040204" pitchFamily="34" charset="0"/>
                        </a:rPr>
                        <a:t>75</a:t>
                      </a:r>
                    </a:p>
                  </a:txBody>
                  <a:tcPr anchor="ctr"/>
                </a:tc>
                <a:tc>
                  <a:txBody>
                    <a:bodyPr/>
                    <a:lstStyle/>
                    <a:p>
                      <a:pPr algn="ctr"/>
                      <a:r>
                        <a:rPr lang="pl-PL" sz="1050" dirty="0">
                          <a:solidFill>
                            <a:schemeClr val="tx1"/>
                          </a:solidFill>
                          <a:effectLst/>
                          <a:latin typeface="Verdana" panose="020B0604030504040204" pitchFamily="34" charset="0"/>
                        </a:rPr>
                        <a:t>80</a:t>
                      </a:r>
                    </a:p>
                  </a:txBody>
                  <a:tcPr anchor="ctr"/>
                </a:tc>
                <a:tc>
                  <a:txBody>
                    <a:bodyPr/>
                    <a:lstStyle/>
                    <a:p>
                      <a:pPr algn="ctr"/>
                      <a:r>
                        <a:rPr lang="pl-PL" sz="1050" dirty="0">
                          <a:solidFill>
                            <a:schemeClr val="tx1"/>
                          </a:solidFill>
                          <a:effectLst/>
                          <a:latin typeface="Verdana" panose="020B0604030504040204" pitchFamily="34" charset="0"/>
                        </a:rPr>
                        <a:t>FALSE</a:t>
                      </a:r>
                    </a:p>
                  </a:txBody>
                  <a:tcPr anchor="ctr"/>
                </a:tc>
                <a:tc>
                  <a:txBody>
                    <a:bodyPr/>
                    <a:lstStyle/>
                    <a:p>
                      <a:pPr algn="ctr"/>
                      <a:r>
                        <a:rPr lang="pl-PL" sz="1050" dirty="0" err="1">
                          <a:solidFill>
                            <a:schemeClr val="tx1"/>
                          </a:solidFill>
                          <a:effectLst/>
                          <a:latin typeface="Verdana" panose="020B0604030504040204" pitchFamily="34" charset="0"/>
                        </a:rPr>
                        <a:t>yes</a:t>
                      </a:r>
                      <a:endParaRPr lang="pl-PL" sz="1050" dirty="0">
                        <a:solidFill>
                          <a:schemeClr val="tx1"/>
                        </a:solidFill>
                        <a:effectLst/>
                        <a:latin typeface="Verdana" panose="020B0604030504040204" pitchFamily="34" charset="0"/>
                      </a:endParaRPr>
                    </a:p>
                  </a:txBody>
                  <a:tcPr anchor="ctr"/>
                </a:tc>
                <a:extLst>
                  <a:ext uri="{0D108BD9-81ED-4DB2-BD59-A6C34878D82A}">
                    <a16:rowId xmlns:a16="http://schemas.microsoft.com/office/drawing/2014/main" val="2642788007"/>
                  </a:ext>
                </a:extLst>
              </a:tr>
              <a:tr h="239772">
                <a:tc>
                  <a:txBody>
                    <a:bodyPr/>
                    <a:lstStyle/>
                    <a:p>
                      <a:pPr algn="ctr"/>
                      <a:r>
                        <a:rPr lang="pl-PL" sz="1050" dirty="0">
                          <a:solidFill>
                            <a:schemeClr val="tx1"/>
                          </a:solidFill>
                          <a:effectLst/>
                          <a:latin typeface="Verdana" panose="020B0604030504040204" pitchFamily="34" charset="0"/>
                        </a:rPr>
                        <a:t>sunny</a:t>
                      </a:r>
                    </a:p>
                  </a:txBody>
                  <a:tcPr anchor="ctr"/>
                </a:tc>
                <a:tc>
                  <a:txBody>
                    <a:bodyPr/>
                    <a:lstStyle/>
                    <a:p>
                      <a:pPr algn="ctr"/>
                      <a:r>
                        <a:rPr lang="pl-PL" sz="1050">
                          <a:solidFill>
                            <a:schemeClr val="tx1"/>
                          </a:solidFill>
                          <a:effectLst/>
                          <a:latin typeface="Verdana" panose="020B0604030504040204" pitchFamily="34" charset="0"/>
                        </a:rPr>
                        <a:t>75</a:t>
                      </a:r>
                    </a:p>
                  </a:txBody>
                  <a:tcPr anchor="ctr"/>
                </a:tc>
                <a:tc>
                  <a:txBody>
                    <a:bodyPr/>
                    <a:lstStyle/>
                    <a:p>
                      <a:pPr algn="ctr"/>
                      <a:r>
                        <a:rPr lang="pl-PL" sz="1050">
                          <a:solidFill>
                            <a:schemeClr val="tx1"/>
                          </a:solidFill>
                          <a:effectLst/>
                          <a:latin typeface="Verdana" panose="020B0604030504040204" pitchFamily="34" charset="0"/>
                        </a:rPr>
                        <a:t>70</a:t>
                      </a:r>
                    </a:p>
                  </a:txBody>
                  <a:tcPr anchor="ctr"/>
                </a:tc>
                <a:tc>
                  <a:txBody>
                    <a:bodyPr/>
                    <a:lstStyle/>
                    <a:p>
                      <a:pPr algn="ctr"/>
                      <a:r>
                        <a:rPr lang="pl-PL" sz="1050" dirty="0">
                          <a:solidFill>
                            <a:schemeClr val="tx1"/>
                          </a:solidFill>
                          <a:effectLst/>
                          <a:latin typeface="Verdana" panose="020B0604030504040204" pitchFamily="34" charset="0"/>
                        </a:rPr>
                        <a:t>TRUE</a:t>
                      </a:r>
                    </a:p>
                  </a:txBody>
                  <a:tcPr anchor="ctr"/>
                </a:tc>
                <a:tc>
                  <a:txBody>
                    <a:bodyPr/>
                    <a:lstStyle/>
                    <a:p>
                      <a:pPr algn="ctr"/>
                      <a:r>
                        <a:rPr lang="pl-PL" sz="1050">
                          <a:solidFill>
                            <a:schemeClr val="tx1"/>
                          </a:solidFill>
                          <a:effectLst/>
                          <a:latin typeface="Verdana" panose="020B0604030504040204" pitchFamily="34" charset="0"/>
                        </a:rPr>
                        <a:t>yes</a:t>
                      </a:r>
                    </a:p>
                  </a:txBody>
                  <a:tcPr anchor="ctr"/>
                </a:tc>
                <a:extLst>
                  <a:ext uri="{0D108BD9-81ED-4DB2-BD59-A6C34878D82A}">
                    <a16:rowId xmlns:a16="http://schemas.microsoft.com/office/drawing/2014/main" val="3619340539"/>
                  </a:ext>
                </a:extLst>
              </a:tr>
              <a:tr h="239772">
                <a:tc>
                  <a:txBody>
                    <a:bodyPr/>
                    <a:lstStyle/>
                    <a:p>
                      <a:pPr algn="ctr"/>
                      <a:r>
                        <a:rPr lang="pl-PL" sz="1050" dirty="0" err="1">
                          <a:solidFill>
                            <a:schemeClr val="tx1"/>
                          </a:solidFill>
                          <a:effectLst/>
                          <a:latin typeface="Verdana" panose="020B0604030504040204" pitchFamily="34" charset="0"/>
                        </a:rPr>
                        <a:t>overcast</a:t>
                      </a:r>
                      <a:endParaRPr lang="pl-PL" sz="1050" dirty="0">
                        <a:solidFill>
                          <a:schemeClr val="tx1"/>
                        </a:solidFill>
                        <a:effectLst/>
                        <a:latin typeface="Verdana" panose="020B0604030504040204" pitchFamily="34" charset="0"/>
                      </a:endParaRPr>
                    </a:p>
                  </a:txBody>
                  <a:tcPr anchor="ctr"/>
                </a:tc>
                <a:tc>
                  <a:txBody>
                    <a:bodyPr/>
                    <a:lstStyle/>
                    <a:p>
                      <a:pPr algn="ctr"/>
                      <a:r>
                        <a:rPr lang="pl-PL" sz="1050">
                          <a:solidFill>
                            <a:schemeClr val="tx1"/>
                          </a:solidFill>
                          <a:effectLst/>
                          <a:latin typeface="Verdana" panose="020B0604030504040204" pitchFamily="34" charset="0"/>
                        </a:rPr>
                        <a:t>72</a:t>
                      </a:r>
                    </a:p>
                  </a:txBody>
                  <a:tcPr anchor="ctr"/>
                </a:tc>
                <a:tc>
                  <a:txBody>
                    <a:bodyPr/>
                    <a:lstStyle/>
                    <a:p>
                      <a:pPr algn="ctr"/>
                      <a:r>
                        <a:rPr lang="pl-PL" sz="1050">
                          <a:solidFill>
                            <a:schemeClr val="tx1"/>
                          </a:solidFill>
                          <a:effectLst/>
                          <a:latin typeface="Verdana" panose="020B0604030504040204" pitchFamily="34" charset="0"/>
                        </a:rPr>
                        <a:t>90</a:t>
                      </a:r>
                    </a:p>
                  </a:txBody>
                  <a:tcPr anchor="ctr"/>
                </a:tc>
                <a:tc>
                  <a:txBody>
                    <a:bodyPr/>
                    <a:lstStyle/>
                    <a:p>
                      <a:pPr algn="ctr"/>
                      <a:r>
                        <a:rPr lang="pl-PL" sz="1050" dirty="0">
                          <a:solidFill>
                            <a:schemeClr val="tx1"/>
                          </a:solidFill>
                          <a:effectLst/>
                          <a:latin typeface="Verdana" panose="020B0604030504040204" pitchFamily="34" charset="0"/>
                        </a:rPr>
                        <a:t>TRUE</a:t>
                      </a:r>
                    </a:p>
                  </a:txBody>
                  <a:tcPr anchor="ctr"/>
                </a:tc>
                <a:tc>
                  <a:txBody>
                    <a:bodyPr/>
                    <a:lstStyle/>
                    <a:p>
                      <a:pPr algn="ctr"/>
                      <a:r>
                        <a:rPr lang="pl-PL" sz="1050">
                          <a:solidFill>
                            <a:schemeClr val="tx1"/>
                          </a:solidFill>
                          <a:effectLst/>
                          <a:latin typeface="Verdana" panose="020B0604030504040204" pitchFamily="34" charset="0"/>
                        </a:rPr>
                        <a:t>yes</a:t>
                      </a:r>
                    </a:p>
                  </a:txBody>
                  <a:tcPr anchor="ctr"/>
                </a:tc>
                <a:extLst>
                  <a:ext uri="{0D108BD9-81ED-4DB2-BD59-A6C34878D82A}">
                    <a16:rowId xmlns:a16="http://schemas.microsoft.com/office/drawing/2014/main" val="4237547620"/>
                  </a:ext>
                </a:extLst>
              </a:tr>
              <a:tr h="239772">
                <a:tc>
                  <a:txBody>
                    <a:bodyPr/>
                    <a:lstStyle/>
                    <a:p>
                      <a:pPr algn="ctr"/>
                      <a:r>
                        <a:rPr lang="pl-PL" sz="1050" dirty="0" err="1">
                          <a:solidFill>
                            <a:schemeClr val="tx1"/>
                          </a:solidFill>
                          <a:effectLst/>
                          <a:latin typeface="Verdana" panose="020B0604030504040204" pitchFamily="34" charset="0"/>
                        </a:rPr>
                        <a:t>overcast</a:t>
                      </a:r>
                      <a:endParaRPr lang="pl-PL" sz="1050" dirty="0">
                        <a:solidFill>
                          <a:schemeClr val="tx1"/>
                        </a:solidFill>
                        <a:effectLst/>
                        <a:latin typeface="Verdana" panose="020B0604030504040204" pitchFamily="34" charset="0"/>
                      </a:endParaRPr>
                    </a:p>
                  </a:txBody>
                  <a:tcPr anchor="ctr"/>
                </a:tc>
                <a:tc>
                  <a:txBody>
                    <a:bodyPr/>
                    <a:lstStyle/>
                    <a:p>
                      <a:pPr algn="ctr"/>
                      <a:r>
                        <a:rPr lang="pl-PL" sz="1050">
                          <a:solidFill>
                            <a:schemeClr val="tx1"/>
                          </a:solidFill>
                          <a:effectLst/>
                          <a:latin typeface="Verdana" panose="020B0604030504040204" pitchFamily="34" charset="0"/>
                        </a:rPr>
                        <a:t>81</a:t>
                      </a:r>
                    </a:p>
                  </a:txBody>
                  <a:tcPr anchor="ctr"/>
                </a:tc>
                <a:tc>
                  <a:txBody>
                    <a:bodyPr/>
                    <a:lstStyle/>
                    <a:p>
                      <a:pPr algn="ctr"/>
                      <a:r>
                        <a:rPr lang="pl-PL" sz="1050">
                          <a:solidFill>
                            <a:schemeClr val="tx1"/>
                          </a:solidFill>
                          <a:effectLst/>
                          <a:latin typeface="Verdana" panose="020B0604030504040204" pitchFamily="34" charset="0"/>
                        </a:rPr>
                        <a:t>75</a:t>
                      </a:r>
                    </a:p>
                  </a:txBody>
                  <a:tcPr anchor="ctr"/>
                </a:tc>
                <a:tc>
                  <a:txBody>
                    <a:bodyPr/>
                    <a:lstStyle/>
                    <a:p>
                      <a:pPr algn="ctr"/>
                      <a:r>
                        <a:rPr lang="pl-PL" sz="1050" dirty="0">
                          <a:solidFill>
                            <a:schemeClr val="tx1"/>
                          </a:solidFill>
                          <a:effectLst/>
                          <a:latin typeface="Verdana" panose="020B0604030504040204" pitchFamily="34" charset="0"/>
                        </a:rPr>
                        <a:t>FALSE</a:t>
                      </a:r>
                    </a:p>
                  </a:txBody>
                  <a:tcPr anchor="ctr"/>
                </a:tc>
                <a:tc>
                  <a:txBody>
                    <a:bodyPr/>
                    <a:lstStyle/>
                    <a:p>
                      <a:pPr algn="ctr"/>
                      <a:r>
                        <a:rPr lang="pl-PL" sz="1050">
                          <a:solidFill>
                            <a:schemeClr val="tx1"/>
                          </a:solidFill>
                          <a:effectLst/>
                          <a:latin typeface="Verdana" panose="020B0604030504040204" pitchFamily="34" charset="0"/>
                        </a:rPr>
                        <a:t>yes</a:t>
                      </a:r>
                    </a:p>
                  </a:txBody>
                  <a:tcPr anchor="ctr"/>
                </a:tc>
                <a:extLst>
                  <a:ext uri="{0D108BD9-81ED-4DB2-BD59-A6C34878D82A}">
                    <a16:rowId xmlns:a16="http://schemas.microsoft.com/office/drawing/2014/main" val="3165854514"/>
                  </a:ext>
                </a:extLst>
              </a:tr>
              <a:tr h="239772">
                <a:tc>
                  <a:txBody>
                    <a:bodyPr/>
                    <a:lstStyle/>
                    <a:p>
                      <a:pPr algn="ctr"/>
                      <a:r>
                        <a:rPr lang="pl-PL" sz="1050">
                          <a:solidFill>
                            <a:schemeClr val="tx1"/>
                          </a:solidFill>
                          <a:effectLst/>
                          <a:latin typeface="Verdana" panose="020B0604030504040204" pitchFamily="34" charset="0"/>
                        </a:rPr>
                        <a:t>rainy</a:t>
                      </a:r>
                    </a:p>
                  </a:txBody>
                  <a:tcPr anchor="ctr"/>
                </a:tc>
                <a:tc>
                  <a:txBody>
                    <a:bodyPr/>
                    <a:lstStyle/>
                    <a:p>
                      <a:pPr algn="ctr"/>
                      <a:r>
                        <a:rPr lang="pl-PL" sz="1050" dirty="0">
                          <a:solidFill>
                            <a:schemeClr val="tx1"/>
                          </a:solidFill>
                          <a:effectLst/>
                          <a:latin typeface="Verdana" panose="020B0604030504040204" pitchFamily="34" charset="0"/>
                        </a:rPr>
                        <a:t>71</a:t>
                      </a:r>
                    </a:p>
                  </a:txBody>
                  <a:tcPr anchor="ctr"/>
                </a:tc>
                <a:tc>
                  <a:txBody>
                    <a:bodyPr/>
                    <a:lstStyle/>
                    <a:p>
                      <a:pPr algn="ctr"/>
                      <a:r>
                        <a:rPr lang="pl-PL" sz="1050">
                          <a:solidFill>
                            <a:schemeClr val="tx1"/>
                          </a:solidFill>
                          <a:effectLst/>
                          <a:latin typeface="Verdana" panose="020B0604030504040204" pitchFamily="34" charset="0"/>
                        </a:rPr>
                        <a:t>91</a:t>
                      </a:r>
                    </a:p>
                  </a:txBody>
                  <a:tcPr anchor="ctr"/>
                </a:tc>
                <a:tc>
                  <a:txBody>
                    <a:bodyPr/>
                    <a:lstStyle/>
                    <a:p>
                      <a:pPr algn="ctr"/>
                      <a:r>
                        <a:rPr lang="pl-PL" sz="1050" dirty="0">
                          <a:solidFill>
                            <a:schemeClr val="tx1"/>
                          </a:solidFill>
                          <a:effectLst/>
                          <a:latin typeface="Verdana" panose="020B0604030504040204" pitchFamily="34" charset="0"/>
                        </a:rPr>
                        <a:t>TRUE</a:t>
                      </a:r>
                    </a:p>
                  </a:txBody>
                  <a:tcPr anchor="ctr"/>
                </a:tc>
                <a:tc>
                  <a:txBody>
                    <a:bodyPr/>
                    <a:lstStyle/>
                    <a:p>
                      <a:pPr algn="ctr"/>
                      <a:r>
                        <a:rPr lang="pl-PL" sz="1050" dirty="0">
                          <a:solidFill>
                            <a:schemeClr val="tx1"/>
                          </a:solidFill>
                          <a:effectLst/>
                          <a:latin typeface="Verdana" panose="020B0604030504040204" pitchFamily="34" charset="0"/>
                        </a:rPr>
                        <a:t>no</a:t>
                      </a:r>
                    </a:p>
                  </a:txBody>
                  <a:tcPr anchor="ctr"/>
                </a:tc>
                <a:extLst>
                  <a:ext uri="{0D108BD9-81ED-4DB2-BD59-A6C34878D82A}">
                    <a16:rowId xmlns:a16="http://schemas.microsoft.com/office/drawing/2014/main" val="2823843210"/>
                  </a:ext>
                </a:extLst>
              </a:tr>
            </a:tbl>
          </a:graphicData>
        </a:graphic>
      </p:graphicFrame>
    </p:spTree>
    <p:extLst>
      <p:ext uri="{BB962C8B-B14F-4D97-AF65-F5344CB8AC3E}">
        <p14:creationId xmlns:p14="http://schemas.microsoft.com/office/powerpoint/2010/main" val="24776735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4" y="1164110"/>
                <a:ext cx="10607463" cy="5033490"/>
              </a:xfrm>
            </p:spPr>
            <p:txBody>
              <a:bodyPr>
                <a:noAutofit/>
              </a:bodyPr>
              <a:lstStyle/>
              <a:p>
                <a:r>
                  <a:rPr lang="pl-PL" altLang="pl-PL" sz="2200" dirty="0"/>
                  <a:t> </a:t>
                </a:r>
                <a:r>
                  <a:rPr lang="pl-PL" altLang="pl-PL" sz="2200" b="1" dirty="0"/>
                  <a:t>Krok 1 </a:t>
                </a:r>
                <a:r>
                  <a:rPr lang="pl-PL" altLang="pl-PL" sz="2200" dirty="0"/>
                  <a:t>– przeglądanie zbioru uczącego S</a:t>
                </a:r>
              </a:p>
              <a:p>
                <a:pPr marL="0" indent="0">
                  <a:buNone/>
                </a:pPr>
                <a14:m>
                  <m:oMathPara xmlns:m="http://schemas.openxmlformats.org/officeDocument/2006/math">
                    <m:oMathParaPr>
                      <m:jc m:val="centerGroup"/>
                    </m:oMathParaPr>
                    <m:oMath xmlns:m="http://schemas.openxmlformats.org/officeDocument/2006/math">
                      <m:r>
                        <a:rPr lang="pl-PL" altLang="pl-PL" sz="2200" b="0" i="1" smtClean="0">
                          <a:latin typeface="Cambria Math" panose="02040503050406030204" pitchFamily="18" charset="0"/>
                        </a:rPr>
                        <m:t>𝑆</m:t>
                      </m:r>
                      <m:r>
                        <a:rPr lang="pl-PL" altLang="pl-PL" sz="2200" b="0" i="1" smtClean="0">
                          <a:latin typeface="Cambria Math" panose="02040503050406030204" pitchFamily="18" charset="0"/>
                        </a:rPr>
                        <m:t>=</m:t>
                      </m:r>
                      <m:d>
                        <m:dPr>
                          <m:begChr m:val="{"/>
                          <m:endChr m:val="}"/>
                          <m:ctrlPr>
                            <a:rPr lang="pl-PL" altLang="pl-PL" sz="2200" b="0" i="1" smtClean="0">
                              <a:latin typeface="Cambria Math" panose="02040503050406030204" pitchFamily="18" charset="0"/>
                            </a:rPr>
                          </m:ctrlPr>
                        </m:dPr>
                        <m:e>
                          <m:r>
                            <a:rPr lang="pl-PL" altLang="pl-PL" sz="2200" b="0" i="1" smtClean="0">
                              <a:latin typeface="Cambria Math" panose="02040503050406030204" pitchFamily="18" charset="0"/>
                            </a:rPr>
                            <m:t>1,…,14</m:t>
                          </m:r>
                        </m:e>
                      </m:d>
                    </m:oMath>
                  </m:oMathPara>
                </a14:m>
                <a:endParaRPr lang="pl-PL" altLang="pl-PL" sz="2200" b="0" dirty="0"/>
              </a:p>
              <a:p>
                <a:r>
                  <a:rPr lang="pl-PL" altLang="pl-PL" sz="2200" dirty="0"/>
                  <a:t> </a:t>
                </a:r>
                <a:r>
                  <a:rPr lang="pl-PL" altLang="pl-PL" sz="2200" b="1" dirty="0"/>
                  <a:t>Krok 2 </a:t>
                </a:r>
                <a:r>
                  <a:rPr lang="pl-PL" altLang="pl-PL" sz="2200" dirty="0"/>
                  <a:t>– wybór najlepszego atrybutu</a:t>
                </a:r>
              </a:p>
              <a:p>
                <a:pPr marL="0" indent="0">
                  <a:buNone/>
                </a:pPr>
                <a:r>
                  <a:rPr lang="pl-PL" altLang="pl-PL" sz="2200" dirty="0"/>
                  <a:t>				           </a:t>
                </a:r>
                <a:endParaRPr lang="pl-PL" altLang="pl-PL" sz="2200" b="1" dirty="0"/>
              </a:p>
              <a:p>
                <a:r>
                  <a:rPr lang="pl-PL" altLang="pl-PL" sz="2200" dirty="0"/>
                  <a:t> </a:t>
                </a:r>
                <a:r>
                  <a:rPr lang="pl-PL" altLang="pl-PL" sz="2200" b="1" dirty="0"/>
                  <a:t>Krok 3 </a:t>
                </a:r>
                <a:r>
                  <a:rPr lang="pl-PL" altLang="pl-PL" sz="2200" dirty="0"/>
                  <a:t>– podział zbioru uczącego biorą pod uwagę poszczególne wartości</a:t>
                </a:r>
              </a:p>
              <a:p>
                <a:pPr marL="0" indent="0">
                  <a:buNone/>
                </a:pPr>
                <a:endParaRPr lang="pl-PL" altLang="pl-PL" sz="2200" b="1" dirty="0"/>
              </a:p>
              <a:p>
                <a:pPr marL="0" indent="0">
                  <a:buNone/>
                </a:pPr>
                <a:endParaRPr lang="pl-PL" altLang="pl-PL" sz="2200" b="1" dirty="0"/>
              </a:p>
              <a:p>
                <a:pPr marL="0" indent="0">
                  <a:buNone/>
                </a:pPr>
                <a:endParaRPr lang="pl-PL" altLang="pl-PL" sz="2200" b="1" dirty="0"/>
              </a:p>
              <a:p>
                <a:pPr marL="0" indent="0">
                  <a:buNone/>
                </a:pPr>
                <a:endParaRPr lang="pl-PL" altLang="pl-PL" sz="2200" b="1" dirty="0"/>
              </a:p>
              <a:p>
                <a:pPr marL="0" indent="0">
                  <a:buNone/>
                </a:pPr>
                <a:endParaRPr lang="pl-PL" altLang="pl-PL" sz="2200" b="1" dirty="0"/>
              </a:p>
              <a:p>
                <a:pPr marL="0" indent="0">
                  <a:buNone/>
                </a:pPr>
                <a:endParaRPr lang="pl-PL" altLang="pl-PL" sz="2200" b="1" dirty="0"/>
              </a:p>
              <a:p>
                <a:r>
                  <a:rPr lang="pl-PL" altLang="pl-PL" sz="2200" dirty="0"/>
                  <a:t> </a:t>
                </a:r>
                <a:r>
                  <a:rPr lang="pl-PL" altLang="pl-PL" sz="2200" b="1" dirty="0"/>
                  <a:t>Krok 4 </a:t>
                </a:r>
                <a:r>
                  <a:rPr lang="pl-PL" altLang="pl-PL" sz="2200" dirty="0"/>
                  <a:t>– należy dla kolejnych węzłów wywołać algorytm rekurencyjnie (kroki 1,2 oraz 3)</a:t>
                </a:r>
                <a:endParaRPr lang="pl-PL" altLang="pl-PL" sz="2200" b="1"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4" y="1164110"/>
                <a:ext cx="10607463" cy="5033490"/>
              </a:xfrm>
              <a:blipFill>
                <a:blip r:embed="rId2"/>
                <a:stretch>
                  <a:fillRect l="-632" t="-1574" b="-1332"/>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217</a:t>
            </a:fld>
            <a:endParaRPr lang="pl-PL"/>
          </a:p>
        </p:txBody>
      </p:sp>
      <p:sp>
        <p:nvSpPr>
          <p:cNvPr id="3" name="Prostokąt 2">
            <a:extLst>
              <a:ext uri="{FF2B5EF4-FFF2-40B4-BE49-F238E27FC236}">
                <a16:creationId xmlns:a16="http://schemas.microsoft.com/office/drawing/2014/main" id="{3C5FCF70-AA34-4F4C-9E0A-8D10F9D15D5B}"/>
              </a:ext>
            </a:extLst>
          </p:cNvPr>
          <p:cNvSpPr/>
          <p:nvPr/>
        </p:nvSpPr>
        <p:spPr>
          <a:xfrm>
            <a:off x="5275385" y="2274278"/>
            <a:ext cx="1312984" cy="45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Outlook</a:t>
            </a:r>
          </a:p>
        </p:txBody>
      </p:sp>
      <p:sp>
        <p:nvSpPr>
          <p:cNvPr id="6" name="Prostokąt 5">
            <a:extLst>
              <a:ext uri="{FF2B5EF4-FFF2-40B4-BE49-F238E27FC236}">
                <a16:creationId xmlns:a16="http://schemas.microsoft.com/office/drawing/2014/main" id="{48F4C66D-B846-41C6-AC4B-FBA8B841BDF1}"/>
              </a:ext>
            </a:extLst>
          </p:cNvPr>
          <p:cNvSpPr/>
          <p:nvPr/>
        </p:nvSpPr>
        <p:spPr>
          <a:xfrm>
            <a:off x="5275385" y="3202354"/>
            <a:ext cx="1312984" cy="45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Outlook</a:t>
            </a:r>
          </a:p>
        </p:txBody>
      </p:sp>
      <p:sp>
        <p:nvSpPr>
          <p:cNvPr id="4" name="Prostokąt 3">
            <a:extLst>
              <a:ext uri="{FF2B5EF4-FFF2-40B4-BE49-F238E27FC236}">
                <a16:creationId xmlns:a16="http://schemas.microsoft.com/office/drawing/2014/main" id="{6E52AAEB-98FD-404A-AF22-0F81A582D5C0}"/>
              </a:ext>
            </a:extLst>
          </p:cNvPr>
          <p:cNvSpPr/>
          <p:nvPr/>
        </p:nvSpPr>
        <p:spPr>
          <a:xfrm>
            <a:off x="2930768" y="4618891"/>
            <a:ext cx="1836615" cy="45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{1,2,8,9,11}</a:t>
            </a:r>
          </a:p>
        </p:txBody>
      </p:sp>
      <p:sp>
        <p:nvSpPr>
          <p:cNvPr id="8" name="Prostokąt 7">
            <a:extLst>
              <a:ext uri="{FF2B5EF4-FFF2-40B4-BE49-F238E27FC236}">
                <a16:creationId xmlns:a16="http://schemas.microsoft.com/office/drawing/2014/main" id="{891B3342-6573-492B-98DC-9EE6436E88CC}"/>
              </a:ext>
            </a:extLst>
          </p:cNvPr>
          <p:cNvSpPr/>
          <p:nvPr/>
        </p:nvSpPr>
        <p:spPr>
          <a:xfrm>
            <a:off x="5275385" y="4626707"/>
            <a:ext cx="1836615" cy="45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{3,7,12,13}</a:t>
            </a:r>
          </a:p>
        </p:txBody>
      </p:sp>
      <p:sp>
        <p:nvSpPr>
          <p:cNvPr id="9" name="Prostokąt 8">
            <a:extLst>
              <a:ext uri="{FF2B5EF4-FFF2-40B4-BE49-F238E27FC236}">
                <a16:creationId xmlns:a16="http://schemas.microsoft.com/office/drawing/2014/main" id="{E953817C-DC0E-4562-81EA-8E0ED123A5C9}"/>
              </a:ext>
            </a:extLst>
          </p:cNvPr>
          <p:cNvSpPr/>
          <p:nvPr/>
        </p:nvSpPr>
        <p:spPr>
          <a:xfrm>
            <a:off x="7596553" y="4626707"/>
            <a:ext cx="1836615" cy="45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{4,5,6,10,14}</a:t>
            </a:r>
          </a:p>
        </p:txBody>
      </p:sp>
      <p:cxnSp>
        <p:nvCxnSpPr>
          <p:cNvPr id="7" name="Łącznik prosty 6">
            <a:extLst>
              <a:ext uri="{FF2B5EF4-FFF2-40B4-BE49-F238E27FC236}">
                <a16:creationId xmlns:a16="http://schemas.microsoft.com/office/drawing/2014/main" id="{77E75178-F65F-4E78-88BC-E27A5B22194F}"/>
              </a:ext>
            </a:extLst>
          </p:cNvPr>
          <p:cNvCxnSpPr>
            <a:stCxn id="6" idx="2"/>
            <a:endCxn id="4" idx="0"/>
          </p:cNvCxnSpPr>
          <p:nvPr/>
        </p:nvCxnSpPr>
        <p:spPr>
          <a:xfrm flipH="1">
            <a:off x="3849076" y="3655646"/>
            <a:ext cx="2082801" cy="9632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Łącznik prosty 10">
            <a:extLst>
              <a:ext uri="{FF2B5EF4-FFF2-40B4-BE49-F238E27FC236}">
                <a16:creationId xmlns:a16="http://schemas.microsoft.com/office/drawing/2014/main" id="{880104B7-D023-4C20-BC6F-D53C1AFCD112}"/>
              </a:ext>
            </a:extLst>
          </p:cNvPr>
          <p:cNvCxnSpPr>
            <a:stCxn id="6" idx="2"/>
            <a:endCxn id="8" idx="0"/>
          </p:cNvCxnSpPr>
          <p:nvPr/>
        </p:nvCxnSpPr>
        <p:spPr>
          <a:xfrm>
            <a:off x="5931877" y="3655646"/>
            <a:ext cx="261816" cy="9710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Łącznik prosty 12">
            <a:extLst>
              <a:ext uri="{FF2B5EF4-FFF2-40B4-BE49-F238E27FC236}">
                <a16:creationId xmlns:a16="http://schemas.microsoft.com/office/drawing/2014/main" id="{9C1721BA-1B54-4515-87C4-456140969F6A}"/>
              </a:ext>
            </a:extLst>
          </p:cNvPr>
          <p:cNvCxnSpPr>
            <a:stCxn id="6" idx="2"/>
            <a:endCxn id="9" idx="0"/>
          </p:cNvCxnSpPr>
          <p:nvPr/>
        </p:nvCxnSpPr>
        <p:spPr>
          <a:xfrm>
            <a:off x="5931877" y="3655646"/>
            <a:ext cx="2582984" cy="97106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pole tekstowe 13">
            <a:extLst>
              <a:ext uri="{FF2B5EF4-FFF2-40B4-BE49-F238E27FC236}">
                <a16:creationId xmlns:a16="http://schemas.microsoft.com/office/drawing/2014/main" id="{37C9BF22-E0D0-4464-9392-8F5C520B93AE}"/>
              </a:ext>
            </a:extLst>
          </p:cNvPr>
          <p:cNvSpPr txBox="1"/>
          <p:nvPr/>
        </p:nvSpPr>
        <p:spPr>
          <a:xfrm>
            <a:off x="3973774" y="3895636"/>
            <a:ext cx="755848" cy="369332"/>
          </a:xfrm>
          <a:prstGeom prst="rect">
            <a:avLst/>
          </a:prstGeom>
          <a:noFill/>
        </p:spPr>
        <p:txBody>
          <a:bodyPr wrap="none" rtlCol="0">
            <a:spAutoFit/>
          </a:bodyPr>
          <a:lstStyle/>
          <a:p>
            <a:r>
              <a:rPr lang="pl-PL" dirty="0"/>
              <a:t>Sunny</a:t>
            </a:r>
          </a:p>
        </p:txBody>
      </p:sp>
      <p:sp>
        <p:nvSpPr>
          <p:cNvPr id="17" name="pole tekstowe 16">
            <a:extLst>
              <a:ext uri="{FF2B5EF4-FFF2-40B4-BE49-F238E27FC236}">
                <a16:creationId xmlns:a16="http://schemas.microsoft.com/office/drawing/2014/main" id="{265FEDC9-E612-45D4-BBA3-5A3242165F09}"/>
              </a:ext>
            </a:extLst>
          </p:cNvPr>
          <p:cNvSpPr txBox="1"/>
          <p:nvPr/>
        </p:nvSpPr>
        <p:spPr>
          <a:xfrm>
            <a:off x="5119489" y="4029780"/>
            <a:ext cx="1001684" cy="369332"/>
          </a:xfrm>
          <a:prstGeom prst="rect">
            <a:avLst/>
          </a:prstGeom>
          <a:noFill/>
        </p:spPr>
        <p:txBody>
          <a:bodyPr wrap="none" rtlCol="0">
            <a:spAutoFit/>
          </a:bodyPr>
          <a:lstStyle/>
          <a:p>
            <a:r>
              <a:rPr lang="pl-PL" dirty="0"/>
              <a:t>Overcast</a:t>
            </a:r>
          </a:p>
        </p:txBody>
      </p:sp>
      <p:sp>
        <p:nvSpPr>
          <p:cNvPr id="18" name="pole tekstowe 17">
            <a:extLst>
              <a:ext uri="{FF2B5EF4-FFF2-40B4-BE49-F238E27FC236}">
                <a16:creationId xmlns:a16="http://schemas.microsoft.com/office/drawing/2014/main" id="{7A63E369-E5D4-420F-A73C-6F76C792C90A}"/>
              </a:ext>
            </a:extLst>
          </p:cNvPr>
          <p:cNvSpPr txBox="1"/>
          <p:nvPr/>
        </p:nvSpPr>
        <p:spPr>
          <a:xfrm>
            <a:off x="7358187" y="3845114"/>
            <a:ext cx="595035" cy="369332"/>
          </a:xfrm>
          <a:prstGeom prst="rect">
            <a:avLst/>
          </a:prstGeom>
          <a:noFill/>
        </p:spPr>
        <p:txBody>
          <a:bodyPr wrap="none" rtlCol="0">
            <a:spAutoFit/>
          </a:bodyPr>
          <a:lstStyle/>
          <a:p>
            <a:r>
              <a:rPr lang="pl-PL" dirty="0"/>
              <a:t>Rain</a:t>
            </a:r>
          </a:p>
        </p:txBody>
      </p:sp>
    </p:spTree>
    <p:extLst>
      <p:ext uri="{BB962C8B-B14F-4D97-AF65-F5344CB8AC3E}">
        <p14:creationId xmlns:p14="http://schemas.microsoft.com/office/powerpoint/2010/main" val="19978001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4" y="1164110"/>
            <a:ext cx="10607463" cy="5033490"/>
          </a:xfrm>
        </p:spPr>
        <p:txBody>
          <a:bodyPr>
            <a:noAutofit/>
          </a:bodyPr>
          <a:lstStyle/>
          <a:p>
            <a:r>
              <a:rPr lang="pl-PL" altLang="pl-PL" sz="2200" dirty="0"/>
              <a:t> Ostatecznie drzewo przybiera następującą postać:</a:t>
            </a:r>
          </a:p>
          <a:p>
            <a:pPr marL="0" indent="0">
              <a:buNone/>
            </a:pPr>
            <a:endParaRPr lang="pl-PL" altLang="pl-PL" sz="2200" b="1"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218</a:t>
            </a:fld>
            <a:endParaRPr lang="pl-PL"/>
          </a:p>
        </p:txBody>
      </p:sp>
      <p:sp>
        <p:nvSpPr>
          <p:cNvPr id="6" name="Prostokąt 5">
            <a:extLst>
              <a:ext uri="{FF2B5EF4-FFF2-40B4-BE49-F238E27FC236}">
                <a16:creationId xmlns:a16="http://schemas.microsoft.com/office/drawing/2014/main" id="{48F4C66D-B846-41C6-AC4B-FBA8B841BDF1}"/>
              </a:ext>
            </a:extLst>
          </p:cNvPr>
          <p:cNvSpPr/>
          <p:nvPr/>
        </p:nvSpPr>
        <p:spPr>
          <a:xfrm>
            <a:off x="5087815" y="1819031"/>
            <a:ext cx="1312984" cy="45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Outlook</a:t>
            </a:r>
          </a:p>
        </p:txBody>
      </p:sp>
      <p:sp>
        <p:nvSpPr>
          <p:cNvPr id="4" name="Prostokąt 3">
            <a:extLst>
              <a:ext uri="{FF2B5EF4-FFF2-40B4-BE49-F238E27FC236}">
                <a16:creationId xmlns:a16="http://schemas.microsoft.com/office/drawing/2014/main" id="{6E52AAEB-98FD-404A-AF22-0F81A582D5C0}"/>
              </a:ext>
            </a:extLst>
          </p:cNvPr>
          <p:cNvSpPr/>
          <p:nvPr/>
        </p:nvSpPr>
        <p:spPr>
          <a:xfrm>
            <a:off x="2743199" y="3235568"/>
            <a:ext cx="1266094" cy="45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err="1"/>
              <a:t>Humidity</a:t>
            </a:r>
            <a:endParaRPr lang="pl-PL" dirty="0"/>
          </a:p>
        </p:txBody>
      </p:sp>
      <p:sp>
        <p:nvSpPr>
          <p:cNvPr id="9" name="Prostokąt 8">
            <a:extLst>
              <a:ext uri="{FF2B5EF4-FFF2-40B4-BE49-F238E27FC236}">
                <a16:creationId xmlns:a16="http://schemas.microsoft.com/office/drawing/2014/main" id="{E953817C-DC0E-4562-81EA-8E0ED123A5C9}"/>
              </a:ext>
            </a:extLst>
          </p:cNvPr>
          <p:cNvSpPr/>
          <p:nvPr/>
        </p:nvSpPr>
        <p:spPr>
          <a:xfrm>
            <a:off x="7408983" y="3243384"/>
            <a:ext cx="1836615" cy="45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Wind</a:t>
            </a:r>
          </a:p>
        </p:txBody>
      </p:sp>
      <p:cxnSp>
        <p:nvCxnSpPr>
          <p:cNvPr id="7" name="Łącznik prosty 6">
            <a:extLst>
              <a:ext uri="{FF2B5EF4-FFF2-40B4-BE49-F238E27FC236}">
                <a16:creationId xmlns:a16="http://schemas.microsoft.com/office/drawing/2014/main" id="{77E75178-F65F-4E78-88BC-E27A5B22194F}"/>
              </a:ext>
            </a:extLst>
          </p:cNvPr>
          <p:cNvCxnSpPr>
            <a:cxnSpLocks/>
            <a:stCxn id="6" idx="2"/>
            <a:endCxn id="4" idx="0"/>
          </p:cNvCxnSpPr>
          <p:nvPr/>
        </p:nvCxnSpPr>
        <p:spPr>
          <a:xfrm flipH="1">
            <a:off x="3376246" y="2272323"/>
            <a:ext cx="2368061" cy="9632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Łącznik prosty 10">
            <a:extLst>
              <a:ext uri="{FF2B5EF4-FFF2-40B4-BE49-F238E27FC236}">
                <a16:creationId xmlns:a16="http://schemas.microsoft.com/office/drawing/2014/main" id="{880104B7-D023-4C20-BC6F-D53C1AFCD112}"/>
              </a:ext>
            </a:extLst>
          </p:cNvPr>
          <p:cNvCxnSpPr>
            <a:cxnSpLocks/>
            <a:stCxn id="6" idx="2"/>
          </p:cNvCxnSpPr>
          <p:nvPr/>
        </p:nvCxnSpPr>
        <p:spPr>
          <a:xfrm>
            <a:off x="5744307" y="2272323"/>
            <a:ext cx="261816" cy="9710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Łącznik prosty 12">
            <a:extLst>
              <a:ext uri="{FF2B5EF4-FFF2-40B4-BE49-F238E27FC236}">
                <a16:creationId xmlns:a16="http://schemas.microsoft.com/office/drawing/2014/main" id="{9C1721BA-1B54-4515-87C4-456140969F6A}"/>
              </a:ext>
            </a:extLst>
          </p:cNvPr>
          <p:cNvCxnSpPr>
            <a:cxnSpLocks/>
            <a:stCxn id="6" idx="2"/>
            <a:endCxn id="9" idx="0"/>
          </p:cNvCxnSpPr>
          <p:nvPr/>
        </p:nvCxnSpPr>
        <p:spPr>
          <a:xfrm>
            <a:off x="5744307" y="2272323"/>
            <a:ext cx="2582984" cy="97106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pole tekstowe 13">
            <a:extLst>
              <a:ext uri="{FF2B5EF4-FFF2-40B4-BE49-F238E27FC236}">
                <a16:creationId xmlns:a16="http://schemas.microsoft.com/office/drawing/2014/main" id="{37C9BF22-E0D0-4464-9392-8F5C520B93AE}"/>
              </a:ext>
            </a:extLst>
          </p:cNvPr>
          <p:cNvSpPr txBox="1"/>
          <p:nvPr/>
        </p:nvSpPr>
        <p:spPr>
          <a:xfrm>
            <a:off x="4009293" y="2410413"/>
            <a:ext cx="755848" cy="369332"/>
          </a:xfrm>
          <a:prstGeom prst="rect">
            <a:avLst/>
          </a:prstGeom>
          <a:noFill/>
        </p:spPr>
        <p:txBody>
          <a:bodyPr wrap="none" rtlCol="0">
            <a:spAutoFit/>
          </a:bodyPr>
          <a:lstStyle/>
          <a:p>
            <a:r>
              <a:rPr lang="pl-PL" dirty="0"/>
              <a:t>Sunny</a:t>
            </a:r>
          </a:p>
        </p:txBody>
      </p:sp>
      <p:sp>
        <p:nvSpPr>
          <p:cNvPr id="17" name="pole tekstowe 16">
            <a:extLst>
              <a:ext uri="{FF2B5EF4-FFF2-40B4-BE49-F238E27FC236}">
                <a16:creationId xmlns:a16="http://schemas.microsoft.com/office/drawing/2014/main" id="{265FEDC9-E612-45D4-BBA3-5A3242165F09}"/>
              </a:ext>
            </a:extLst>
          </p:cNvPr>
          <p:cNvSpPr txBox="1"/>
          <p:nvPr/>
        </p:nvSpPr>
        <p:spPr>
          <a:xfrm>
            <a:off x="4931919" y="2646457"/>
            <a:ext cx="1001684" cy="369332"/>
          </a:xfrm>
          <a:prstGeom prst="rect">
            <a:avLst/>
          </a:prstGeom>
          <a:noFill/>
        </p:spPr>
        <p:txBody>
          <a:bodyPr wrap="none" rtlCol="0">
            <a:spAutoFit/>
          </a:bodyPr>
          <a:lstStyle/>
          <a:p>
            <a:r>
              <a:rPr lang="pl-PL" dirty="0"/>
              <a:t>Overcast</a:t>
            </a:r>
          </a:p>
        </p:txBody>
      </p:sp>
      <p:sp>
        <p:nvSpPr>
          <p:cNvPr id="18" name="pole tekstowe 17">
            <a:extLst>
              <a:ext uri="{FF2B5EF4-FFF2-40B4-BE49-F238E27FC236}">
                <a16:creationId xmlns:a16="http://schemas.microsoft.com/office/drawing/2014/main" id="{7A63E369-E5D4-420F-A73C-6F76C792C90A}"/>
              </a:ext>
            </a:extLst>
          </p:cNvPr>
          <p:cNvSpPr txBox="1"/>
          <p:nvPr/>
        </p:nvSpPr>
        <p:spPr>
          <a:xfrm>
            <a:off x="7170617" y="2461791"/>
            <a:ext cx="595035" cy="369332"/>
          </a:xfrm>
          <a:prstGeom prst="rect">
            <a:avLst/>
          </a:prstGeom>
          <a:noFill/>
        </p:spPr>
        <p:txBody>
          <a:bodyPr wrap="none" rtlCol="0">
            <a:spAutoFit/>
          </a:bodyPr>
          <a:lstStyle/>
          <a:p>
            <a:r>
              <a:rPr lang="pl-PL" dirty="0"/>
              <a:t>Rain</a:t>
            </a:r>
          </a:p>
        </p:txBody>
      </p:sp>
      <p:sp>
        <p:nvSpPr>
          <p:cNvPr id="23" name="pole tekstowe 22">
            <a:extLst>
              <a:ext uri="{FF2B5EF4-FFF2-40B4-BE49-F238E27FC236}">
                <a16:creationId xmlns:a16="http://schemas.microsoft.com/office/drawing/2014/main" id="{8B408E31-66F6-4817-8BF6-D01B565A06A3}"/>
              </a:ext>
            </a:extLst>
          </p:cNvPr>
          <p:cNvSpPr txBox="1"/>
          <p:nvPr/>
        </p:nvSpPr>
        <p:spPr>
          <a:xfrm>
            <a:off x="5763364" y="3285364"/>
            <a:ext cx="485518" cy="369332"/>
          </a:xfrm>
          <a:prstGeom prst="rect">
            <a:avLst/>
          </a:prstGeom>
          <a:noFill/>
        </p:spPr>
        <p:txBody>
          <a:bodyPr wrap="none" rtlCol="0">
            <a:spAutoFit/>
          </a:bodyPr>
          <a:lstStyle/>
          <a:p>
            <a:r>
              <a:rPr lang="pl-PL" dirty="0" err="1"/>
              <a:t>Yes</a:t>
            </a:r>
            <a:endParaRPr lang="pl-PL" dirty="0"/>
          </a:p>
        </p:txBody>
      </p:sp>
      <p:sp>
        <p:nvSpPr>
          <p:cNvPr id="24" name="pole tekstowe 23">
            <a:extLst>
              <a:ext uri="{FF2B5EF4-FFF2-40B4-BE49-F238E27FC236}">
                <a16:creationId xmlns:a16="http://schemas.microsoft.com/office/drawing/2014/main" id="{781D7708-5656-423D-AEA9-E4480D9F6686}"/>
              </a:ext>
            </a:extLst>
          </p:cNvPr>
          <p:cNvSpPr txBox="1"/>
          <p:nvPr/>
        </p:nvSpPr>
        <p:spPr>
          <a:xfrm>
            <a:off x="2438050" y="4282773"/>
            <a:ext cx="612668" cy="369332"/>
          </a:xfrm>
          <a:prstGeom prst="rect">
            <a:avLst/>
          </a:prstGeom>
          <a:noFill/>
        </p:spPr>
        <p:txBody>
          <a:bodyPr wrap="none" rtlCol="0">
            <a:spAutoFit/>
          </a:bodyPr>
          <a:lstStyle/>
          <a:p>
            <a:r>
              <a:rPr lang="pl-PL" dirty="0"/>
              <a:t>High</a:t>
            </a:r>
          </a:p>
        </p:txBody>
      </p:sp>
      <p:sp>
        <p:nvSpPr>
          <p:cNvPr id="25" name="pole tekstowe 24">
            <a:extLst>
              <a:ext uri="{FF2B5EF4-FFF2-40B4-BE49-F238E27FC236}">
                <a16:creationId xmlns:a16="http://schemas.microsoft.com/office/drawing/2014/main" id="{691B1B8C-3AF4-40EE-ABE9-563FBBDBF559}"/>
              </a:ext>
            </a:extLst>
          </p:cNvPr>
          <p:cNvSpPr txBox="1"/>
          <p:nvPr/>
        </p:nvSpPr>
        <p:spPr>
          <a:xfrm>
            <a:off x="3479870" y="4282773"/>
            <a:ext cx="883575" cy="369332"/>
          </a:xfrm>
          <a:prstGeom prst="rect">
            <a:avLst/>
          </a:prstGeom>
          <a:noFill/>
        </p:spPr>
        <p:txBody>
          <a:bodyPr wrap="none" rtlCol="0">
            <a:spAutoFit/>
          </a:bodyPr>
          <a:lstStyle/>
          <a:p>
            <a:r>
              <a:rPr lang="pl-PL" dirty="0" err="1"/>
              <a:t>Normal</a:t>
            </a:r>
            <a:endParaRPr lang="pl-PL" dirty="0"/>
          </a:p>
        </p:txBody>
      </p:sp>
      <p:sp>
        <p:nvSpPr>
          <p:cNvPr id="26" name="pole tekstowe 25">
            <a:extLst>
              <a:ext uri="{FF2B5EF4-FFF2-40B4-BE49-F238E27FC236}">
                <a16:creationId xmlns:a16="http://schemas.microsoft.com/office/drawing/2014/main" id="{D86AD34E-CCDB-4FC3-A61B-87E12B89983F}"/>
              </a:ext>
            </a:extLst>
          </p:cNvPr>
          <p:cNvSpPr txBox="1"/>
          <p:nvPr/>
        </p:nvSpPr>
        <p:spPr>
          <a:xfrm>
            <a:off x="1952532" y="5240186"/>
            <a:ext cx="455574" cy="369332"/>
          </a:xfrm>
          <a:prstGeom prst="rect">
            <a:avLst/>
          </a:prstGeom>
          <a:noFill/>
        </p:spPr>
        <p:txBody>
          <a:bodyPr wrap="none" rtlCol="0">
            <a:spAutoFit/>
          </a:bodyPr>
          <a:lstStyle/>
          <a:p>
            <a:r>
              <a:rPr lang="pl-PL" dirty="0"/>
              <a:t>No</a:t>
            </a:r>
          </a:p>
        </p:txBody>
      </p:sp>
      <p:sp>
        <p:nvSpPr>
          <p:cNvPr id="27" name="pole tekstowe 26">
            <a:extLst>
              <a:ext uri="{FF2B5EF4-FFF2-40B4-BE49-F238E27FC236}">
                <a16:creationId xmlns:a16="http://schemas.microsoft.com/office/drawing/2014/main" id="{0E0678FA-F413-4735-AE9F-A56244B08CB9}"/>
              </a:ext>
            </a:extLst>
          </p:cNvPr>
          <p:cNvSpPr txBox="1"/>
          <p:nvPr/>
        </p:nvSpPr>
        <p:spPr>
          <a:xfrm>
            <a:off x="4246347" y="5240186"/>
            <a:ext cx="485518" cy="369332"/>
          </a:xfrm>
          <a:prstGeom prst="rect">
            <a:avLst/>
          </a:prstGeom>
          <a:noFill/>
        </p:spPr>
        <p:txBody>
          <a:bodyPr wrap="none" rtlCol="0">
            <a:spAutoFit/>
          </a:bodyPr>
          <a:lstStyle/>
          <a:p>
            <a:r>
              <a:rPr lang="pl-PL" dirty="0" err="1"/>
              <a:t>Yes</a:t>
            </a:r>
            <a:endParaRPr lang="pl-PL" dirty="0"/>
          </a:p>
        </p:txBody>
      </p:sp>
      <p:cxnSp>
        <p:nvCxnSpPr>
          <p:cNvPr id="28" name="Łącznik prosty 27">
            <a:extLst>
              <a:ext uri="{FF2B5EF4-FFF2-40B4-BE49-F238E27FC236}">
                <a16:creationId xmlns:a16="http://schemas.microsoft.com/office/drawing/2014/main" id="{4F4AB31B-DD12-4D0D-8DA2-9888AACE3F38}"/>
              </a:ext>
            </a:extLst>
          </p:cNvPr>
          <p:cNvCxnSpPr>
            <a:cxnSpLocks/>
            <a:endCxn id="24" idx="0"/>
          </p:cNvCxnSpPr>
          <p:nvPr/>
        </p:nvCxnSpPr>
        <p:spPr>
          <a:xfrm flipH="1">
            <a:off x="2744384" y="3696676"/>
            <a:ext cx="619966" cy="58609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Łącznik prosty 29">
            <a:extLst>
              <a:ext uri="{FF2B5EF4-FFF2-40B4-BE49-F238E27FC236}">
                <a16:creationId xmlns:a16="http://schemas.microsoft.com/office/drawing/2014/main" id="{FF6A7184-6C1A-4DAE-BE3A-B09D1F1511FD}"/>
              </a:ext>
            </a:extLst>
          </p:cNvPr>
          <p:cNvCxnSpPr>
            <a:cxnSpLocks/>
            <a:stCxn id="4" idx="2"/>
            <a:endCxn id="25" idx="0"/>
          </p:cNvCxnSpPr>
          <p:nvPr/>
        </p:nvCxnSpPr>
        <p:spPr>
          <a:xfrm>
            <a:off x="3376246" y="3688860"/>
            <a:ext cx="545412" cy="5939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Łącznik prosty 32">
            <a:extLst>
              <a:ext uri="{FF2B5EF4-FFF2-40B4-BE49-F238E27FC236}">
                <a16:creationId xmlns:a16="http://schemas.microsoft.com/office/drawing/2014/main" id="{57DE4F52-73CF-4362-B64D-A38390104249}"/>
              </a:ext>
            </a:extLst>
          </p:cNvPr>
          <p:cNvCxnSpPr>
            <a:cxnSpLocks/>
            <a:stCxn id="24" idx="2"/>
            <a:endCxn id="26" idx="0"/>
          </p:cNvCxnSpPr>
          <p:nvPr/>
        </p:nvCxnSpPr>
        <p:spPr>
          <a:xfrm flipH="1">
            <a:off x="2180319" y="4652105"/>
            <a:ext cx="564065" cy="58808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Łącznik prosty 35">
            <a:extLst>
              <a:ext uri="{FF2B5EF4-FFF2-40B4-BE49-F238E27FC236}">
                <a16:creationId xmlns:a16="http://schemas.microsoft.com/office/drawing/2014/main" id="{6CB796DE-7A70-440D-84D5-4983A2399DAD}"/>
              </a:ext>
            </a:extLst>
          </p:cNvPr>
          <p:cNvCxnSpPr>
            <a:cxnSpLocks/>
            <a:stCxn id="25" idx="2"/>
            <a:endCxn id="27" idx="0"/>
          </p:cNvCxnSpPr>
          <p:nvPr/>
        </p:nvCxnSpPr>
        <p:spPr>
          <a:xfrm>
            <a:off x="3921658" y="4652105"/>
            <a:ext cx="567448" cy="58808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pole tekstowe 38">
            <a:extLst>
              <a:ext uri="{FF2B5EF4-FFF2-40B4-BE49-F238E27FC236}">
                <a16:creationId xmlns:a16="http://schemas.microsoft.com/office/drawing/2014/main" id="{DED302B4-99F8-4CB9-B0C1-35231E1F5070}"/>
              </a:ext>
            </a:extLst>
          </p:cNvPr>
          <p:cNvSpPr txBox="1"/>
          <p:nvPr/>
        </p:nvSpPr>
        <p:spPr>
          <a:xfrm>
            <a:off x="7197622" y="4298405"/>
            <a:ext cx="796500" cy="369332"/>
          </a:xfrm>
          <a:prstGeom prst="rect">
            <a:avLst/>
          </a:prstGeom>
          <a:noFill/>
        </p:spPr>
        <p:txBody>
          <a:bodyPr wrap="none" rtlCol="0">
            <a:spAutoFit/>
          </a:bodyPr>
          <a:lstStyle/>
          <a:p>
            <a:r>
              <a:rPr lang="pl-PL" dirty="0" err="1"/>
              <a:t>Strong</a:t>
            </a:r>
            <a:endParaRPr lang="pl-PL" dirty="0"/>
          </a:p>
        </p:txBody>
      </p:sp>
      <p:sp>
        <p:nvSpPr>
          <p:cNvPr id="40" name="pole tekstowe 39">
            <a:extLst>
              <a:ext uri="{FF2B5EF4-FFF2-40B4-BE49-F238E27FC236}">
                <a16:creationId xmlns:a16="http://schemas.microsoft.com/office/drawing/2014/main" id="{DC847A7C-168D-4E29-8C0D-18FABF26CA90}"/>
              </a:ext>
            </a:extLst>
          </p:cNvPr>
          <p:cNvSpPr txBox="1"/>
          <p:nvPr/>
        </p:nvSpPr>
        <p:spPr>
          <a:xfrm>
            <a:off x="8847348" y="4298405"/>
            <a:ext cx="711605" cy="369332"/>
          </a:xfrm>
          <a:prstGeom prst="rect">
            <a:avLst/>
          </a:prstGeom>
          <a:noFill/>
        </p:spPr>
        <p:txBody>
          <a:bodyPr wrap="none" rtlCol="0">
            <a:spAutoFit/>
          </a:bodyPr>
          <a:lstStyle/>
          <a:p>
            <a:r>
              <a:rPr lang="pl-PL" dirty="0" err="1"/>
              <a:t>Weak</a:t>
            </a:r>
            <a:endParaRPr lang="pl-PL" dirty="0"/>
          </a:p>
        </p:txBody>
      </p:sp>
      <p:cxnSp>
        <p:nvCxnSpPr>
          <p:cNvPr id="41" name="Łącznik prosty 40">
            <a:extLst>
              <a:ext uri="{FF2B5EF4-FFF2-40B4-BE49-F238E27FC236}">
                <a16:creationId xmlns:a16="http://schemas.microsoft.com/office/drawing/2014/main" id="{8A2F546B-8B2A-405D-844E-17E46E2DB734}"/>
              </a:ext>
            </a:extLst>
          </p:cNvPr>
          <p:cNvCxnSpPr>
            <a:cxnSpLocks/>
            <a:stCxn id="9" idx="2"/>
            <a:endCxn id="39" idx="0"/>
          </p:cNvCxnSpPr>
          <p:nvPr/>
        </p:nvCxnSpPr>
        <p:spPr>
          <a:xfrm flipH="1">
            <a:off x="7595872" y="3696676"/>
            <a:ext cx="731419" cy="6017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Łącznik prosty 43">
            <a:extLst>
              <a:ext uri="{FF2B5EF4-FFF2-40B4-BE49-F238E27FC236}">
                <a16:creationId xmlns:a16="http://schemas.microsoft.com/office/drawing/2014/main" id="{A9444A70-A251-4EE7-949F-B2CC567677E8}"/>
              </a:ext>
            </a:extLst>
          </p:cNvPr>
          <p:cNvCxnSpPr>
            <a:cxnSpLocks/>
            <a:stCxn id="9" idx="2"/>
            <a:endCxn id="40" idx="0"/>
          </p:cNvCxnSpPr>
          <p:nvPr/>
        </p:nvCxnSpPr>
        <p:spPr>
          <a:xfrm>
            <a:off x="8327291" y="3696676"/>
            <a:ext cx="875860" cy="6017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Łącznik prosty 46">
            <a:extLst>
              <a:ext uri="{FF2B5EF4-FFF2-40B4-BE49-F238E27FC236}">
                <a16:creationId xmlns:a16="http://schemas.microsoft.com/office/drawing/2014/main" id="{B584DBD8-FDCE-4D22-AE10-61723CB40CA4}"/>
              </a:ext>
            </a:extLst>
          </p:cNvPr>
          <p:cNvCxnSpPr>
            <a:cxnSpLocks/>
            <a:stCxn id="40" idx="2"/>
          </p:cNvCxnSpPr>
          <p:nvPr/>
        </p:nvCxnSpPr>
        <p:spPr>
          <a:xfrm>
            <a:off x="9203151" y="4667737"/>
            <a:ext cx="425403" cy="5724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Łącznik prosty 49">
            <a:extLst>
              <a:ext uri="{FF2B5EF4-FFF2-40B4-BE49-F238E27FC236}">
                <a16:creationId xmlns:a16="http://schemas.microsoft.com/office/drawing/2014/main" id="{C624B4DF-2566-4998-A680-156C9D05405A}"/>
              </a:ext>
            </a:extLst>
          </p:cNvPr>
          <p:cNvCxnSpPr>
            <a:cxnSpLocks/>
            <a:stCxn id="39" idx="2"/>
          </p:cNvCxnSpPr>
          <p:nvPr/>
        </p:nvCxnSpPr>
        <p:spPr>
          <a:xfrm flipH="1">
            <a:off x="7170617" y="4667737"/>
            <a:ext cx="425255" cy="65492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3" name="pole tekstowe 52">
            <a:extLst>
              <a:ext uri="{FF2B5EF4-FFF2-40B4-BE49-F238E27FC236}">
                <a16:creationId xmlns:a16="http://schemas.microsoft.com/office/drawing/2014/main" id="{D403958F-92EE-416D-8540-B01A482B3DC7}"/>
              </a:ext>
            </a:extLst>
          </p:cNvPr>
          <p:cNvSpPr txBox="1"/>
          <p:nvPr/>
        </p:nvSpPr>
        <p:spPr>
          <a:xfrm>
            <a:off x="6920359" y="5269466"/>
            <a:ext cx="455574" cy="369332"/>
          </a:xfrm>
          <a:prstGeom prst="rect">
            <a:avLst/>
          </a:prstGeom>
          <a:noFill/>
        </p:spPr>
        <p:txBody>
          <a:bodyPr wrap="none" rtlCol="0">
            <a:spAutoFit/>
          </a:bodyPr>
          <a:lstStyle/>
          <a:p>
            <a:r>
              <a:rPr lang="pl-PL" dirty="0"/>
              <a:t>No</a:t>
            </a:r>
          </a:p>
        </p:txBody>
      </p:sp>
      <p:sp>
        <p:nvSpPr>
          <p:cNvPr id="54" name="pole tekstowe 53">
            <a:extLst>
              <a:ext uri="{FF2B5EF4-FFF2-40B4-BE49-F238E27FC236}">
                <a16:creationId xmlns:a16="http://schemas.microsoft.com/office/drawing/2014/main" id="{5C3AA22E-64DB-4AF3-8297-AA2E2728D8C9}"/>
              </a:ext>
            </a:extLst>
          </p:cNvPr>
          <p:cNvSpPr txBox="1"/>
          <p:nvPr/>
        </p:nvSpPr>
        <p:spPr>
          <a:xfrm>
            <a:off x="9415852" y="5240186"/>
            <a:ext cx="485518" cy="369332"/>
          </a:xfrm>
          <a:prstGeom prst="rect">
            <a:avLst/>
          </a:prstGeom>
          <a:noFill/>
        </p:spPr>
        <p:txBody>
          <a:bodyPr wrap="none" rtlCol="0">
            <a:spAutoFit/>
          </a:bodyPr>
          <a:lstStyle/>
          <a:p>
            <a:r>
              <a:rPr lang="pl-PL" dirty="0" err="1"/>
              <a:t>Yes</a:t>
            </a:r>
            <a:endParaRPr lang="pl-PL" dirty="0"/>
          </a:p>
        </p:txBody>
      </p:sp>
    </p:spTree>
    <p:extLst>
      <p:ext uri="{BB962C8B-B14F-4D97-AF65-F5344CB8AC3E}">
        <p14:creationId xmlns:p14="http://schemas.microsoft.com/office/powerpoint/2010/main" val="35630601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5" y="1359494"/>
            <a:ext cx="10193247" cy="4033916"/>
          </a:xfrm>
        </p:spPr>
        <p:txBody>
          <a:bodyPr>
            <a:noAutofit/>
          </a:bodyPr>
          <a:lstStyle/>
          <a:p>
            <a:r>
              <a:rPr lang="pl-PL" altLang="pl-PL" sz="2200" dirty="0"/>
              <a:t> W celu zaimplementowania klasyfikatora w oparciu o drzewa decyzyjne należy dołączyć wymagane biblioteki. Jako zbiór testowy wykorzystamy zbiór </a:t>
            </a:r>
            <a:r>
              <a:rPr lang="pl-PL" altLang="pl-PL" sz="2200" b="1" dirty="0" err="1"/>
              <a:t>Iris</a:t>
            </a:r>
            <a:r>
              <a:rPr lang="pl-PL" altLang="pl-PL" sz="2200" dirty="0"/>
              <a:t>.</a:t>
            </a: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endParaRPr lang="pl-PL" altLang="pl-PL" sz="1600" dirty="0"/>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tree</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sklearn.metrics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accuracy_score</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sklearn.model_selection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train_test_split</a:t>
            </a:r>
            <a:endParaRPr lang="pl-PL" sz="1600" b="0" i="0" dirty="0">
              <a:solidFill>
                <a:srgbClr val="000000"/>
              </a:solidFill>
              <a:effectLst/>
              <a:latin typeface="Courier New" panose="02070309020205020404" pitchFamily="49" charset="0"/>
            </a:endParaRPr>
          </a:p>
          <a:p>
            <a:pPr marL="0" indent="0">
              <a:buNone/>
            </a:pP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Załadowanie</a:t>
            </a:r>
            <a:r>
              <a:rPr lang="pl-PL" sz="1600" b="0" i="0" dirty="0">
                <a:solidFill>
                  <a:srgbClr val="000000"/>
                </a:solidFill>
                <a:effectLst/>
                <a:latin typeface="Courier New" panose="02070309020205020404" pitchFamily="49" charset="0"/>
              </a:rPr>
              <a:t> </a:t>
            </a:r>
            <a:r>
              <a:rPr lang="pl-PL" sz="1600" dirty="0">
                <a:solidFill>
                  <a:srgbClr val="880000"/>
                </a:solidFill>
                <a:latin typeface="Courier New" panose="02070309020205020404" pitchFamily="49" charset="0"/>
              </a:rPr>
              <a:t>danych testowych</a:t>
            </a:r>
          </a:p>
          <a:p>
            <a:pPr marL="0" indent="0">
              <a:buNone/>
            </a:pPr>
            <a:r>
              <a:rPr lang="pl-PL" sz="1600" b="0" i="0" dirty="0" err="1">
                <a:solidFill>
                  <a:srgbClr val="000000"/>
                </a:solidFill>
                <a:effectLst/>
                <a:latin typeface="Courier New" panose="02070309020205020404" pitchFamily="49" charset="0"/>
              </a:rPr>
              <a:t>iris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a:t>
            </a: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x = </a:t>
            </a:r>
            <a:r>
              <a:rPr lang="pl-PL" sz="1600" b="0" i="0" dirty="0" err="1">
                <a:solidFill>
                  <a:srgbClr val="000000"/>
                </a:solidFill>
                <a:effectLst/>
                <a:latin typeface="Courier New" panose="02070309020205020404" pitchFamily="49" charset="0"/>
              </a:rPr>
              <a:t>iris.data</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y = </a:t>
            </a:r>
            <a:r>
              <a:rPr lang="pl-PL" sz="1600" b="0" i="0" dirty="0" err="1">
                <a:solidFill>
                  <a:srgbClr val="000000"/>
                </a:solidFill>
                <a:effectLst/>
                <a:latin typeface="Courier New" panose="02070309020205020404" pitchFamily="49" charset="0"/>
              </a:rPr>
              <a:t>iris.target</a:t>
            </a:r>
            <a:endParaRPr lang="pl-PL" sz="1600" dirty="0">
              <a:solidFill>
                <a:srgbClr val="880000"/>
              </a:solidFill>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219</a:t>
            </a:fld>
            <a:endParaRPr lang="pl-PL"/>
          </a:p>
        </p:txBody>
      </p:sp>
    </p:spTree>
    <p:extLst>
      <p:ext uri="{BB962C8B-B14F-4D97-AF65-F5344CB8AC3E}">
        <p14:creationId xmlns:p14="http://schemas.microsoft.com/office/powerpoint/2010/main" val="87178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2: </a:t>
            </a:r>
          </a:p>
          <a:p>
            <a:r>
              <a:rPr lang="pl-PL" dirty="0"/>
              <a:t>Wstęp do języka programowania </a:t>
            </a:r>
            <a:r>
              <a:rPr lang="pl-PL" dirty="0" err="1"/>
              <a:t>Python</a:t>
            </a:r>
            <a:r>
              <a:rPr lang="pl-PL" dirty="0"/>
              <a:t> cz. I</a:t>
            </a:r>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22</a:t>
            </a:fld>
            <a:endParaRPr lang="pl-PL"/>
          </a:p>
        </p:txBody>
      </p:sp>
    </p:spTree>
    <p:extLst>
      <p:ext uri="{BB962C8B-B14F-4D97-AF65-F5344CB8AC3E}">
        <p14:creationId xmlns:p14="http://schemas.microsoft.com/office/powerpoint/2010/main" val="227447344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5" y="1359494"/>
            <a:ext cx="10193247" cy="4908444"/>
          </a:xfrm>
        </p:spPr>
        <p:txBody>
          <a:bodyPr>
            <a:noAutofit/>
          </a:bodyPr>
          <a:lstStyle/>
          <a:p>
            <a:r>
              <a:rPr lang="pl-PL" altLang="pl-PL" sz="2200" dirty="0"/>
              <a:t> Następnie należy podzielić dane na uczące oraz testowe. Robimy to analogicznie jak w przypadku poprzednich klasyfikatorów.</a:t>
            </a:r>
          </a:p>
          <a:p>
            <a:pPr marL="0" indent="0">
              <a:buNone/>
            </a:pPr>
            <a:r>
              <a:rPr lang="en-US" sz="1600" b="0" i="0" dirty="0" err="1">
                <a:solidFill>
                  <a:srgbClr val="000000"/>
                </a:solidFill>
                <a:effectLst/>
                <a:latin typeface="Courier New" panose="02070309020205020404" pitchFamily="49" charset="0"/>
              </a:rPr>
              <a:t>x_train</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x_test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y_train</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y_test</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train_test_split</a:t>
            </a:r>
            <a:r>
              <a:rPr lang="en-US" sz="1600" b="0" i="0" dirty="0">
                <a:solidFill>
                  <a:srgbClr val="000000"/>
                </a:solidFill>
                <a:effectLst/>
                <a:latin typeface="Courier New" panose="02070309020205020404" pitchFamily="49" charset="0"/>
              </a:rPr>
              <a:t>(x, y, </a:t>
            </a:r>
            <a:r>
              <a:rPr lang="en-US" sz="1600" b="0" i="0" dirty="0" err="1">
                <a:solidFill>
                  <a:srgbClr val="000000"/>
                </a:solidFill>
                <a:effectLst/>
                <a:latin typeface="Courier New" panose="02070309020205020404" pitchFamily="49" charset="0"/>
              </a:rPr>
              <a:t>test_size</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0.25</a:t>
            </a:r>
            <a:r>
              <a:rPr lang="en-US"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a:p>
            <a:pPr marL="0" indent="0">
              <a:buNone/>
            </a:pPr>
            <a:endParaRPr lang="pl-PL" sz="1600" dirty="0">
              <a:solidFill>
                <a:srgbClr val="000000"/>
              </a:solidFill>
              <a:latin typeface="Courier New" panose="02070309020205020404" pitchFamily="49" charset="0"/>
            </a:endParaRPr>
          </a:p>
          <a:p>
            <a:r>
              <a:rPr lang="pl-PL" altLang="pl-PL" sz="2200" dirty="0"/>
              <a:t> Następnie należy utworzyć obiekt klasyfikatora, uruchomić proces uczenia modelu oraz wyznaczyć dokładność uzyskaną na zbiorze testowym.</a:t>
            </a:r>
            <a:endParaRPr lang="pl-PL" sz="2200" dirty="0"/>
          </a:p>
          <a:p>
            <a:pPr marL="0" indent="0">
              <a:buNone/>
            </a:pPr>
            <a:r>
              <a:rPr lang="pl-PL" sz="1600" b="0" i="0" dirty="0" err="1">
                <a:solidFill>
                  <a:srgbClr val="000000"/>
                </a:solidFill>
                <a:effectLst/>
                <a:latin typeface="Courier New" panose="02070309020205020404" pitchFamily="49" charset="0"/>
              </a:rPr>
              <a:t>decision_tree</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tree.DecisionTreeClassifier</a:t>
            </a:r>
            <a:r>
              <a:rPr lang="pl-PL" sz="1600" b="0" i="0" dirty="0">
                <a:solidFill>
                  <a:srgbClr val="000000"/>
                </a:solidFill>
                <a:effectLst/>
                <a:latin typeface="Courier New" panose="02070309020205020404" pitchFamily="49" charset="0"/>
              </a:rPr>
              <a:t>()</a:t>
            </a:r>
            <a:endParaRPr lang="pl-PL" sz="2200" b="0" i="0" dirty="0">
              <a:solidFill>
                <a:srgbClr val="000000"/>
              </a:solidFill>
              <a:effectLst/>
              <a:latin typeface="Courier New" panose="02070309020205020404" pitchFamily="49" charset="0"/>
            </a:endParaRPr>
          </a:p>
          <a:p>
            <a:pPr marL="0" indent="0">
              <a:buNone/>
            </a:pPr>
            <a:r>
              <a:rPr lang="fr-FR" sz="1600" b="0" i="0" dirty="0">
                <a:solidFill>
                  <a:srgbClr val="000000"/>
                </a:solidFill>
                <a:effectLst/>
                <a:latin typeface="Courier New" panose="02070309020205020404" pitchFamily="49" charset="0"/>
              </a:rPr>
              <a:t>decision_tree.fit(x_train, y_train)</a:t>
            </a:r>
            <a:endParaRPr lang="pl-PL" sz="2200" dirty="0">
              <a:solidFill>
                <a:srgbClr val="000000"/>
              </a:solidFill>
              <a:latin typeface="Courier New" panose="02070309020205020404" pitchFamily="49" charset="0"/>
            </a:endParaRPr>
          </a:p>
          <a:p>
            <a:pPr marL="0" indent="0">
              <a:buNone/>
            </a:pPr>
            <a:r>
              <a:rPr lang="en-US" sz="1600" b="0" i="0" dirty="0">
                <a:solidFill>
                  <a:srgbClr val="000000"/>
                </a:solidFill>
                <a:effectLst/>
                <a:latin typeface="Courier New" panose="02070309020205020404" pitchFamily="49" charset="0"/>
              </a:rPr>
              <a:t>predictions = </a:t>
            </a:r>
            <a:r>
              <a:rPr lang="en-US" sz="1600" b="0" i="0" dirty="0" err="1">
                <a:solidFill>
                  <a:srgbClr val="000000"/>
                </a:solidFill>
                <a:effectLst/>
                <a:latin typeface="Courier New" panose="02070309020205020404" pitchFamily="49" charset="0"/>
              </a:rPr>
              <a:t>decision_tree.predict</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x_test</a:t>
            </a:r>
            <a:r>
              <a:rPr lang="en-US" sz="1600" b="0" i="0" dirty="0">
                <a:solidFill>
                  <a:srgbClr val="000000"/>
                </a:solidFill>
                <a:effectLst/>
                <a:latin typeface="Courier New" panose="02070309020205020404" pitchFamily="49" charset="0"/>
              </a:rPr>
              <a:t>)</a:t>
            </a:r>
            <a:endParaRPr lang="pl-PL" sz="2200" dirty="0">
              <a:solidFill>
                <a:srgbClr val="000000"/>
              </a:solidFill>
              <a:latin typeface="Courier New" panose="02070309020205020404" pitchFamily="49" charset="0"/>
            </a:endParaRPr>
          </a:p>
          <a:p>
            <a:pPr marL="0" indent="0">
              <a:buNone/>
            </a:pPr>
            <a:endParaRPr lang="pl-PL" sz="2200" dirty="0">
              <a:solidFill>
                <a:srgbClr val="000000"/>
              </a:solidFill>
              <a:latin typeface="Courier New" panose="02070309020205020404" pitchFamily="49" charset="0"/>
            </a:endParaRPr>
          </a:p>
          <a:p>
            <a:pPr marL="0" indent="0">
              <a:buNone/>
            </a:pPr>
            <a:r>
              <a:rPr lang="en-US" sz="1600" b="0" i="0" dirty="0">
                <a:solidFill>
                  <a:srgbClr val="000000"/>
                </a:solidFill>
                <a:effectLst/>
                <a:latin typeface="Courier New" panose="02070309020205020404" pitchFamily="49" charset="0"/>
              </a:rPr>
              <a:t>result = </a:t>
            </a:r>
            <a:r>
              <a:rPr lang="en-US" sz="1600" b="0" i="0" dirty="0" err="1">
                <a:solidFill>
                  <a:srgbClr val="000000"/>
                </a:solidFill>
                <a:effectLst/>
                <a:latin typeface="Courier New" panose="02070309020205020404" pitchFamily="49" charset="0"/>
              </a:rPr>
              <a:t>accuracy_score</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y_test</a:t>
            </a:r>
            <a:r>
              <a:rPr lang="en-US" sz="1600" b="0" i="0" dirty="0">
                <a:solidFill>
                  <a:srgbClr val="000000"/>
                </a:solidFill>
                <a:effectLst/>
                <a:latin typeface="Courier New" panose="02070309020205020404" pitchFamily="49" charset="0"/>
              </a:rPr>
              <a:t>, predictions)</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660066"/>
                </a:solidFill>
                <a:effectLst/>
                <a:latin typeface="Courier New" panose="02070309020205020404" pitchFamily="49" charset="0"/>
              </a:rPr>
              <a:t>print</a:t>
            </a:r>
            <a:r>
              <a:rPr lang="en-US" sz="1600" b="0" i="0" dirty="0">
                <a:solidFill>
                  <a:srgbClr val="000000"/>
                </a:solidFill>
                <a:effectLst/>
                <a:latin typeface="Courier New" panose="02070309020205020404" pitchFamily="49" charset="0"/>
              </a:rPr>
              <a:t>(result)</a:t>
            </a:r>
            <a:endParaRPr lang="pl-PL" sz="1600" b="0" i="0" dirty="0">
              <a:solidFill>
                <a:srgbClr val="000000"/>
              </a:solidFill>
              <a:effectLst/>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 </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0.9473684210526315</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sz="1600" b="0" i="0" dirty="0">
              <a:solidFill>
                <a:srgbClr val="000000"/>
              </a:solidFill>
              <a:effectLst/>
              <a:latin typeface="Courier New" panose="02070309020205020404" pitchFamily="49" charset="0"/>
            </a:endParaRPr>
          </a:p>
          <a:p>
            <a:pPr marL="0" indent="0">
              <a:buNone/>
            </a:pPr>
            <a:endParaRPr 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220</a:t>
            </a:fld>
            <a:endParaRPr lang="pl-PL"/>
          </a:p>
        </p:txBody>
      </p:sp>
    </p:spTree>
    <p:extLst>
      <p:ext uri="{BB962C8B-B14F-4D97-AF65-F5344CB8AC3E}">
        <p14:creationId xmlns:p14="http://schemas.microsoft.com/office/powerpoint/2010/main" val="30099081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5" y="1359494"/>
            <a:ext cx="10193247" cy="4033916"/>
          </a:xfrm>
        </p:spPr>
        <p:txBody>
          <a:bodyPr>
            <a:noAutofit/>
          </a:bodyPr>
          <a:lstStyle/>
          <a:p>
            <a:r>
              <a:rPr lang="pl-PL" altLang="pl-PL" sz="2200" dirty="0"/>
              <a:t> Możliwa jest także wizualizacja drzewa decyzyjnego. W tym celu można wykorzystać pakiet </a:t>
            </a:r>
            <a:r>
              <a:rPr lang="pl-PL" altLang="pl-PL" sz="2200" dirty="0" err="1"/>
              <a:t>pydotplus</a:t>
            </a:r>
            <a:r>
              <a:rPr lang="pl-PL" altLang="pl-PL" sz="2200" dirty="0"/>
              <a:t>. </a:t>
            </a: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endParaRPr lang="pl-PL" altLang="pl-PL" sz="1600" dirty="0"/>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tree</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sklearn.metrics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accuracy_score</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sklearn.model_selection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train_test_split</a:t>
            </a:r>
            <a:endParaRPr lang="pl-PL" sz="1600" b="0" i="0" dirty="0">
              <a:solidFill>
                <a:srgbClr val="000000"/>
              </a:solidFill>
              <a:effectLst/>
              <a:latin typeface="Courier New" panose="02070309020205020404" pitchFamily="49" charset="0"/>
            </a:endParaRPr>
          </a:p>
          <a:p>
            <a:pPr marL="0" indent="0">
              <a:buNone/>
            </a:pP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Załadowanie</a:t>
            </a:r>
            <a:r>
              <a:rPr lang="pl-PL" sz="1600" b="0" i="0" dirty="0">
                <a:solidFill>
                  <a:srgbClr val="000000"/>
                </a:solidFill>
                <a:effectLst/>
                <a:latin typeface="Courier New" panose="02070309020205020404" pitchFamily="49" charset="0"/>
              </a:rPr>
              <a:t> </a:t>
            </a:r>
            <a:r>
              <a:rPr lang="pl-PL" sz="1600" dirty="0">
                <a:solidFill>
                  <a:srgbClr val="880000"/>
                </a:solidFill>
                <a:latin typeface="Courier New" panose="02070309020205020404" pitchFamily="49" charset="0"/>
              </a:rPr>
              <a:t>danych testowych</a:t>
            </a:r>
          </a:p>
          <a:p>
            <a:pPr marL="0" indent="0">
              <a:buNone/>
            </a:pPr>
            <a:r>
              <a:rPr lang="pl-PL" sz="1600" b="0" i="0" dirty="0" err="1">
                <a:solidFill>
                  <a:srgbClr val="000000"/>
                </a:solidFill>
                <a:effectLst/>
                <a:latin typeface="Courier New" panose="02070309020205020404" pitchFamily="49" charset="0"/>
              </a:rPr>
              <a:t>iris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a:t>
            </a: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x = </a:t>
            </a:r>
            <a:r>
              <a:rPr lang="pl-PL" sz="1600" b="0" i="0" dirty="0" err="1">
                <a:solidFill>
                  <a:srgbClr val="000000"/>
                </a:solidFill>
                <a:effectLst/>
                <a:latin typeface="Courier New" panose="02070309020205020404" pitchFamily="49" charset="0"/>
              </a:rPr>
              <a:t>iris.data</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y = </a:t>
            </a:r>
            <a:r>
              <a:rPr lang="pl-PL" sz="1600" b="0" i="0" dirty="0" err="1">
                <a:solidFill>
                  <a:srgbClr val="000000"/>
                </a:solidFill>
                <a:effectLst/>
                <a:latin typeface="Courier New" panose="02070309020205020404" pitchFamily="49" charset="0"/>
              </a:rPr>
              <a:t>iris.target</a:t>
            </a:r>
            <a:endParaRPr lang="pl-PL" sz="1600" dirty="0">
              <a:solidFill>
                <a:srgbClr val="880000"/>
              </a:solidFill>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221</a:t>
            </a:fld>
            <a:endParaRPr lang="pl-PL"/>
          </a:p>
        </p:txBody>
      </p:sp>
    </p:spTree>
    <p:extLst>
      <p:ext uri="{BB962C8B-B14F-4D97-AF65-F5344CB8AC3E}">
        <p14:creationId xmlns:p14="http://schemas.microsoft.com/office/powerpoint/2010/main" val="3838417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5" y="1359494"/>
            <a:ext cx="10193247" cy="4033916"/>
          </a:xfrm>
        </p:spPr>
        <p:txBody>
          <a:bodyPr>
            <a:noAutofit/>
          </a:bodyPr>
          <a:lstStyle/>
          <a:p>
            <a:r>
              <a:rPr lang="pl-PL" altLang="pl-PL" sz="2200" dirty="0"/>
              <a:t> Następnie dokonujemy wyboru indeksów testowych</a:t>
            </a:r>
          </a:p>
          <a:p>
            <a:pPr marL="0" indent="0">
              <a:buNone/>
            </a:pPr>
            <a:r>
              <a:rPr lang="pl-PL" sz="1600" b="0" i="0" dirty="0">
                <a:solidFill>
                  <a:srgbClr val="880000"/>
                </a:solidFill>
                <a:effectLst/>
                <a:latin typeface="Courier New" panose="02070309020205020404" pitchFamily="49" charset="0"/>
              </a:rPr>
              <a:t># Dane są posortowane więc 0, 50, 100 są pierwszymi z danego rodzaju</a:t>
            </a:r>
          </a:p>
          <a:p>
            <a:pPr marL="0" indent="0">
              <a:buNone/>
            </a:pPr>
            <a:r>
              <a:rPr lang="en-US" sz="1600" b="0" i="0" dirty="0" err="1">
                <a:solidFill>
                  <a:srgbClr val="444444"/>
                </a:solidFill>
                <a:effectLst/>
                <a:latin typeface="Courier New" panose="02070309020205020404" pitchFamily="49" charset="0"/>
              </a:rPr>
              <a:t>test_idx</a:t>
            </a:r>
            <a:r>
              <a:rPr lang="en-US" sz="1600" b="0" i="0" dirty="0">
                <a:solidFill>
                  <a:srgbClr val="444444"/>
                </a:solidFill>
                <a:effectLst/>
                <a:latin typeface="Courier New" panose="02070309020205020404" pitchFamily="49" charset="0"/>
              </a:rPr>
              <a:t> = </a:t>
            </a:r>
            <a:r>
              <a:rPr lang="en-US" sz="1600" b="0" i="0" dirty="0">
                <a:solidFill>
                  <a:srgbClr val="880000"/>
                </a:solidFill>
                <a:effectLst/>
                <a:latin typeface="Courier New" panose="02070309020205020404" pitchFamily="49" charset="0"/>
              </a:rPr>
              <a:t>[0, 50, 100]</a:t>
            </a:r>
            <a:r>
              <a:rPr lang="pl-PL" sz="1600" b="0" i="0" dirty="0">
                <a:solidFill>
                  <a:srgbClr val="000000"/>
                </a:solidFill>
                <a:effectLst/>
                <a:latin typeface="Courier New" panose="02070309020205020404" pitchFamily="49" charset="0"/>
              </a:rPr>
              <a:t> </a:t>
            </a:r>
          </a:p>
          <a:p>
            <a:pPr marL="0" indent="0">
              <a:buNone/>
            </a:pPr>
            <a:endParaRPr lang="pl-PL" altLang="pl-PL" sz="1600" dirty="0">
              <a:solidFill>
                <a:srgbClr val="000000"/>
              </a:solidFill>
              <a:latin typeface="Courier New" panose="02070309020205020404" pitchFamily="49" charset="0"/>
            </a:endParaRPr>
          </a:p>
          <a:p>
            <a:pPr marL="0" indent="0">
              <a:buNone/>
            </a:pPr>
            <a:r>
              <a:rPr lang="pl-PL" sz="1600" dirty="0">
                <a:solidFill>
                  <a:srgbClr val="880000"/>
                </a:solidFill>
                <a:latin typeface="Courier New" panose="02070309020205020404" pitchFamily="49" charset="0"/>
              </a:rPr>
              <a:t># Dane uczące</a:t>
            </a:r>
          </a:p>
          <a:p>
            <a:pPr marL="0" indent="0">
              <a:buNone/>
            </a:pPr>
            <a:r>
              <a:rPr lang="pl-PL" sz="1600" b="0" i="0" dirty="0" err="1">
                <a:solidFill>
                  <a:srgbClr val="444444"/>
                </a:solidFill>
                <a:effectLst/>
                <a:latin typeface="Courier New" panose="02070309020205020404" pitchFamily="49" charset="0"/>
              </a:rPr>
              <a:t>train_target</a:t>
            </a:r>
            <a:r>
              <a:rPr lang="pl-PL" sz="1600" b="0" i="0" dirty="0">
                <a:solidFill>
                  <a:srgbClr val="444444"/>
                </a:solidFill>
                <a:effectLst/>
                <a:latin typeface="Courier New" panose="02070309020205020404" pitchFamily="49" charset="0"/>
              </a:rPr>
              <a:t> = </a:t>
            </a:r>
            <a:r>
              <a:rPr lang="pl-PL" sz="1600" b="0" i="0" dirty="0" err="1">
                <a:solidFill>
                  <a:srgbClr val="880000"/>
                </a:solidFill>
                <a:effectLst/>
                <a:latin typeface="Courier New" panose="02070309020205020404" pitchFamily="49" charset="0"/>
              </a:rPr>
              <a:t>numpy.delete</a:t>
            </a:r>
            <a:r>
              <a:rPr lang="pl-PL" sz="1600" b="0" i="0" dirty="0">
                <a:solidFill>
                  <a:srgbClr val="880000"/>
                </a:solidFill>
                <a:effectLst/>
                <a:latin typeface="Courier New" panose="02070309020205020404" pitchFamily="49" charset="0"/>
              </a:rPr>
              <a:t>(</a:t>
            </a:r>
            <a:r>
              <a:rPr lang="pl-PL" sz="1600" b="0" i="0" dirty="0" err="1">
                <a:solidFill>
                  <a:srgbClr val="880000"/>
                </a:solidFill>
                <a:effectLst/>
                <a:latin typeface="Courier New" panose="02070309020205020404" pitchFamily="49" charset="0"/>
              </a:rPr>
              <a:t>iris.target</a:t>
            </a:r>
            <a:r>
              <a:rPr lang="pl-PL" sz="1600" b="0" i="0" dirty="0">
                <a:solidFill>
                  <a:srgbClr val="880000"/>
                </a:solidFill>
                <a:effectLst/>
                <a:latin typeface="Courier New" panose="02070309020205020404" pitchFamily="49" charset="0"/>
              </a:rPr>
              <a:t>, </a:t>
            </a:r>
            <a:r>
              <a:rPr lang="pl-PL" sz="1600" b="0" i="0" dirty="0" err="1">
                <a:solidFill>
                  <a:srgbClr val="880000"/>
                </a:solidFill>
                <a:effectLst/>
                <a:latin typeface="Courier New" panose="02070309020205020404" pitchFamily="49" charset="0"/>
              </a:rPr>
              <a:t>test_idx</a:t>
            </a:r>
            <a:r>
              <a:rPr lang="pl-PL" sz="1600" b="0" i="0" dirty="0">
                <a:solidFill>
                  <a:srgbClr val="880000"/>
                </a:solidFill>
                <a:effectLst/>
                <a:latin typeface="Courier New" panose="02070309020205020404" pitchFamily="49" charset="0"/>
              </a:rPr>
              <a:t>)</a:t>
            </a:r>
            <a:r>
              <a:rPr lang="pl-PL" sz="1600" b="0" i="0" dirty="0">
                <a:solidFill>
                  <a:srgbClr val="444444"/>
                </a:solidFill>
                <a:effectLst/>
                <a:latin typeface="Courier New" panose="02070309020205020404" pitchFamily="49" charset="0"/>
              </a:rPr>
              <a:t> </a:t>
            </a:r>
          </a:p>
          <a:p>
            <a:pPr marL="0" indent="0">
              <a:buNone/>
            </a:pPr>
            <a:r>
              <a:rPr lang="pl-PL" sz="1600" b="0" i="0" dirty="0" err="1">
                <a:solidFill>
                  <a:srgbClr val="444444"/>
                </a:solidFill>
                <a:effectLst/>
                <a:latin typeface="Courier New" panose="02070309020205020404" pitchFamily="49" charset="0"/>
              </a:rPr>
              <a:t>train_data</a:t>
            </a:r>
            <a:r>
              <a:rPr lang="pl-PL" sz="1600" b="0" i="0" dirty="0">
                <a:solidFill>
                  <a:srgbClr val="444444"/>
                </a:solidFill>
                <a:effectLst/>
                <a:latin typeface="Courier New" panose="02070309020205020404" pitchFamily="49" charset="0"/>
              </a:rPr>
              <a:t> = </a:t>
            </a:r>
            <a:r>
              <a:rPr lang="pl-PL" sz="1600" b="0" i="0" dirty="0" err="1">
                <a:solidFill>
                  <a:srgbClr val="880000"/>
                </a:solidFill>
                <a:effectLst/>
                <a:latin typeface="Courier New" panose="02070309020205020404" pitchFamily="49" charset="0"/>
              </a:rPr>
              <a:t>numpy.delete</a:t>
            </a:r>
            <a:r>
              <a:rPr lang="pl-PL" sz="1600" b="0" i="0" dirty="0">
                <a:solidFill>
                  <a:srgbClr val="880000"/>
                </a:solidFill>
                <a:effectLst/>
                <a:latin typeface="Courier New" panose="02070309020205020404" pitchFamily="49" charset="0"/>
              </a:rPr>
              <a:t>(</a:t>
            </a:r>
            <a:r>
              <a:rPr lang="pl-PL" sz="1600" b="0" i="0" dirty="0" err="1">
                <a:solidFill>
                  <a:srgbClr val="880000"/>
                </a:solidFill>
                <a:effectLst/>
                <a:latin typeface="Courier New" panose="02070309020205020404" pitchFamily="49" charset="0"/>
              </a:rPr>
              <a:t>iris.data</a:t>
            </a:r>
            <a:r>
              <a:rPr lang="pl-PL" sz="1600" b="0" i="0" dirty="0">
                <a:solidFill>
                  <a:srgbClr val="880000"/>
                </a:solidFill>
                <a:effectLst/>
                <a:latin typeface="Courier New" panose="02070309020205020404" pitchFamily="49" charset="0"/>
              </a:rPr>
              <a:t>, </a:t>
            </a:r>
            <a:r>
              <a:rPr lang="pl-PL" sz="1600" b="0" i="0" dirty="0" err="1">
                <a:solidFill>
                  <a:srgbClr val="880000"/>
                </a:solidFill>
                <a:effectLst/>
                <a:latin typeface="Courier New" panose="02070309020205020404" pitchFamily="49" charset="0"/>
              </a:rPr>
              <a:t>test_idx</a:t>
            </a:r>
            <a:r>
              <a:rPr lang="pl-PL" sz="1600" b="0" i="0" dirty="0">
                <a:solidFill>
                  <a:srgbClr val="880000"/>
                </a:solidFill>
                <a:effectLst/>
                <a:latin typeface="Courier New" panose="02070309020205020404" pitchFamily="49" charset="0"/>
              </a:rPr>
              <a:t>, </a:t>
            </a:r>
            <a:r>
              <a:rPr lang="pl-PL" sz="1600" b="0" i="0" dirty="0" err="1">
                <a:solidFill>
                  <a:srgbClr val="880000"/>
                </a:solidFill>
                <a:effectLst/>
                <a:latin typeface="Courier New" panose="02070309020205020404" pitchFamily="49" charset="0"/>
              </a:rPr>
              <a:t>axis</a:t>
            </a:r>
            <a:r>
              <a:rPr lang="pl-PL" sz="1600" b="0" i="0" dirty="0">
                <a:solidFill>
                  <a:srgbClr val="880000"/>
                </a:solidFill>
                <a:effectLst/>
                <a:latin typeface="Courier New" panose="02070309020205020404" pitchFamily="49" charset="0"/>
              </a:rPr>
              <a:t>=0)</a:t>
            </a:r>
            <a:r>
              <a:rPr lang="pl-PL" sz="1600" b="0" i="0" dirty="0">
                <a:solidFill>
                  <a:srgbClr val="444444"/>
                </a:solidFill>
                <a:effectLst/>
                <a:latin typeface="Courier New" panose="02070309020205020404" pitchFamily="49" charset="0"/>
              </a:rPr>
              <a:t> </a:t>
            </a:r>
          </a:p>
          <a:p>
            <a:pPr marL="0" indent="0">
              <a:buNone/>
            </a:pPr>
            <a:endParaRPr lang="pl-PL" sz="1600" dirty="0">
              <a:solidFill>
                <a:srgbClr val="444444"/>
              </a:solidFill>
              <a:latin typeface="Courier New" panose="02070309020205020404" pitchFamily="49" charset="0"/>
            </a:endParaRPr>
          </a:p>
          <a:p>
            <a:pPr marL="0" indent="0">
              <a:buNone/>
            </a:pPr>
            <a:r>
              <a:rPr lang="pl-PL" sz="1600" dirty="0">
                <a:solidFill>
                  <a:srgbClr val="880000"/>
                </a:solidFill>
                <a:latin typeface="Courier New" panose="02070309020205020404" pitchFamily="49" charset="0"/>
              </a:rPr>
              <a:t># Dane testowe</a:t>
            </a:r>
          </a:p>
          <a:p>
            <a:pPr marL="0" indent="0">
              <a:buNone/>
            </a:pPr>
            <a:r>
              <a:rPr lang="pl-PL" sz="1600" b="0" i="0" dirty="0" err="1">
                <a:solidFill>
                  <a:srgbClr val="444444"/>
                </a:solidFill>
                <a:effectLst/>
                <a:latin typeface="Courier New" panose="02070309020205020404" pitchFamily="49" charset="0"/>
              </a:rPr>
              <a:t>test_target</a:t>
            </a:r>
            <a:r>
              <a:rPr lang="pl-PL" sz="1600" b="0" i="0" dirty="0">
                <a:solidFill>
                  <a:srgbClr val="444444"/>
                </a:solidFill>
                <a:effectLst/>
                <a:latin typeface="Courier New" panose="02070309020205020404" pitchFamily="49" charset="0"/>
              </a:rPr>
              <a:t> = </a:t>
            </a:r>
            <a:r>
              <a:rPr lang="pl-PL" sz="1600" b="0" i="0" dirty="0" err="1">
                <a:solidFill>
                  <a:srgbClr val="880000"/>
                </a:solidFill>
                <a:effectLst/>
                <a:latin typeface="Courier New" panose="02070309020205020404" pitchFamily="49" charset="0"/>
              </a:rPr>
              <a:t>iris.target</a:t>
            </a:r>
            <a:r>
              <a:rPr lang="pl-PL" sz="1600" b="0" i="0" dirty="0">
                <a:solidFill>
                  <a:srgbClr val="880000"/>
                </a:solidFill>
                <a:effectLst/>
                <a:latin typeface="Courier New" panose="02070309020205020404" pitchFamily="49" charset="0"/>
              </a:rPr>
              <a:t>[</a:t>
            </a:r>
            <a:r>
              <a:rPr lang="pl-PL" sz="1600" b="0" i="0" dirty="0" err="1">
                <a:solidFill>
                  <a:srgbClr val="880000"/>
                </a:solidFill>
                <a:effectLst/>
                <a:latin typeface="Courier New" panose="02070309020205020404" pitchFamily="49" charset="0"/>
              </a:rPr>
              <a:t>test_idx</a:t>
            </a:r>
            <a:r>
              <a:rPr lang="pl-PL" sz="1600" b="0" i="0" dirty="0">
                <a:solidFill>
                  <a:srgbClr val="880000"/>
                </a:solidFill>
                <a:effectLst/>
                <a:latin typeface="Courier New" panose="02070309020205020404" pitchFamily="49" charset="0"/>
              </a:rPr>
              <a:t>]</a:t>
            </a:r>
            <a:r>
              <a:rPr lang="pl-PL" sz="1600" b="0" i="0" dirty="0">
                <a:solidFill>
                  <a:srgbClr val="444444"/>
                </a:solidFill>
                <a:effectLst/>
                <a:latin typeface="Courier New" panose="02070309020205020404" pitchFamily="49" charset="0"/>
              </a:rPr>
              <a:t> </a:t>
            </a:r>
          </a:p>
          <a:p>
            <a:pPr marL="0" indent="0">
              <a:buNone/>
            </a:pPr>
            <a:r>
              <a:rPr lang="pl-PL" sz="1600" b="0" i="0" dirty="0" err="1">
                <a:solidFill>
                  <a:srgbClr val="444444"/>
                </a:solidFill>
                <a:effectLst/>
                <a:latin typeface="Courier New" panose="02070309020205020404" pitchFamily="49" charset="0"/>
              </a:rPr>
              <a:t>test_data</a:t>
            </a:r>
            <a:r>
              <a:rPr lang="pl-PL" sz="1600" b="0" i="0" dirty="0">
                <a:solidFill>
                  <a:srgbClr val="444444"/>
                </a:solidFill>
                <a:effectLst/>
                <a:latin typeface="Courier New" panose="02070309020205020404" pitchFamily="49" charset="0"/>
              </a:rPr>
              <a:t> = </a:t>
            </a:r>
            <a:r>
              <a:rPr lang="pl-PL" sz="1600" b="0" i="0" dirty="0" err="1">
                <a:solidFill>
                  <a:srgbClr val="880000"/>
                </a:solidFill>
                <a:effectLst/>
                <a:latin typeface="Courier New" panose="02070309020205020404" pitchFamily="49" charset="0"/>
              </a:rPr>
              <a:t>iris.data</a:t>
            </a:r>
            <a:r>
              <a:rPr lang="pl-PL" sz="1600" b="0" i="0" dirty="0">
                <a:solidFill>
                  <a:srgbClr val="880000"/>
                </a:solidFill>
                <a:effectLst/>
                <a:latin typeface="Courier New" panose="02070309020205020404" pitchFamily="49" charset="0"/>
              </a:rPr>
              <a:t>[</a:t>
            </a:r>
            <a:r>
              <a:rPr lang="pl-PL" sz="1600" b="0" i="0" dirty="0" err="1">
                <a:solidFill>
                  <a:srgbClr val="880000"/>
                </a:solidFill>
                <a:effectLst/>
                <a:latin typeface="Courier New" panose="02070309020205020404" pitchFamily="49" charset="0"/>
              </a:rPr>
              <a:t>test_idx</a:t>
            </a:r>
            <a:r>
              <a:rPr lang="pl-PL" sz="1600" b="0" i="0" dirty="0">
                <a:solidFill>
                  <a:srgbClr val="880000"/>
                </a:solidFill>
                <a:effectLst/>
                <a:latin typeface="Courier New" panose="02070309020205020404" pitchFamily="49" charset="0"/>
              </a:rPr>
              <a:t>]</a:t>
            </a:r>
            <a:endParaRPr lang="pl-PL" altLang="pl-PL" sz="16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222</a:t>
            </a:fld>
            <a:endParaRPr lang="pl-PL"/>
          </a:p>
        </p:txBody>
      </p:sp>
    </p:spTree>
    <p:extLst>
      <p:ext uri="{BB962C8B-B14F-4D97-AF65-F5344CB8AC3E}">
        <p14:creationId xmlns:p14="http://schemas.microsoft.com/office/powerpoint/2010/main" val="19804855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5" y="1359494"/>
            <a:ext cx="10193247" cy="4353552"/>
          </a:xfrm>
        </p:spPr>
        <p:txBody>
          <a:bodyPr>
            <a:noAutofit/>
          </a:bodyPr>
          <a:lstStyle/>
          <a:p>
            <a:r>
              <a:rPr lang="pl-PL" altLang="pl-PL" sz="2200" dirty="0"/>
              <a:t> Kolejne kroki to utworzenie klasyfikatora, przeprowadzenie procesu nauki oraz predykcja na danych testowych</a:t>
            </a:r>
          </a:p>
          <a:p>
            <a:pPr marL="0" indent="0">
              <a:buNone/>
            </a:pP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Dane są posortowane więc 0, 50, 100 są pierwszymi z danego rodzaju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clf</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tree.DecisionTreeClassifier</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clf.fit</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train_data</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train_target</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223</a:t>
            </a:fld>
            <a:endParaRPr lang="pl-PL"/>
          </a:p>
        </p:txBody>
      </p:sp>
    </p:spTree>
    <p:extLst>
      <p:ext uri="{BB962C8B-B14F-4D97-AF65-F5344CB8AC3E}">
        <p14:creationId xmlns:p14="http://schemas.microsoft.com/office/powerpoint/2010/main" val="20954039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5" y="1359494"/>
            <a:ext cx="10193247" cy="4353552"/>
          </a:xfrm>
        </p:spPr>
        <p:txBody>
          <a:bodyPr>
            <a:noAutofit/>
          </a:bodyPr>
          <a:lstStyle/>
          <a:p>
            <a:r>
              <a:rPr lang="pl-PL" altLang="pl-PL" sz="2200" dirty="0"/>
              <a:t> Następnie możemy przejść do wizualizacji drzewa decyzyjnego.</a:t>
            </a:r>
          </a:p>
          <a:p>
            <a:pPr marL="0" indent="0">
              <a:buNone/>
            </a:pPr>
            <a:endParaRPr lang="pl-PL" altLang="pl-PL" sz="22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from</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sklearn.externals.six</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import</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StringIO</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import</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pydotplus</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pl-PL" altLang="pl-PL" sz="160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dot_data</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StringIO</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tree.export_graphviz</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decision_tree</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clf</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pl-PL" altLang="pl-PL" sz="1600" dirty="0">
                <a:solidFill>
                  <a:srgbClr val="000000"/>
                </a:solidFill>
                <a:latin typeface="Courier New" panose="02070309020205020404" pitchFamily="49" charset="0"/>
                <a:cs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out_file</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dot_data</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2743200" lvl="6" indent="0" eaLnBrk="0" fontAlgn="base" hangingPunct="0">
              <a:lnSpc>
                <a:spcPct val="100000"/>
              </a:lnSpc>
              <a:spcBef>
                <a:spcPct val="0"/>
              </a:spcBef>
              <a:spcAft>
                <a:spcPct val="0"/>
              </a:spcAft>
              <a:buNone/>
            </a:pP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feature_names</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iris.feature_names</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2743200" lvl="6" indent="0" eaLnBrk="0" fontAlgn="base" hangingPunct="0">
              <a:lnSpc>
                <a:spcPct val="100000"/>
              </a:lnSpc>
              <a:spcBef>
                <a:spcPct val="0"/>
              </a:spcBef>
              <a:spcAft>
                <a:spcPct val="0"/>
              </a:spcAft>
              <a:buNone/>
            </a:pP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class_names</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iris.target_names</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2743200" lvl="6" indent="0" eaLnBrk="0" fontAlgn="base" hangingPunct="0">
              <a:lnSpc>
                <a:spcPct val="100000"/>
              </a:lnSpc>
              <a:spcBef>
                <a:spcPct val="0"/>
              </a:spcBef>
              <a:spcAft>
                <a:spcPct val="0"/>
              </a:spcAft>
              <a:buNone/>
            </a:pP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filled</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True</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2743200" lvl="6" indent="0" eaLnBrk="0" fontAlgn="base" hangingPunct="0">
              <a:lnSpc>
                <a:spcPct val="100000"/>
              </a:lnSpc>
              <a:spcBef>
                <a:spcPct val="0"/>
              </a:spcBef>
              <a:spcAft>
                <a:spcPct val="0"/>
              </a:spcAft>
              <a:buNone/>
            </a:pP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rounded</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True</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2743200" lvl="6" indent="0" eaLnBrk="0" fontAlgn="base" hangingPunct="0">
              <a:lnSpc>
                <a:spcPct val="100000"/>
              </a:lnSpc>
              <a:spcBef>
                <a:spcPct val="0"/>
              </a:spcBef>
              <a:spcAft>
                <a:spcPct val="0"/>
              </a:spcAft>
              <a:buNone/>
            </a:pP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impurity</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True</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pl-PL" altLang="pl-PL" sz="160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graph</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pydotplus.graph_from_dot_data</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dot_data.getvalue</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graph.write_pdf</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6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a:t>
            </a:r>
            <a:r>
              <a:rPr kumimoji="0" lang="pl-PL" altLang="pl-PL" sz="16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tmp</a:t>
            </a:r>
            <a:r>
              <a:rPr kumimoji="0" lang="pl-PL" altLang="pl-PL" sz="16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/iris.pdf'</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224</a:t>
            </a:fld>
            <a:endParaRPr lang="pl-PL"/>
          </a:p>
        </p:txBody>
      </p:sp>
      <p:sp>
        <p:nvSpPr>
          <p:cNvPr id="4" name="Rectangle 2">
            <a:extLst>
              <a:ext uri="{FF2B5EF4-FFF2-40B4-BE49-F238E27FC236}">
                <a16:creationId xmlns:a16="http://schemas.microsoft.com/office/drawing/2014/main" id="{3DFB470C-1F23-4259-A7D8-2447480FB3BF}"/>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35788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 drzewa decyzyjnego jako narzędzie do rozwiązywania zadania klasyfikacji.</a:t>
            </a:r>
          </a:p>
        </p:txBody>
      </p:sp>
      <p:sp>
        <p:nvSpPr>
          <p:cNvPr id="29701" name="Symbol zastępczy zawartości 2"/>
          <p:cNvSpPr>
            <a:spLocks noGrp="1"/>
          </p:cNvSpPr>
          <p:nvPr>
            <p:ph idx="1"/>
          </p:nvPr>
        </p:nvSpPr>
        <p:spPr>
          <a:xfrm>
            <a:off x="1146875" y="1359494"/>
            <a:ext cx="10193247" cy="4353552"/>
          </a:xfrm>
        </p:spPr>
        <p:txBody>
          <a:bodyPr>
            <a:noAutofit/>
          </a:bodyPr>
          <a:lstStyle/>
          <a:p>
            <a:r>
              <a:rPr lang="pl-PL" altLang="pl-PL" sz="2200" dirty="0"/>
              <a:t> Poniżej przedstawiono wygenerowane drzewo decyzyjne.</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225</a:t>
            </a:fld>
            <a:endParaRPr lang="pl-PL"/>
          </a:p>
        </p:txBody>
      </p:sp>
      <p:sp>
        <p:nvSpPr>
          <p:cNvPr id="4" name="Rectangle 2">
            <a:extLst>
              <a:ext uri="{FF2B5EF4-FFF2-40B4-BE49-F238E27FC236}">
                <a16:creationId xmlns:a16="http://schemas.microsoft.com/office/drawing/2014/main" id="{3DFB470C-1F23-4259-A7D8-2447480FB3BF}"/>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pic>
        <p:nvPicPr>
          <p:cNvPr id="6" name="Obraz 5">
            <a:extLst>
              <a:ext uri="{FF2B5EF4-FFF2-40B4-BE49-F238E27FC236}">
                <a16:creationId xmlns:a16="http://schemas.microsoft.com/office/drawing/2014/main" id="{14FBD03E-C83D-474B-A9A6-D1EBC96AD451}"/>
              </a:ext>
            </a:extLst>
          </p:cNvPr>
          <p:cNvPicPr>
            <a:picLocks noChangeAspect="1"/>
          </p:cNvPicPr>
          <p:nvPr/>
        </p:nvPicPr>
        <p:blipFill>
          <a:blip r:embed="rId2"/>
          <a:stretch>
            <a:fillRect/>
          </a:stretch>
        </p:blipFill>
        <p:spPr>
          <a:xfrm>
            <a:off x="2785520" y="1877430"/>
            <a:ext cx="5767353" cy="4253643"/>
          </a:xfrm>
          <a:prstGeom prst="rect">
            <a:avLst/>
          </a:prstGeom>
        </p:spPr>
      </p:pic>
    </p:spTree>
    <p:extLst>
      <p:ext uri="{BB962C8B-B14F-4D97-AF65-F5344CB8AC3E}">
        <p14:creationId xmlns:p14="http://schemas.microsoft.com/office/powerpoint/2010/main" val="222109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67709"/>
          </a:xfrm>
        </p:spPr>
        <p:txBody>
          <a:bodyPr>
            <a:noAutofit/>
          </a:bodyPr>
          <a:lstStyle/>
          <a:p>
            <a:pPr>
              <a:lnSpc>
                <a:spcPct val="120000"/>
              </a:lnSpc>
            </a:pPr>
            <a:r>
              <a:rPr lang="pl-PL" sz="2000" dirty="0"/>
              <a:t> Przedstaw graficzną reprezentację przykładowego drzewa decyzyjnego.</a:t>
            </a:r>
          </a:p>
          <a:p>
            <a:pPr>
              <a:lnSpc>
                <a:spcPct val="120000"/>
              </a:lnSpc>
            </a:pPr>
            <a:r>
              <a:rPr lang="pl-PL" sz="2000" dirty="0"/>
              <a:t> Omów poszczególne kroki tworzenia drzewa decyzyjnego.</a:t>
            </a:r>
          </a:p>
          <a:p>
            <a:pPr>
              <a:lnSpc>
                <a:spcPct val="120000"/>
              </a:lnSpc>
            </a:pPr>
            <a:r>
              <a:rPr lang="pl-PL" sz="2000" dirty="0"/>
              <a:t> Co to jest entropia oraz w jaki sposób jest obliczana? Podaj zależności matematyczne.</a:t>
            </a:r>
          </a:p>
          <a:p>
            <a:pPr>
              <a:lnSpc>
                <a:spcPct val="120000"/>
              </a:lnSpc>
            </a:pPr>
            <a:r>
              <a:rPr lang="pl-PL" sz="2000" dirty="0"/>
              <a:t> W jakim celu stosowane są drzewa decyzyjne?</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226</a:t>
            </a:fld>
            <a:endParaRPr lang="pl-PL"/>
          </a:p>
        </p:txBody>
      </p:sp>
      <p:sp>
        <p:nvSpPr>
          <p:cNvPr id="4" name="Tytuł 3"/>
          <p:cNvSpPr>
            <a:spLocks noGrp="1"/>
          </p:cNvSpPr>
          <p:nvPr>
            <p:ph type="ctrTitle"/>
          </p:nvPr>
        </p:nvSpPr>
        <p:spPr/>
        <p:txBody>
          <a:bodyPr/>
          <a:lstStyle/>
          <a:p>
            <a:r>
              <a:rPr lang="pl-PL"/>
              <a:t>Pytania sprawdzające</a:t>
            </a:r>
          </a:p>
        </p:txBody>
      </p:sp>
    </p:spTree>
    <p:extLst>
      <p:ext uri="{BB962C8B-B14F-4D97-AF65-F5344CB8AC3E}">
        <p14:creationId xmlns:p14="http://schemas.microsoft.com/office/powerpoint/2010/main" val="15950482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fontScale="92500" lnSpcReduction="10000"/>
          </a:bodyPr>
          <a:lstStyle/>
          <a:p>
            <a:r>
              <a:rPr lang="pl-PL" dirty="0"/>
              <a:t>  Dla podanych danych o osobach zatrudnionych w firmie:</a:t>
            </a:r>
          </a:p>
          <a:p>
            <a:pPr marL="0" indent="0">
              <a:buNone/>
            </a:pPr>
            <a:r>
              <a:rPr lang="pl-PL" sz="1600" b="0" i="0" dirty="0">
                <a:solidFill>
                  <a:srgbClr val="880000"/>
                </a:solidFill>
                <a:effectLst/>
                <a:latin typeface="Courier New" panose="02070309020205020404" pitchFamily="49" charset="0"/>
              </a:rPr>
              <a:t># Ocena[0-6], Wiek, Zarobki[</a:t>
            </a:r>
            <a:r>
              <a:rPr lang="pl-PL" sz="1600" b="0" i="0" dirty="0" err="1">
                <a:solidFill>
                  <a:srgbClr val="880000"/>
                </a:solidFill>
                <a:effectLst/>
                <a:latin typeface="Courier New" panose="02070309020205020404" pitchFamily="49" charset="0"/>
              </a:rPr>
              <a:t>tyś.rocznie</a:t>
            </a:r>
            <a:r>
              <a:rPr lang="pl-PL" sz="1600" b="0" i="0" dirty="0">
                <a:solidFill>
                  <a:srgbClr val="8800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 [ (</a:t>
            </a:r>
            <a:r>
              <a:rPr lang="pl-PL" sz="1600" b="0" i="0" dirty="0">
                <a:solidFill>
                  <a:srgbClr val="006666"/>
                </a:solidFill>
                <a:effectLst/>
                <a:latin typeface="Courier New" panose="02070309020205020404" pitchFamily="49" charset="0"/>
              </a:rPr>
              <a:t>6.00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28</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120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5.56</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25</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100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5.20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23</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80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5.10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21</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90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5.00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29</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60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4.50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30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55</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3.42</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22</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45</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2.75</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25</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45</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labels</a:t>
            </a:r>
            <a:r>
              <a:rPr lang="pl-PL" sz="1600" b="0" i="0" dirty="0">
                <a:solidFill>
                  <a:srgbClr val="000000"/>
                </a:solidFill>
                <a:effectLst/>
                <a:latin typeface="Courier New" panose="02070309020205020404" pitchFamily="49" charset="0"/>
              </a:rPr>
              <a:t> = [ </a:t>
            </a:r>
            <a:r>
              <a:rPr lang="pl-PL" sz="1600" b="0" i="0" dirty="0">
                <a:solidFill>
                  <a:srgbClr val="008800"/>
                </a:solidFill>
                <a:effectLst/>
                <a:latin typeface="Courier New" panose="02070309020205020404" pitchFamily="49" charset="0"/>
              </a:rPr>
              <a:t>"tak"</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"tak"</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"tak"</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"tak"</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"nie"</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"nie"</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"nie"</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"nie"</a:t>
            </a:r>
            <a:r>
              <a:rPr lang="pl-PL" sz="1600" b="0" i="0" dirty="0">
                <a:solidFill>
                  <a:srgbClr val="000000"/>
                </a:solidFill>
                <a:effectLst/>
                <a:latin typeface="Courier New" panose="02070309020205020404" pitchFamily="49" charset="0"/>
              </a:rPr>
              <a:t>]</a:t>
            </a:r>
          </a:p>
          <a:p>
            <a:pPr marL="0" indent="0">
              <a:buNone/>
            </a:pPr>
            <a:r>
              <a:rPr lang="pl-PL" dirty="0"/>
              <a:t>zaimplementuj drzewo decyzyjne oraz sprawdź czy osoba o danych (4.5, 26, 60) uzyska rekomendację do awansu zawodowego.</a:t>
            </a:r>
          </a:p>
          <a:p>
            <a:r>
              <a:rPr lang="pl-PL" dirty="0"/>
              <a:t> Dla danych zawierających wartości numeryczne pobrane z obrazów uzyskanych z banknotów: </a:t>
            </a:r>
            <a:r>
              <a:rPr lang="pl-PL" dirty="0">
                <a:hlinkClick r:id="rId2"/>
              </a:rPr>
              <a:t>https://archive.ics.uci.edu/ml/machine-learning-databases/00267/data_banknote_authentication.txt</a:t>
            </a:r>
            <a:endParaRPr lang="pl-PL" dirty="0"/>
          </a:p>
          <a:p>
            <a:pPr marL="0" indent="0">
              <a:buNone/>
            </a:pPr>
            <a:r>
              <a:rPr lang="pl-PL" dirty="0"/>
              <a:t>zaimplementuj drzewo decyzyjne umożliwiające sprawdzenie czy dany banknot jest prawdziwy. Ostatnia wartość liczbowa w zbiorze określa przynależność do klasy (prawdziwy-1, sfałszowany-0).</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227</a:t>
            </a:fld>
            <a:endParaRPr lang="pl-PL"/>
          </a:p>
        </p:txBody>
      </p:sp>
      <p:sp>
        <p:nvSpPr>
          <p:cNvPr id="4" name="Tytuł 3"/>
          <p:cNvSpPr>
            <a:spLocks noGrp="1"/>
          </p:cNvSpPr>
          <p:nvPr>
            <p:ph type="ctrTitle"/>
          </p:nvPr>
        </p:nvSpPr>
        <p:spPr/>
        <p:txBody>
          <a:bodyPr/>
          <a:lstStyle/>
          <a:p>
            <a:r>
              <a:rPr lang="pl-PL"/>
              <a:t>Zadania do wykonania na podstawie podanej literatury</a:t>
            </a:r>
          </a:p>
        </p:txBody>
      </p:sp>
    </p:spTree>
    <p:extLst>
      <p:ext uri="{BB962C8B-B14F-4D97-AF65-F5344CB8AC3E}">
        <p14:creationId xmlns:p14="http://schemas.microsoft.com/office/powerpoint/2010/main" val="33644559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Andreas Muller, Sarah Guido. Introduction to Machine Learning with Python. A Guide For Data Scientists. O’Reilly Media, 2018.</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Chris </a:t>
            </a:r>
            <a:r>
              <a:rPr lang="en-US"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Albon</a:t>
            </a: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with Python Cookbook. </a:t>
            </a:r>
            <a:r>
              <a:rPr lang="en-US"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Preactical</a:t>
            </a: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Solutions from Preprocessing to Deep Learning. O’Reilly Media, 2016.</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scikit-learn</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hlinkClick r:id="rId2"/>
              </a:rPr>
              <a:t>https://scikit-learn.org/stable/user_guide.html</a:t>
            </a:r>
            <a:endPar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latin typeface="Calibri" panose="020F0502020204030204" pitchFamily="34" charset="0"/>
                <a:cs typeface="Times New Roman" panose="02020603050405020304" pitchFamily="18" charset="0"/>
              </a:rPr>
              <a:t>Bujak, Łukasz. "Drzewa decyzyjne." Toruń: Wyd. UMK (2008).</a:t>
            </a:r>
          </a:p>
          <a:p>
            <a:pPr marL="948690">
              <a:lnSpc>
                <a:spcPct val="130000"/>
              </a:lnSpc>
              <a:spcAft>
                <a:spcPts val="600"/>
              </a:spcAft>
            </a:pPr>
            <a:r>
              <a:rPr lang="pl-PL" sz="1800" i="1" dirty="0">
                <a:solidFill>
                  <a:srgbClr val="002060"/>
                </a:solidFill>
                <a:latin typeface="Calibri" panose="020F0502020204030204" pitchFamily="34" charset="0"/>
                <a:cs typeface="Times New Roman" panose="02020603050405020304" pitchFamily="18" charset="0"/>
              </a:rPr>
              <a:t> Strona internetowa: https://edu.pjwstk.edu.pl/wyklady/adn/scb/wyklad10/w10.htm</a:t>
            </a:r>
          </a:p>
          <a:p>
            <a:endParaRPr lang="pl-PL" sz="20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228</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40317311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12: </a:t>
            </a:r>
          </a:p>
          <a:p>
            <a:r>
              <a:rPr lang="pl-PL" dirty="0"/>
              <a:t>Maszyna wektorów nośnych</a:t>
            </a:r>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229</a:t>
            </a:fld>
            <a:endParaRPr lang="pl-PL"/>
          </a:p>
        </p:txBody>
      </p:sp>
    </p:spTree>
    <p:extLst>
      <p:ext uri="{BB962C8B-B14F-4D97-AF65-F5344CB8AC3E}">
        <p14:creationId xmlns:p14="http://schemas.microsoft.com/office/powerpoint/2010/main" val="2032750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a:solidFill>
                  <a:srgbClr val="0070C0"/>
                </a:solidFill>
              </a:rPr>
              <a:t>Wstęp do języka programowania </a:t>
            </a:r>
            <a:r>
              <a:rPr lang="pl-PL" altLang="pl-PL" err="1">
                <a:solidFill>
                  <a:srgbClr val="0070C0"/>
                </a:solidFill>
              </a:rPr>
              <a:t>Python</a:t>
            </a:r>
            <a:endParaRPr lang="pl-PL" altLang="pl-PL">
              <a:solidFill>
                <a:srgbClr val="0070C0"/>
              </a:solidFill>
            </a:endParaRPr>
          </a:p>
        </p:txBody>
      </p:sp>
      <p:sp>
        <p:nvSpPr>
          <p:cNvPr id="27651" name="Symbol zastępczy zawartości 2"/>
          <p:cNvSpPr>
            <a:spLocks noGrp="1"/>
          </p:cNvSpPr>
          <p:nvPr>
            <p:ph idx="1"/>
          </p:nvPr>
        </p:nvSpPr>
        <p:spPr>
          <a:xfrm>
            <a:off x="2824164" y="3425825"/>
            <a:ext cx="7386637" cy="2700338"/>
          </a:xfrm>
        </p:spPr>
        <p:txBody>
          <a:bodyPr>
            <a:normAutofit/>
          </a:bodyPr>
          <a:lstStyle/>
          <a:p>
            <a:r>
              <a:rPr lang="pl-PL" altLang="pl-PL" dirty="0"/>
              <a:t> Cechy języka programowania </a:t>
            </a:r>
            <a:r>
              <a:rPr lang="pl-PL" altLang="pl-PL" dirty="0" err="1"/>
              <a:t>Python</a:t>
            </a:r>
            <a:endParaRPr lang="pl-PL" altLang="pl-PL" dirty="0"/>
          </a:p>
          <a:p>
            <a:r>
              <a:rPr lang="pl-PL" altLang="pl-PL" dirty="0"/>
              <a:t> Środowiska programistyczne</a:t>
            </a:r>
          </a:p>
          <a:p>
            <a:r>
              <a:rPr lang="pl-PL" altLang="pl-PL" dirty="0"/>
              <a:t> Wbudowane typy danych</a:t>
            </a:r>
          </a:p>
          <a:p>
            <a:pPr lvl="1"/>
            <a:r>
              <a:rPr lang="pl-PL" altLang="pl-PL" dirty="0"/>
              <a:t>typy liczbowe</a:t>
            </a:r>
          </a:p>
          <a:p>
            <a:pPr lvl="1"/>
            <a:r>
              <a:rPr lang="pl-PL" altLang="pl-PL" dirty="0"/>
              <a:t>typ łańcuch znaków</a:t>
            </a:r>
          </a:p>
          <a:p>
            <a:pPr lvl="1"/>
            <a:r>
              <a:rPr lang="pl-PL" altLang="pl-PL" dirty="0"/>
              <a:t>typy kontenerowe</a:t>
            </a:r>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23</a:t>
            </a:fld>
            <a:endParaRPr lang="pl-PL"/>
          </a:p>
        </p:txBody>
      </p:sp>
    </p:spTree>
    <p:extLst>
      <p:ext uri="{BB962C8B-B14F-4D97-AF65-F5344CB8AC3E}">
        <p14:creationId xmlns:p14="http://schemas.microsoft.com/office/powerpoint/2010/main" val="100437553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a:solidFill>
                  <a:srgbClr val="0070C0"/>
                </a:solidFill>
              </a:rPr>
              <a:t>Maszyna wektorów nośnych</a:t>
            </a:r>
          </a:p>
        </p:txBody>
      </p:sp>
      <p:sp>
        <p:nvSpPr>
          <p:cNvPr id="27651" name="Symbol zastępczy zawartości 2"/>
          <p:cNvSpPr>
            <a:spLocks noGrp="1"/>
          </p:cNvSpPr>
          <p:nvPr>
            <p:ph idx="1"/>
          </p:nvPr>
        </p:nvSpPr>
        <p:spPr>
          <a:xfrm>
            <a:off x="2824164" y="3425825"/>
            <a:ext cx="7386637" cy="2700338"/>
          </a:xfrm>
        </p:spPr>
        <p:txBody>
          <a:bodyPr/>
          <a:lstStyle/>
          <a:p>
            <a:r>
              <a:rPr lang="pl-PL" altLang="pl-PL" dirty="0"/>
              <a:t> Idea maszyny wektorów nośnych</a:t>
            </a:r>
          </a:p>
          <a:p>
            <a:r>
              <a:rPr lang="pl-PL" altLang="pl-PL" dirty="0"/>
              <a:t> Przykładowa implementacja w bibliotece </a:t>
            </a:r>
            <a:r>
              <a:rPr lang="pl-PL" altLang="pl-PL" dirty="0" err="1"/>
              <a:t>scikit-learn</a:t>
            </a:r>
            <a:endParaRPr lang="pl-PL" altLang="pl-PL" dirty="0"/>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230</a:t>
            </a:fld>
            <a:endParaRPr lang="pl-PL"/>
          </a:p>
        </p:txBody>
      </p:sp>
    </p:spTree>
    <p:extLst>
      <p:ext uri="{BB962C8B-B14F-4D97-AF65-F5344CB8AC3E}">
        <p14:creationId xmlns:p14="http://schemas.microsoft.com/office/powerpoint/2010/main" val="299898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dirty="0"/>
              <a:t>Maszyna wektorów nośnych (Support </a:t>
            </a:r>
            <a:r>
              <a:rPr lang="pl-PL" altLang="pl-PL" dirty="0" err="1"/>
              <a:t>Vector</a:t>
            </a:r>
            <a:r>
              <a:rPr lang="pl-PL" altLang="pl-PL" dirty="0"/>
              <a:t> Machine - SVM) jako narzędzie do rozwiązywania zadania klasyfikacji.</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a:t>
            </a:r>
            <a:r>
              <a:rPr lang="pl-PL" altLang="pl-PL" dirty="0"/>
              <a:t>Maszyny wektorów nośnych klasyfikują dane, znajdując hiperpłaszczyznę, która maksymalizuje margines między klasami obiektów, które należą do zbioru danych treningowych.</a:t>
            </a:r>
          </a:p>
          <a:p>
            <a:r>
              <a:rPr lang="pl-PL" altLang="pl-PL" dirty="0"/>
              <a:t> Poniżej przedstawiono najprostszy przypadek w którym możliwa jest liniowa separacja klas.</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231</a:t>
            </a:fld>
            <a:endParaRPr lang="pl-PL"/>
          </a:p>
        </p:txBody>
      </p:sp>
      <p:pic>
        <p:nvPicPr>
          <p:cNvPr id="4" name="Obraz 3">
            <a:extLst>
              <a:ext uri="{FF2B5EF4-FFF2-40B4-BE49-F238E27FC236}">
                <a16:creationId xmlns:a16="http://schemas.microsoft.com/office/drawing/2014/main" id="{FB4DC02A-9E72-471A-920F-0829179755ED}"/>
              </a:ext>
            </a:extLst>
          </p:cNvPr>
          <p:cNvPicPr>
            <a:picLocks noChangeAspect="1"/>
          </p:cNvPicPr>
          <p:nvPr/>
        </p:nvPicPr>
        <p:blipFill>
          <a:blip r:embed="rId2"/>
          <a:stretch>
            <a:fillRect/>
          </a:stretch>
        </p:blipFill>
        <p:spPr>
          <a:xfrm>
            <a:off x="3524111" y="3246591"/>
            <a:ext cx="3971925" cy="2886075"/>
          </a:xfrm>
          <a:prstGeom prst="rect">
            <a:avLst/>
          </a:prstGeom>
        </p:spPr>
      </p:pic>
    </p:spTree>
    <p:extLst>
      <p:ext uri="{BB962C8B-B14F-4D97-AF65-F5344CB8AC3E}">
        <p14:creationId xmlns:p14="http://schemas.microsoft.com/office/powerpoint/2010/main" val="345654305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W przypadku większości zadań klasyfikacyjnym mamy do czynienia ze znacznie bardziej skomplikowaną sytuacją.</a:t>
            </a:r>
          </a:p>
          <a:p>
            <a:endParaRPr lang="pl-PL" altLang="pl-PL" sz="2200" dirty="0"/>
          </a:p>
          <a:p>
            <a:endParaRPr lang="pl-PL" altLang="pl-PL" sz="2200" dirty="0"/>
          </a:p>
          <a:p>
            <a:endParaRPr lang="pl-PL" altLang="pl-PL" sz="2200" dirty="0"/>
          </a:p>
          <a:p>
            <a:endParaRPr lang="pl-PL" altLang="pl-PL" sz="2200" dirty="0"/>
          </a:p>
          <a:p>
            <a:endParaRPr lang="pl-PL" altLang="pl-PL" sz="2200" dirty="0"/>
          </a:p>
          <a:p>
            <a:endParaRPr lang="pl-PL" altLang="pl-PL" sz="2200" dirty="0"/>
          </a:p>
          <a:p>
            <a:pPr marL="0" indent="0">
              <a:buNone/>
            </a:pPr>
            <a:endParaRPr lang="pl-PL" altLang="pl-PL" sz="2200" dirty="0"/>
          </a:p>
          <a:p>
            <a:r>
              <a:rPr lang="pl-PL" altLang="pl-PL" sz="2400" dirty="0"/>
              <a:t> Nie ma możliwości separacji klas przy pomocy linii prostej.</a:t>
            </a:r>
            <a:endParaRPr lang="pl-PL" altLang="pl-PL"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232</a:t>
            </a:fld>
            <a:endParaRPr lang="pl-PL"/>
          </a:p>
        </p:txBody>
      </p:sp>
      <p:pic>
        <p:nvPicPr>
          <p:cNvPr id="5" name="Obraz 4">
            <a:extLst>
              <a:ext uri="{FF2B5EF4-FFF2-40B4-BE49-F238E27FC236}">
                <a16:creationId xmlns:a16="http://schemas.microsoft.com/office/drawing/2014/main" id="{ABF1E61E-BFED-44F1-8137-55CB4232ACE1}"/>
              </a:ext>
            </a:extLst>
          </p:cNvPr>
          <p:cNvPicPr>
            <a:picLocks noChangeAspect="1"/>
          </p:cNvPicPr>
          <p:nvPr/>
        </p:nvPicPr>
        <p:blipFill>
          <a:blip r:embed="rId2"/>
          <a:stretch>
            <a:fillRect/>
          </a:stretch>
        </p:blipFill>
        <p:spPr>
          <a:xfrm>
            <a:off x="4452937" y="2095500"/>
            <a:ext cx="3286125" cy="2667000"/>
          </a:xfrm>
          <a:prstGeom prst="rect">
            <a:avLst/>
          </a:prstGeom>
        </p:spPr>
      </p:pic>
    </p:spTree>
    <p:extLst>
      <p:ext uri="{BB962C8B-B14F-4D97-AF65-F5344CB8AC3E}">
        <p14:creationId xmlns:p14="http://schemas.microsoft.com/office/powerpoint/2010/main" val="341737146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Na rysunku poniżej przedstawiono koncepcję metody Maszyny Wektorów Nośnych. </a:t>
            </a:r>
          </a:p>
          <a:p>
            <a:endParaRPr lang="pl-PL" altLang="pl-PL" sz="2200" dirty="0"/>
          </a:p>
          <a:p>
            <a:endParaRPr lang="pl-PL" altLang="pl-PL" sz="2200" dirty="0"/>
          </a:p>
          <a:p>
            <a:endParaRPr lang="pl-PL" altLang="pl-PL" sz="2200" dirty="0"/>
          </a:p>
          <a:p>
            <a:endParaRPr lang="pl-PL" altLang="pl-PL" sz="2200" dirty="0"/>
          </a:p>
          <a:p>
            <a:endParaRPr lang="pl-PL" altLang="pl-PL" sz="2200" dirty="0"/>
          </a:p>
          <a:p>
            <a:pPr marL="0" indent="0">
              <a:buNone/>
            </a:pPr>
            <a:endParaRPr lang="pl-PL" altLang="pl-PL" sz="2200" dirty="0"/>
          </a:p>
          <a:p>
            <a:pPr marL="0" indent="0">
              <a:buNone/>
            </a:pPr>
            <a:r>
              <a:rPr lang="pl-PL" altLang="pl-PL" sz="2400" dirty="0"/>
              <a:t> </a:t>
            </a:r>
          </a:p>
          <a:p>
            <a:r>
              <a:rPr lang="pl-PL" b="0" i="0" dirty="0">
                <a:solidFill>
                  <a:srgbClr val="000000"/>
                </a:solidFill>
                <a:effectLst/>
                <a:latin typeface="Segoe UI" panose="020B0502040204020203" pitchFamily="34" charset="0"/>
              </a:rPr>
              <a:t>Obiekty z lewej strony rysunku zostały przetransformowane za pomocą funkcji jądrowych na przestrzeń ilustrowaną po prawej. </a:t>
            </a:r>
            <a:endParaRPr lang="pl-PL" altLang="pl-PL"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233</a:t>
            </a:fld>
            <a:endParaRPr lang="pl-PL"/>
          </a:p>
        </p:txBody>
      </p:sp>
      <p:pic>
        <p:nvPicPr>
          <p:cNvPr id="4" name="Obraz 3">
            <a:extLst>
              <a:ext uri="{FF2B5EF4-FFF2-40B4-BE49-F238E27FC236}">
                <a16:creationId xmlns:a16="http://schemas.microsoft.com/office/drawing/2014/main" id="{1FF8790D-31BC-48EC-B530-5E49919B9DF6}"/>
              </a:ext>
            </a:extLst>
          </p:cNvPr>
          <p:cNvPicPr>
            <a:picLocks noChangeAspect="1"/>
          </p:cNvPicPr>
          <p:nvPr/>
        </p:nvPicPr>
        <p:blipFill>
          <a:blip r:embed="rId2"/>
          <a:stretch>
            <a:fillRect/>
          </a:stretch>
        </p:blipFill>
        <p:spPr>
          <a:xfrm>
            <a:off x="1990725" y="1985962"/>
            <a:ext cx="8210550" cy="2886075"/>
          </a:xfrm>
          <a:prstGeom prst="rect">
            <a:avLst/>
          </a:prstGeom>
        </p:spPr>
      </p:pic>
    </p:spTree>
    <p:extLst>
      <p:ext uri="{BB962C8B-B14F-4D97-AF65-F5344CB8AC3E}">
        <p14:creationId xmlns:p14="http://schemas.microsoft.com/office/powerpoint/2010/main" val="193727593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4"/>
                <a:ext cx="6265979" cy="4819364"/>
              </a:xfrm>
            </p:spPr>
            <p:txBody>
              <a:bodyPr>
                <a:noAutofit/>
              </a:bodyPr>
              <a:lstStyle/>
              <a:p>
                <a:r>
                  <a:rPr lang="pl-PL" altLang="pl-PL" sz="2200" dirty="0"/>
                  <a:t> Istotą metody SVM jest konstrukcja „optymalnej hiperpłaszczyzny”, której zadaniem jest rozdzielenie danych, należących do przeciwnych klas. Ważne jest uzyskanie jak największego marginesu zaufania.</a:t>
                </a:r>
                <a:endParaRPr lang="pl-PL" altLang="pl-PL" sz="2200" dirty="0">
                  <a:solidFill>
                    <a:srgbClr val="000000"/>
                  </a:solidFill>
                  <a:latin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func>
                        <m:funcPr>
                          <m:ctrlPr>
                            <a:rPr lang="pl-PL" altLang="pl-PL" sz="2200" i="1" smtClean="0">
                              <a:latin typeface="Cambria Math" panose="02040503050406030204" pitchFamily="18" charset="0"/>
                            </a:rPr>
                          </m:ctrlPr>
                        </m:funcPr>
                        <m:fName>
                          <m:limLow>
                            <m:limLowPr>
                              <m:ctrlPr>
                                <a:rPr lang="pl-PL" altLang="pl-PL" sz="2200" i="1" smtClean="0">
                                  <a:latin typeface="Cambria Math" panose="02040503050406030204" pitchFamily="18" charset="0"/>
                                </a:rPr>
                              </m:ctrlPr>
                            </m:limLowPr>
                            <m:e>
                              <m:r>
                                <m:rPr>
                                  <m:sty m:val="p"/>
                                </m:rPr>
                                <a:rPr lang="pl-PL" altLang="pl-PL" sz="2200" i="0" smtClean="0">
                                  <a:latin typeface="Cambria Math" panose="02040503050406030204" pitchFamily="18" charset="0"/>
                                </a:rPr>
                                <m:t>min</m:t>
                              </m:r>
                            </m:e>
                            <m:lim>
                              <m:r>
                                <a:rPr lang="pl-PL" altLang="pl-PL" sz="2200" b="0" i="1" smtClean="0">
                                  <a:latin typeface="Cambria Math" panose="02040503050406030204" pitchFamily="18" charset="0"/>
                                </a:rPr>
                                <m:t>𝜔</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𝑏</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ea typeface="Cambria Math" panose="02040503050406030204" pitchFamily="18" charset="0"/>
                                </a:rPr>
                                <m:t>𝜉</m:t>
                              </m:r>
                            </m:lim>
                          </m:limLow>
                        </m:fName>
                        <m:e>
                          <m:f>
                            <m:fPr>
                              <m:ctrlPr>
                                <a:rPr lang="pl-PL" altLang="pl-PL" sz="2200" b="0" i="1" smtClean="0">
                                  <a:latin typeface="Cambria Math" panose="02040503050406030204" pitchFamily="18" charset="0"/>
                                </a:rPr>
                              </m:ctrlPr>
                            </m:fPr>
                            <m:num>
                              <m:r>
                                <a:rPr lang="pl-PL" altLang="pl-PL" sz="2200" b="0" i="1" smtClean="0">
                                  <a:latin typeface="Cambria Math" panose="02040503050406030204" pitchFamily="18" charset="0"/>
                                </a:rPr>
                                <m:t>1</m:t>
                              </m:r>
                            </m:num>
                            <m:den>
                              <m:r>
                                <a:rPr lang="pl-PL" altLang="pl-PL" sz="2200" b="0" i="1" smtClean="0">
                                  <a:latin typeface="Cambria Math" panose="02040503050406030204" pitchFamily="18" charset="0"/>
                                </a:rPr>
                                <m:t>2</m:t>
                              </m:r>
                            </m:den>
                          </m:f>
                          <m:sSup>
                            <m:sSupPr>
                              <m:ctrlPr>
                                <a:rPr lang="pl-PL" altLang="pl-PL" sz="2200" b="0" i="1" smtClean="0">
                                  <a:latin typeface="Cambria Math" panose="02040503050406030204" pitchFamily="18" charset="0"/>
                                </a:rPr>
                              </m:ctrlPr>
                            </m:sSupPr>
                            <m:e>
                              <m:r>
                                <a:rPr lang="pl-PL" altLang="pl-PL" sz="2200" b="0" i="1" smtClean="0">
                                  <a:latin typeface="Cambria Math" panose="02040503050406030204" pitchFamily="18" charset="0"/>
                                </a:rPr>
                                <m:t>𝜔</m:t>
                              </m:r>
                            </m:e>
                            <m:sup>
                              <m:r>
                                <a:rPr lang="pl-PL" altLang="pl-PL" sz="2200" b="0" i="1" smtClean="0">
                                  <a:latin typeface="Cambria Math" panose="02040503050406030204" pitchFamily="18" charset="0"/>
                                </a:rPr>
                                <m:t>𝑇</m:t>
                              </m:r>
                            </m:sup>
                          </m:sSup>
                          <m:r>
                            <a:rPr lang="pl-PL" altLang="pl-PL" sz="2200" b="0" i="1" smtClean="0">
                              <a:latin typeface="Cambria Math" panose="02040503050406030204" pitchFamily="18" charset="0"/>
                            </a:rPr>
                            <m:t>𝜔</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𝐶</m:t>
                          </m:r>
                          <m:nary>
                            <m:naryPr>
                              <m:chr m:val="∑"/>
                              <m:ctrlPr>
                                <a:rPr lang="pl-PL" altLang="pl-PL" sz="2200" b="0" i="1" smtClean="0">
                                  <a:latin typeface="Cambria Math" panose="02040503050406030204" pitchFamily="18" charset="0"/>
                                </a:rPr>
                              </m:ctrlPr>
                            </m:naryPr>
                            <m:sub>
                              <m:r>
                                <m:rPr>
                                  <m:brk m:alnAt="23"/>
                                </m:rPr>
                                <a:rPr lang="pl-PL" altLang="pl-PL" sz="2200" b="0" i="1" smtClean="0">
                                  <a:latin typeface="Cambria Math" panose="02040503050406030204" pitchFamily="18" charset="0"/>
                                </a:rPr>
                                <m:t>𝑖</m:t>
                              </m:r>
                              <m:r>
                                <a:rPr lang="pl-PL" altLang="pl-PL" sz="2200" b="0" i="1" smtClean="0">
                                  <a:latin typeface="Cambria Math" panose="02040503050406030204" pitchFamily="18" charset="0"/>
                                </a:rPr>
                                <m:t>=</m:t>
                              </m:r>
                              <m:r>
                                <m:rPr>
                                  <m:brk m:alnAt="23"/>
                                </m:rPr>
                                <a:rPr lang="pl-PL" altLang="pl-PL" sz="2200" b="0" i="1" smtClean="0">
                                  <a:latin typeface="Cambria Math" panose="02040503050406030204" pitchFamily="18" charset="0"/>
                                </a:rPr>
                                <m:t>1</m:t>
                              </m:r>
                            </m:sub>
                            <m:sup>
                              <m:r>
                                <a:rPr lang="pl-PL" altLang="pl-PL" sz="2200" b="0" i="1" smtClean="0">
                                  <a:latin typeface="Cambria Math" panose="02040503050406030204" pitchFamily="18" charset="0"/>
                                </a:rPr>
                                <m:t>𝑙</m:t>
                              </m:r>
                            </m:sup>
                            <m:e>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𝜉</m:t>
                                  </m:r>
                                </m:e>
                                <m:sub>
                                  <m:r>
                                    <a:rPr lang="pl-PL" altLang="pl-PL" sz="2200" b="0" i="1" smtClean="0">
                                      <a:latin typeface="Cambria Math" panose="02040503050406030204" pitchFamily="18" charset="0"/>
                                    </a:rPr>
                                    <m:t>𝑖</m:t>
                                  </m:r>
                                </m:sub>
                              </m:sSub>
                            </m:e>
                          </m:nary>
                        </m:e>
                      </m:func>
                    </m:oMath>
                  </m:oMathPara>
                </a14:m>
                <a:endParaRPr lang="pl-PL" altLang="pl-PL" sz="2200" dirty="0"/>
              </a:p>
              <a:p>
                <a:pPr marL="0" indent="0">
                  <a:buNone/>
                </a:pPr>
                <a14:m>
                  <m:oMathPara xmlns:m="http://schemas.openxmlformats.org/officeDocument/2006/math">
                    <m:oMathParaPr>
                      <m:jc m:val="centerGroup"/>
                    </m:oMathParaPr>
                    <m:oMath xmlns:m="http://schemas.openxmlformats.org/officeDocument/2006/math">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𝑦</m:t>
                          </m:r>
                        </m:e>
                        <m:sub>
                          <m:r>
                            <a:rPr lang="pl-PL" altLang="pl-PL" sz="2200" b="0" i="1" smtClean="0">
                              <a:latin typeface="Cambria Math" panose="02040503050406030204" pitchFamily="18" charset="0"/>
                            </a:rPr>
                            <m:t>𝑖</m:t>
                          </m:r>
                        </m:sub>
                      </m:sSub>
                      <m:r>
                        <a:rPr lang="pl-PL" altLang="pl-PL" sz="2200" b="0" i="1" smtClean="0">
                          <a:latin typeface="Cambria Math" panose="02040503050406030204" pitchFamily="18" charset="0"/>
                        </a:rPr>
                        <m:t>(</m:t>
                      </m:r>
                      <m:sSup>
                        <m:sSupPr>
                          <m:ctrlPr>
                            <a:rPr lang="pl-PL" altLang="pl-PL" sz="2200" b="0" i="1" smtClean="0">
                              <a:latin typeface="Cambria Math" panose="02040503050406030204" pitchFamily="18" charset="0"/>
                            </a:rPr>
                          </m:ctrlPr>
                        </m:sSupPr>
                        <m:e>
                          <m:r>
                            <a:rPr lang="pl-PL" altLang="pl-PL" sz="2200" b="0" i="1" smtClean="0">
                              <a:latin typeface="Cambria Math" panose="02040503050406030204" pitchFamily="18" charset="0"/>
                            </a:rPr>
                            <m:t>𝜔</m:t>
                          </m:r>
                        </m:e>
                        <m:sup>
                          <m:r>
                            <a:rPr lang="pl-PL" altLang="pl-PL" sz="2200" b="0" i="1" smtClean="0">
                              <a:latin typeface="Cambria Math" panose="02040503050406030204" pitchFamily="18" charset="0"/>
                            </a:rPr>
                            <m:t>𝑇</m:t>
                          </m:r>
                        </m:sup>
                      </m:sSup>
                      <m:r>
                        <a:rPr lang="pl-PL" altLang="pl-PL" sz="2200" i="1">
                          <a:latin typeface="Cambria Math" panose="02040503050406030204" pitchFamily="18" charset="0"/>
                          <a:ea typeface="Cambria Math" panose="02040503050406030204" pitchFamily="18" charset="0"/>
                        </a:rPr>
                        <m:t>𝜙</m:t>
                      </m:r>
                      <m:d>
                        <m:dPr>
                          <m:ctrlPr>
                            <a:rPr lang="pl-PL" altLang="pl-PL" sz="2200" b="0" i="1" smtClean="0">
                              <a:latin typeface="Cambria Math" panose="02040503050406030204" pitchFamily="18" charset="0"/>
                              <a:ea typeface="Cambria Math" panose="02040503050406030204" pitchFamily="18" charset="0"/>
                            </a:rPr>
                          </m:ctrlPr>
                        </m:dPr>
                        <m:e>
                          <m:sSub>
                            <m:sSubPr>
                              <m:ctrlPr>
                                <a:rPr lang="pl-PL" altLang="pl-PL" sz="2200" b="0" i="1" smtClean="0">
                                  <a:latin typeface="Cambria Math" panose="02040503050406030204" pitchFamily="18" charset="0"/>
                                  <a:ea typeface="Cambria Math" panose="02040503050406030204" pitchFamily="18" charset="0"/>
                                </a:rPr>
                              </m:ctrlPr>
                            </m:sSubPr>
                            <m:e>
                              <m:r>
                                <m:rPr>
                                  <m:sty m:val="p"/>
                                </m:rPr>
                                <a:rPr lang="pl-PL" altLang="pl-PL" sz="2200" b="0" i="0" smtClean="0">
                                  <a:latin typeface="Cambria Math" panose="02040503050406030204" pitchFamily="18" charset="0"/>
                                  <a:ea typeface="Cambria Math" panose="02040503050406030204" pitchFamily="18" charset="0"/>
                                </a:rPr>
                                <m:t>x</m:t>
                              </m:r>
                            </m:e>
                            <m:sub>
                              <m:r>
                                <m:rPr>
                                  <m:sty m:val="p"/>
                                </m:rPr>
                                <a:rPr lang="pl-PL" altLang="pl-PL" sz="2200" b="0" i="0" smtClean="0">
                                  <a:latin typeface="Cambria Math" panose="02040503050406030204" pitchFamily="18" charset="0"/>
                                  <a:ea typeface="Cambria Math" panose="02040503050406030204" pitchFamily="18" charset="0"/>
                                </a:rPr>
                                <m:t>i</m:t>
                              </m:r>
                            </m:sub>
                          </m:sSub>
                        </m:e>
                      </m:d>
                      <m:r>
                        <a:rPr lang="pl-PL" altLang="pl-PL" sz="2200" b="0" i="0" smtClean="0">
                          <a:latin typeface="Cambria Math" panose="02040503050406030204" pitchFamily="18" charset="0"/>
                          <a:ea typeface="Cambria Math" panose="02040503050406030204" pitchFamily="18" charset="0"/>
                        </a:rPr>
                        <m:t>+</m:t>
                      </m:r>
                      <m:r>
                        <m:rPr>
                          <m:sty m:val="p"/>
                        </m:rPr>
                        <a:rPr lang="pl-PL" altLang="pl-PL" sz="2200" b="0" i="0" smtClean="0">
                          <a:latin typeface="Cambria Math" panose="02040503050406030204" pitchFamily="18" charset="0"/>
                          <a:ea typeface="Cambria Math" panose="02040503050406030204" pitchFamily="18" charset="0"/>
                        </a:rPr>
                        <m:t>b</m:t>
                      </m:r>
                      <m:r>
                        <a:rPr lang="pl-PL" altLang="pl-PL" sz="2200" b="0" i="0" smtClean="0">
                          <a:latin typeface="Cambria Math" panose="02040503050406030204" pitchFamily="18" charset="0"/>
                          <a:ea typeface="Cambria Math" panose="02040503050406030204" pitchFamily="18" charset="0"/>
                        </a:rPr>
                        <m:t>≥</m:t>
                      </m:r>
                      <m:r>
                        <a:rPr lang="pl-PL" altLang="pl-PL" sz="2200" b="0" i="0" smtClean="0">
                          <a:latin typeface="Cambria Math" panose="02040503050406030204" pitchFamily="18" charset="0"/>
                          <a:ea typeface="Cambria Math" panose="02040503050406030204" pitchFamily="18" charset="0"/>
                        </a:rPr>
                        <m:t>1</m:t>
                      </m:r>
                      <m:r>
                        <a:rPr lang="pl-PL" altLang="pl-PL" sz="2200" b="0" i="0" smtClean="0">
                          <a:latin typeface="Cambria Math" panose="02040503050406030204" pitchFamily="18" charset="0"/>
                          <a:ea typeface="Cambria Math" panose="02040503050406030204" pitchFamily="18" charset="0"/>
                        </a:rPr>
                        <m:t>−</m:t>
                      </m:r>
                      <m:sSub>
                        <m:sSubPr>
                          <m:ctrlPr>
                            <a:rPr lang="pl-PL" altLang="pl-PL" sz="2200" b="0" i="1" smtClean="0">
                              <a:latin typeface="Cambria Math" panose="02040503050406030204" pitchFamily="18" charset="0"/>
                              <a:ea typeface="Cambria Math" panose="02040503050406030204" pitchFamily="18" charset="0"/>
                            </a:rPr>
                          </m:ctrlPr>
                        </m:sSubPr>
                        <m:e>
                          <m:r>
                            <a:rPr lang="pl-PL" altLang="pl-PL" sz="2200" b="0" i="1" smtClean="0">
                              <a:latin typeface="Cambria Math" panose="02040503050406030204" pitchFamily="18" charset="0"/>
                              <a:ea typeface="Cambria Math" panose="02040503050406030204" pitchFamily="18" charset="0"/>
                            </a:rPr>
                            <m:t>𝜉</m:t>
                          </m:r>
                        </m:e>
                        <m:sub>
                          <m:r>
                            <a:rPr lang="pl-PL" altLang="pl-PL" sz="2200" b="0" i="1" smtClean="0">
                              <a:latin typeface="Cambria Math" panose="02040503050406030204" pitchFamily="18" charset="0"/>
                              <a:ea typeface="Cambria Math" panose="02040503050406030204" pitchFamily="18" charset="0"/>
                            </a:rPr>
                            <m:t>𝑖</m:t>
                          </m:r>
                        </m:sub>
                      </m:sSub>
                    </m:oMath>
                  </m:oMathPara>
                </a14:m>
                <a:endParaRPr lang="pl-PL" altLang="pl-PL" sz="22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𝜉</m:t>
                          </m:r>
                        </m:e>
                        <m:sub>
                          <m:r>
                            <a:rPr lang="pl-PL" altLang="pl-PL" sz="2200" b="0" i="1" smtClean="0">
                              <a:latin typeface="Cambria Math" panose="02040503050406030204" pitchFamily="18" charset="0"/>
                            </a:rPr>
                            <m:t>𝑖</m:t>
                          </m:r>
                        </m:sub>
                      </m:sSub>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0</m:t>
                      </m:r>
                    </m:oMath>
                  </m:oMathPara>
                </a14:m>
                <a:endParaRPr lang="pl-PL" altLang="pl-PL" sz="2200" dirty="0"/>
              </a:p>
              <a:p>
                <a:pPr marL="0" indent="0">
                  <a:buNone/>
                </a:pPr>
                <a:r>
                  <a:rPr lang="pl-PL" altLang="pl-PL" sz="2200" dirty="0"/>
                  <a:t>gdzie:  </a:t>
                </a:r>
                <a14:m>
                  <m:oMath xmlns:m="http://schemas.openxmlformats.org/officeDocument/2006/math">
                    <m:r>
                      <a:rPr lang="pl-PL" altLang="pl-PL" sz="2200" b="0" i="1" smtClean="0">
                        <a:latin typeface="Cambria Math" panose="02040503050406030204" pitchFamily="18" charset="0"/>
                      </a:rPr>
                      <m:t>𝜔</m:t>
                    </m:r>
                  </m:oMath>
                </a14:m>
                <a:r>
                  <a:rPr lang="pl-PL" altLang="pl-PL" sz="2200" dirty="0"/>
                  <a:t> i </a:t>
                </a:r>
                <a14:m>
                  <m:oMath xmlns:m="http://schemas.openxmlformats.org/officeDocument/2006/math">
                    <m:r>
                      <a:rPr lang="pl-PL" altLang="pl-PL" sz="2200" b="0" i="1" smtClean="0">
                        <a:latin typeface="Cambria Math" panose="02040503050406030204" pitchFamily="18" charset="0"/>
                      </a:rPr>
                      <m:t>𝑏</m:t>
                    </m:r>
                  </m:oMath>
                </a14:m>
                <a:r>
                  <a:rPr lang="pl-PL" altLang="pl-PL" sz="2200" dirty="0"/>
                  <a:t> – współczynniki optymalnej hiperpłaszczyzny,</a:t>
                </a:r>
              </a:p>
              <a:p>
                <a:pPr marL="0" indent="0">
                  <a:buNone/>
                </a:pPr>
                <a:r>
                  <a:rPr lang="pl-PL" altLang="pl-PL" sz="2200" b="0" dirty="0"/>
                  <a:t>	</a:t>
                </a:r>
                <a14:m>
                  <m:oMath xmlns:m="http://schemas.openxmlformats.org/officeDocument/2006/math">
                    <m:r>
                      <a:rPr lang="pl-PL" altLang="pl-PL" sz="2200" b="0" i="1" smtClean="0">
                        <a:latin typeface="Cambria Math" panose="02040503050406030204" pitchFamily="18" charset="0"/>
                      </a:rPr>
                      <m:t>𝜙</m:t>
                    </m:r>
                    <m:d>
                      <m:dPr>
                        <m:ctrlPr>
                          <a:rPr lang="pl-PL" altLang="pl-PL" sz="2200" b="0" i="1" smtClean="0">
                            <a:latin typeface="Cambria Math" panose="02040503050406030204" pitchFamily="18" charset="0"/>
                          </a:rPr>
                        </m:ctrlPr>
                      </m:dPr>
                      <m:e>
                        <m:r>
                          <a:rPr lang="pl-PL" altLang="pl-PL" sz="2200" b="0" i="1" smtClean="0">
                            <a:latin typeface="Cambria Math" panose="02040503050406030204" pitchFamily="18" charset="0"/>
                          </a:rPr>
                          <m:t>.</m:t>
                        </m:r>
                      </m:e>
                    </m:d>
                  </m:oMath>
                </a14:m>
                <a:r>
                  <a:rPr lang="pl-PL" altLang="pl-PL" sz="2200" dirty="0"/>
                  <a:t> - funkcja jądrowa,</a:t>
                </a:r>
              </a:p>
              <a:p>
                <a:pPr marL="0" indent="0">
                  <a:buNone/>
                </a:pPr>
                <a:r>
                  <a:rPr lang="pl-PL" altLang="pl-PL" sz="2200" b="0" dirty="0"/>
                  <a:t>	</a:t>
                </a:r>
                <a14:m>
                  <m:oMath xmlns:m="http://schemas.openxmlformats.org/officeDocument/2006/math">
                    <m:r>
                      <a:rPr lang="pl-PL" altLang="pl-PL" sz="2200" b="0" i="1" smtClean="0">
                        <a:latin typeface="Cambria Math" panose="02040503050406030204" pitchFamily="18" charset="0"/>
                      </a:rPr>
                      <m:t>𝐶</m:t>
                    </m:r>
                  </m:oMath>
                </a14:m>
                <a:r>
                  <a:rPr lang="pl-PL" altLang="pl-PL" sz="2200" dirty="0"/>
                  <a:t> – parametr wysokości kary,</a:t>
                </a:r>
              </a:p>
              <a:p>
                <a:pPr marL="0" indent="0">
                  <a:buNone/>
                </a:pPr>
                <a:r>
                  <a:rPr lang="pl-PL" altLang="pl-PL" sz="2200" dirty="0"/>
                  <a:t>	</a:t>
                </a:r>
                <a14:m>
                  <m:oMath xmlns:m="http://schemas.openxmlformats.org/officeDocument/2006/math">
                    <m:sSub>
                      <m:sSubPr>
                        <m:ctrlPr>
                          <a:rPr lang="pl-PL" altLang="pl-PL" sz="2200" i="1">
                            <a:latin typeface="Cambria Math" panose="02040503050406030204" pitchFamily="18" charset="0"/>
                          </a:rPr>
                        </m:ctrlPr>
                      </m:sSubPr>
                      <m:e>
                        <m:r>
                          <a:rPr lang="pl-PL" altLang="pl-PL" sz="2200" i="1">
                            <a:latin typeface="Cambria Math" panose="02040503050406030204" pitchFamily="18" charset="0"/>
                          </a:rPr>
                          <m:t>𝜉</m:t>
                        </m:r>
                      </m:e>
                      <m:sub>
                        <m:r>
                          <a:rPr lang="pl-PL" altLang="pl-PL" sz="2200" i="1">
                            <a:latin typeface="Cambria Math" panose="02040503050406030204" pitchFamily="18" charset="0"/>
                          </a:rPr>
                          <m:t>𝑖</m:t>
                        </m:r>
                      </m:sub>
                    </m:sSub>
                  </m:oMath>
                </a14:m>
                <a:r>
                  <a:rPr lang="pl-PL" altLang="pl-PL" sz="2200" dirty="0"/>
                  <a:t>- zmienna rozluźniająca.</a:t>
                </a:r>
              </a:p>
              <a:p>
                <a:pPr marL="0" indent="0">
                  <a:buNone/>
                </a:pPr>
                <a:endParaRPr lang="pl-PL" altLang="pl-PL"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4"/>
                <a:ext cx="6265979" cy="4819364"/>
              </a:xfrm>
              <a:blipFill>
                <a:blip r:embed="rId2"/>
                <a:stretch>
                  <a:fillRect l="-1265" t="-1643" r="-1848" b="-1643"/>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234</a:t>
            </a:fld>
            <a:endParaRPr lang="pl-PL"/>
          </a:p>
        </p:txBody>
      </p:sp>
      <p:sp>
        <p:nvSpPr>
          <p:cNvPr id="8" name="pole tekstowe 7">
            <a:extLst>
              <a:ext uri="{FF2B5EF4-FFF2-40B4-BE49-F238E27FC236}">
                <a16:creationId xmlns:a16="http://schemas.microsoft.com/office/drawing/2014/main" id="{8F6D3DDF-83BA-4E9C-BA60-FB3507C57B4D}"/>
              </a:ext>
            </a:extLst>
          </p:cNvPr>
          <p:cNvSpPr txBox="1"/>
          <p:nvPr/>
        </p:nvSpPr>
        <p:spPr>
          <a:xfrm>
            <a:off x="7412854" y="5063500"/>
            <a:ext cx="4989250" cy="1200329"/>
          </a:xfrm>
          <a:prstGeom prst="rect">
            <a:avLst/>
          </a:prstGeom>
          <a:noFill/>
        </p:spPr>
        <p:txBody>
          <a:bodyPr wrap="square">
            <a:spAutoFit/>
          </a:bodyPr>
          <a:lstStyle/>
          <a:p>
            <a:r>
              <a:rPr lang="pl-PL" dirty="0"/>
              <a:t>Źródło: https://jeremykun.com/2017/06/05/formulating-the-support-vector-machine-optimization-problem/</a:t>
            </a:r>
          </a:p>
        </p:txBody>
      </p:sp>
      <p:pic>
        <p:nvPicPr>
          <p:cNvPr id="10242" name="Picture 2" descr="svm_solve_by_hand">
            <a:extLst>
              <a:ext uri="{FF2B5EF4-FFF2-40B4-BE49-F238E27FC236}">
                <a16:creationId xmlns:a16="http://schemas.microsoft.com/office/drawing/2014/main" id="{7F2AA688-C12D-4DE7-9574-8BC9CE3CF53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12854" y="1606611"/>
            <a:ext cx="4186868" cy="31114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9112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Możemy wyróżnić następujące rodzaje funkcji jądrowych:</a:t>
                </a:r>
              </a:p>
              <a:p>
                <a:pPr lvl="1"/>
                <a:r>
                  <a:rPr lang="pl-PL" altLang="pl-PL" sz="1800" dirty="0">
                    <a:solidFill>
                      <a:srgbClr val="000000"/>
                    </a:solidFill>
                    <a:latin typeface="Segoe UI" panose="020B0502040204020203" pitchFamily="34" charset="0"/>
                  </a:rPr>
                  <a:t>Jądro liniowe (ang. </a:t>
                </a:r>
                <a:r>
                  <a:rPr lang="pl-PL" altLang="pl-PL" sz="1800" dirty="0" err="1">
                    <a:solidFill>
                      <a:srgbClr val="000000"/>
                    </a:solidFill>
                    <a:latin typeface="Segoe UI" panose="020B0502040204020203" pitchFamily="34" charset="0"/>
                  </a:rPr>
                  <a:t>linear</a:t>
                </a:r>
                <a:r>
                  <a:rPr lang="pl-PL" altLang="pl-PL" sz="1800" dirty="0">
                    <a:solidFill>
                      <a:srgbClr val="000000"/>
                    </a:solidFill>
                    <a:latin typeface="Segoe UI" panose="020B0502040204020203" pitchFamily="34" charset="0"/>
                  </a:rPr>
                  <a:t> </a:t>
                </a:r>
                <a:r>
                  <a:rPr lang="pl-PL" altLang="pl-PL" sz="1800" dirty="0" err="1">
                    <a:solidFill>
                      <a:srgbClr val="000000"/>
                    </a:solidFill>
                    <a:latin typeface="Segoe UI" panose="020B0502040204020203" pitchFamily="34" charset="0"/>
                  </a:rPr>
                  <a:t>kernel</a:t>
                </a:r>
                <a:r>
                  <a:rPr lang="pl-PL" altLang="pl-PL" sz="1800" dirty="0">
                    <a:solidFill>
                      <a:srgbClr val="000000"/>
                    </a:solidFill>
                    <a:latin typeface="Segoe UI" panose="020B0502040204020203" pitchFamily="34" charset="0"/>
                  </a:rPr>
                  <a:t>)</a:t>
                </a:r>
              </a:p>
              <a:p>
                <a:pPr lvl="1"/>
                <a:endParaRPr lang="pl-PL" altLang="pl-PL" sz="1800" dirty="0">
                  <a:solidFill>
                    <a:srgbClr val="000000"/>
                  </a:solidFill>
                  <a:latin typeface="Segoe UI" panose="020B0502040204020203" pitchFamily="34" charset="0"/>
                </a:endParaRPr>
              </a:p>
              <a:p>
                <a:pPr marL="457200" lvl="1" indent="0">
                  <a:buNone/>
                </a:pPr>
                <a14:m>
                  <m:oMathPara xmlns:m="http://schemas.openxmlformats.org/officeDocument/2006/math">
                    <m:oMathParaPr>
                      <m:jc m:val="centerGroup"/>
                    </m:oMathParaPr>
                    <m:oMath xmlns:m="http://schemas.openxmlformats.org/officeDocument/2006/math">
                      <m:r>
                        <a:rPr lang="pl-PL" altLang="pl-PL" sz="1800" b="0" i="1" smtClean="0">
                          <a:solidFill>
                            <a:srgbClr val="000000"/>
                          </a:solidFill>
                          <a:latin typeface="Cambria Math" panose="02040503050406030204" pitchFamily="18" charset="0"/>
                        </a:rPr>
                        <m:t>𝑘</m:t>
                      </m:r>
                      <m:d>
                        <m:dPr>
                          <m:ctrlPr>
                            <a:rPr lang="pl-PL" altLang="pl-PL" sz="1800" b="0" i="1" smtClean="0">
                              <a:solidFill>
                                <a:srgbClr val="000000"/>
                              </a:solidFill>
                              <a:latin typeface="Cambria Math" panose="02040503050406030204" pitchFamily="18" charset="0"/>
                            </a:rPr>
                          </m:ctrlPr>
                        </m:dPr>
                        <m:e>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𝑖</m:t>
                              </m:r>
                            </m:sub>
                          </m:sSub>
                          <m:r>
                            <a:rPr lang="pl-PL" altLang="pl-PL" sz="1800" b="0" i="1" smtClean="0">
                              <a:solidFill>
                                <a:srgbClr val="000000"/>
                              </a:solidFill>
                              <a:latin typeface="Cambria Math" panose="02040503050406030204" pitchFamily="18" charset="0"/>
                            </a:rPr>
                            <m:t>,</m:t>
                          </m:r>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𝑗</m:t>
                              </m:r>
                            </m:sub>
                          </m:sSub>
                        </m:e>
                      </m:d>
                      <m:r>
                        <a:rPr lang="pl-PL" altLang="pl-PL" sz="1800" b="0" i="1" smtClean="0">
                          <a:solidFill>
                            <a:srgbClr val="000000"/>
                          </a:solidFill>
                          <a:latin typeface="Cambria Math" panose="02040503050406030204" pitchFamily="18" charset="0"/>
                        </a:rPr>
                        <m:t>=</m:t>
                      </m:r>
                      <m:sSubSup>
                        <m:sSubSupPr>
                          <m:ctrlPr>
                            <a:rPr lang="pl-PL" altLang="pl-PL" sz="1800" b="0" i="1" smtClean="0">
                              <a:solidFill>
                                <a:srgbClr val="000000"/>
                              </a:solidFill>
                              <a:latin typeface="Cambria Math" panose="02040503050406030204" pitchFamily="18" charset="0"/>
                            </a:rPr>
                          </m:ctrlPr>
                        </m:sSubSup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𝑖</m:t>
                          </m:r>
                        </m:sub>
                        <m:sup>
                          <m:r>
                            <a:rPr lang="pl-PL" altLang="pl-PL" sz="1800" b="0" i="1" smtClean="0">
                              <a:solidFill>
                                <a:srgbClr val="000000"/>
                              </a:solidFill>
                              <a:latin typeface="Cambria Math" panose="02040503050406030204" pitchFamily="18" charset="0"/>
                            </a:rPr>
                            <m:t>𝑇</m:t>
                          </m:r>
                        </m:sup>
                      </m:sSubSup>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𝑗</m:t>
                          </m:r>
                        </m:sub>
                      </m:sSub>
                    </m:oMath>
                  </m:oMathPara>
                </a14:m>
                <a:endParaRPr lang="pl-PL" altLang="pl-PL" sz="1800" dirty="0">
                  <a:solidFill>
                    <a:srgbClr val="000000"/>
                  </a:solidFill>
                  <a:latin typeface="Segoe UI" panose="020B0502040204020203" pitchFamily="34" charset="0"/>
                </a:endParaRPr>
              </a:p>
              <a:p>
                <a:pPr lvl="1"/>
                <a:r>
                  <a:rPr lang="pl-PL" altLang="pl-PL" sz="1800" dirty="0">
                    <a:solidFill>
                      <a:srgbClr val="000000"/>
                    </a:solidFill>
                    <a:latin typeface="Segoe UI" panose="020B0502040204020203" pitchFamily="34" charset="0"/>
                  </a:rPr>
                  <a:t>Jądro wielomianowe (ang. </a:t>
                </a:r>
                <a:r>
                  <a:rPr lang="pl-PL" altLang="pl-PL" sz="1800" dirty="0" err="1">
                    <a:solidFill>
                      <a:srgbClr val="000000"/>
                    </a:solidFill>
                    <a:latin typeface="Segoe UI" panose="020B0502040204020203" pitchFamily="34" charset="0"/>
                  </a:rPr>
                  <a:t>polynomial</a:t>
                </a:r>
                <a:r>
                  <a:rPr lang="pl-PL" altLang="pl-PL" sz="1800" dirty="0">
                    <a:solidFill>
                      <a:srgbClr val="000000"/>
                    </a:solidFill>
                    <a:latin typeface="Segoe UI" panose="020B0502040204020203" pitchFamily="34" charset="0"/>
                  </a:rPr>
                  <a:t> </a:t>
                </a:r>
                <a:r>
                  <a:rPr lang="pl-PL" altLang="pl-PL" sz="1800" dirty="0" err="1">
                    <a:solidFill>
                      <a:srgbClr val="000000"/>
                    </a:solidFill>
                    <a:latin typeface="Segoe UI" panose="020B0502040204020203" pitchFamily="34" charset="0"/>
                  </a:rPr>
                  <a:t>kernel</a:t>
                </a:r>
                <a:r>
                  <a:rPr lang="pl-PL" altLang="pl-PL" sz="1800" dirty="0">
                    <a:solidFill>
                      <a:srgbClr val="000000"/>
                    </a:solidFill>
                    <a:latin typeface="Segoe UI" panose="020B0502040204020203" pitchFamily="34" charset="0"/>
                  </a:rPr>
                  <a:t>)</a:t>
                </a:r>
              </a:p>
              <a:p>
                <a:pPr marL="457200" lvl="1" indent="0">
                  <a:buNone/>
                </a:pPr>
                <a:endParaRPr lang="pl-PL" altLang="pl-PL" sz="1800" dirty="0">
                  <a:solidFill>
                    <a:srgbClr val="000000"/>
                  </a:solidFill>
                  <a:latin typeface="Segoe UI" panose="020B0502040204020203" pitchFamily="34" charset="0"/>
                </a:endParaRPr>
              </a:p>
              <a:p>
                <a:pPr marL="457200" lvl="1" indent="0">
                  <a:buNone/>
                </a:pPr>
                <a14:m>
                  <m:oMathPara xmlns:m="http://schemas.openxmlformats.org/officeDocument/2006/math">
                    <m:oMathParaPr>
                      <m:jc m:val="centerGroup"/>
                    </m:oMathParaPr>
                    <m:oMath xmlns:m="http://schemas.openxmlformats.org/officeDocument/2006/math">
                      <m:r>
                        <a:rPr lang="pl-PL" altLang="pl-PL" sz="1800" b="0" i="1" smtClean="0">
                          <a:solidFill>
                            <a:srgbClr val="000000"/>
                          </a:solidFill>
                          <a:latin typeface="Cambria Math" panose="02040503050406030204" pitchFamily="18" charset="0"/>
                        </a:rPr>
                        <m:t>𝑘</m:t>
                      </m:r>
                      <m:d>
                        <m:dPr>
                          <m:ctrlPr>
                            <a:rPr lang="pl-PL" altLang="pl-PL" sz="1800" b="0" i="1" smtClean="0">
                              <a:solidFill>
                                <a:srgbClr val="000000"/>
                              </a:solidFill>
                              <a:latin typeface="Cambria Math" panose="02040503050406030204" pitchFamily="18" charset="0"/>
                            </a:rPr>
                          </m:ctrlPr>
                        </m:dPr>
                        <m:e>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𝑖</m:t>
                              </m:r>
                            </m:sub>
                          </m:sSub>
                          <m:r>
                            <a:rPr lang="pl-PL" altLang="pl-PL" sz="1800" b="0" i="1" smtClean="0">
                              <a:solidFill>
                                <a:srgbClr val="000000"/>
                              </a:solidFill>
                              <a:latin typeface="Cambria Math" panose="02040503050406030204" pitchFamily="18" charset="0"/>
                            </a:rPr>
                            <m:t>,</m:t>
                          </m:r>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𝑗</m:t>
                              </m:r>
                            </m:sub>
                          </m:sSub>
                        </m:e>
                      </m:d>
                      <m:r>
                        <a:rPr lang="pl-PL" altLang="pl-PL" sz="1800" b="0" i="1" smtClean="0">
                          <a:solidFill>
                            <a:srgbClr val="000000"/>
                          </a:solidFill>
                          <a:latin typeface="Cambria Math" panose="02040503050406030204" pitchFamily="18" charset="0"/>
                        </a:rPr>
                        <m:t>=</m:t>
                      </m:r>
                      <m:sSup>
                        <m:sSupPr>
                          <m:ctrlPr>
                            <a:rPr lang="pl-PL" altLang="pl-PL" sz="1800" b="0" i="1" smtClean="0">
                              <a:solidFill>
                                <a:srgbClr val="000000"/>
                              </a:solidFill>
                              <a:latin typeface="Cambria Math" panose="02040503050406030204" pitchFamily="18" charset="0"/>
                            </a:rPr>
                          </m:ctrlPr>
                        </m:sSupPr>
                        <m:e>
                          <m:d>
                            <m:dPr>
                              <m:ctrlPr>
                                <a:rPr lang="pl-PL" altLang="pl-PL" sz="1800" b="0" i="1" smtClean="0">
                                  <a:solidFill>
                                    <a:srgbClr val="000000"/>
                                  </a:solidFill>
                                  <a:latin typeface="Cambria Math" panose="02040503050406030204" pitchFamily="18" charset="0"/>
                                </a:rPr>
                              </m:ctrlPr>
                            </m:dPr>
                            <m:e>
                              <m:r>
                                <a:rPr lang="pl-PL" altLang="pl-PL" sz="1800" b="0" i="1" smtClean="0">
                                  <a:solidFill>
                                    <a:srgbClr val="000000"/>
                                  </a:solidFill>
                                  <a:latin typeface="Cambria Math" panose="02040503050406030204" pitchFamily="18" charset="0"/>
                                </a:rPr>
                                <m:t>𝛾</m:t>
                              </m:r>
                              <m:sSubSup>
                                <m:sSubSupPr>
                                  <m:ctrlPr>
                                    <a:rPr lang="pl-PL" altLang="pl-PL" sz="1800" b="0" i="1" smtClean="0">
                                      <a:solidFill>
                                        <a:srgbClr val="000000"/>
                                      </a:solidFill>
                                      <a:latin typeface="Cambria Math" panose="02040503050406030204" pitchFamily="18" charset="0"/>
                                    </a:rPr>
                                  </m:ctrlPr>
                                </m:sSubSup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𝑖</m:t>
                                  </m:r>
                                </m:sub>
                                <m:sup>
                                  <m:r>
                                    <a:rPr lang="pl-PL" altLang="pl-PL" sz="1800" b="0" i="1" smtClean="0">
                                      <a:solidFill>
                                        <a:srgbClr val="000000"/>
                                      </a:solidFill>
                                      <a:latin typeface="Cambria Math" panose="02040503050406030204" pitchFamily="18" charset="0"/>
                                    </a:rPr>
                                    <m:t>𝑇</m:t>
                                  </m:r>
                                </m:sup>
                              </m:sSubSup>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𝑗</m:t>
                                  </m:r>
                                </m:sub>
                              </m:sSub>
                              <m:r>
                                <a:rPr lang="pl-PL" altLang="pl-PL" sz="1800" b="0" i="1" smtClean="0">
                                  <a:solidFill>
                                    <a:srgbClr val="000000"/>
                                  </a:solidFill>
                                  <a:latin typeface="Cambria Math" panose="02040503050406030204" pitchFamily="18" charset="0"/>
                                </a:rPr>
                                <m:t>+</m:t>
                              </m:r>
                              <m:r>
                                <a:rPr lang="pl-PL" altLang="pl-PL" sz="1800" b="0" i="1" smtClean="0">
                                  <a:solidFill>
                                    <a:srgbClr val="000000"/>
                                  </a:solidFill>
                                  <a:latin typeface="Cambria Math" panose="02040503050406030204" pitchFamily="18" charset="0"/>
                                </a:rPr>
                                <m:t>𝑟</m:t>
                              </m:r>
                            </m:e>
                          </m:d>
                        </m:e>
                        <m:sup>
                          <m:r>
                            <a:rPr lang="pl-PL" altLang="pl-PL" sz="1800" b="0" i="1" smtClean="0">
                              <a:solidFill>
                                <a:srgbClr val="000000"/>
                              </a:solidFill>
                              <a:latin typeface="Cambria Math" panose="02040503050406030204" pitchFamily="18" charset="0"/>
                            </a:rPr>
                            <m:t>𝑑</m:t>
                          </m:r>
                        </m:sup>
                      </m:sSup>
                      <m:r>
                        <a:rPr lang="pl-PL" altLang="pl-PL" sz="1800" b="0" i="1" smtClean="0">
                          <a:solidFill>
                            <a:srgbClr val="000000"/>
                          </a:solidFill>
                          <a:latin typeface="Cambria Math" panose="02040503050406030204" pitchFamily="18" charset="0"/>
                        </a:rPr>
                        <m:t>, </m:t>
                      </m:r>
                      <m:r>
                        <a:rPr lang="pl-PL" altLang="pl-PL" sz="1800" b="0" i="1" smtClean="0">
                          <a:solidFill>
                            <a:srgbClr val="000000"/>
                          </a:solidFill>
                          <a:latin typeface="Cambria Math" panose="02040503050406030204" pitchFamily="18" charset="0"/>
                        </a:rPr>
                        <m:t>𝛾</m:t>
                      </m:r>
                      <m:r>
                        <a:rPr lang="pl-PL" altLang="pl-PL" sz="1800" b="0" i="1" smtClean="0">
                          <a:solidFill>
                            <a:srgbClr val="000000"/>
                          </a:solidFill>
                          <a:latin typeface="Cambria Math" panose="02040503050406030204" pitchFamily="18" charset="0"/>
                        </a:rPr>
                        <m:t>&gt;0</m:t>
                      </m:r>
                    </m:oMath>
                  </m:oMathPara>
                </a14:m>
                <a:endParaRPr lang="pl-PL" altLang="pl-PL" sz="1800" dirty="0">
                  <a:solidFill>
                    <a:srgbClr val="000000"/>
                  </a:solidFill>
                  <a:latin typeface="Segoe UI" panose="020B0502040204020203" pitchFamily="34" charset="0"/>
                </a:endParaRPr>
              </a:p>
              <a:p>
                <a:pPr lvl="1"/>
                <a:r>
                  <a:rPr lang="pl-PL" altLang="pl-PL" sz="1800" dirty="0">
                    <a:solidFill>
                      <a:srgbClr val="000000"/>
                    </a:solidFill>
                    <a:latin typeface="Segoe UI" panose="020B0502040204020203" pitchFamily="34" charset="0"/>
                  </a:rPr>
                  <a:t>Jądro z funkcją radialną (ang. </a:t>
                </a:r>
                <a:r>
                  <a:rPr lang="pl-PL" altLang="pl-PL" sz="1800" dirty="0" err="1">
                    <a:solidFill>
                      <a:srgbClr val="000000"/>
                    </a:solidFill>
                    <a:latin typeface="Segoe UI" panose="020B0502040204020203" pitchFamily="34" charset="0"/>
                  </a:rPr>
                  <a:t>radial</a:t>
                </a:r>
                <a:r>
                  <a:rPr lang="pl-PL" altLang="pl-PL" sz="1800" dirty="0">
                    <a:solidFill>
                      <a:srgbClr val="000000"/>
                    </a:solidFill>
                    <a:latin typeface="Segoe UI" panose="020B0502040204020203" pitchFamily="34" charset="0"/>
                  </a:rPr>
                  <a:t> </a:t>
                </a:r>
                <a:r>
                  <a:rPr lang="pl-PL" altLang="pl-PL" sz="1800" dirty="0" err="1">
                    <a:solidFill>
                      <a:srgbClr val="000000"/>
                    </a:solidFill>
                    <a:latin typeface="Segoe UI" panose="020B0502040204020203" pitchFamily="34" charset="0"/>
                  </a:rPr>
                  <a:t>base</a:t>
                </a:r>
                <a:r>
                  <a:rPr lang="pl-PL" altLang="pl-PL" sz="1800" dirty="0">
                    <a:solidFill>
                      <a:srgbClr val="000000"/>
                    </a:solidFill>
                    <a:latin typeface="Segoe UI" panose="020B0502040204020203" pitchFamily="34" charset="0"/>
                  </a:rPr>
                  <a:t> </a:t>
                </a:r>
                <a:r>
                  <a:rPr lang="pl-PL" altLang="pl-PL" sz="1800" dirty="0" err="1">
                    <a:solidFill>
                      <a:srgbClr val="000000"/>
                    </a:solidFill>
                    <a:latin typeface="Segoe UI" panose="020B0502040204020203" pitchFamily="34" charset="0"/>
                  </a:rPr>
                  <a:t>function</a:t>
                </a:r>
                <a:r>
                  <a:rPr lang="pl-PL" altLang="pl-PL" sz="1800" dirty="0">
                    <a:solidFill>
                      <a:srgbClr val="000000"/>
                    </a:solidFill>
                    <a:latin typeface="Segoe UI" panose="020B0502040204020203" pitchFamily="34" charset="0"/>
                  </a:rPr>
                  <a:t> </a:t>
                </a:r>
                <a:r>
                  <a:rPr lang="pl-PL" altLang="pl-PL" sz="1800" dirty="0" err="1">
                    <a:solidFill>
                      <a:srgbClr val="000000"/>
                    </a:solidFill>
                    <a:latin typeface="Segoe UI" panose="020B0502040204020203" pitchFamily="34" charset="0"/>
                  </a:rPr>
                  <a:t>kernel</a:t>
                </a:r>
                <a:r>
                  <a:rPr lang="pl-PL" altLang="pl-PL" sz="1800" dirty="0">
                    <a:solidFill>
                      <a:srgbClr val="000000"/>
                    </a:solidFill>
                    <a:latin typeface="Segoe UI" panose="020B0502040204020203" pitchFamily="34" charset="0"/>
                  </a:rPr>
                  <a:t>)</a:t>
                </a:r>
              </a:p>
              <a:p>
                <a:pPr marL="457200" lvl="1" indent="0">
                  <a:buNone/>
                </a:pPr>
                <a:endParaRPr lang="pl-PL" altLang="pl-PL" sz="1800" dirty="0">
                  <a:solidFill>
                    <a:srgbClr val="000000"/>
                  </a:solidFill>
                  <a:latin typeface="Segoe UI" panose="020B0502040204020203" pitchFamily="34" charset="0"/>
                </a:endParaRPr>
              </a:p>
              <a:p>
                <a:pPr marL="457200" lvl="1" indent="0">
                  <a:buNone/>
                </a:pPr>
                <a14:m>
                  <m:oMathPara xmlns:m="http://schemas.openxmlformats.org/officeDocument/2006/math">
                    <m:oMathParaPr>
                      <m:jc m:val="centerGroup"/>
                    </m:oMathParaPr>
                    <m:oMath xmlns:m="http://schemas.openxmlformats.org/officeDocument/2006/math">
                      <m:r>
                        <a:rPr lang="pl-PL" altLang="pl-PL" sz="1800" b="0" i="1" smtClean="0">
                          <a:solidFill>
                            <a:srgbClr val="000000"/>
                          </a:solidFill>
                          <a:latin typeface="Cambria Math" panose="02040503050406030204" pitchFamily="18" charset="0"/>
                        </a:rPr>
                        <m:t>𝑘</m:t>
                      </m:r>
                      <m:d>
                        <m:dPr>
                          <m:ctrlPr>
                            <a:rPr lang="pl-PL" altLang="pl-PL" sz="1800" b="0" i="1" smtClean="0">
                              <a:solidFill>
                                <a:srgbClr val="000000"/>
                              </a:solidFill>
                              <a:latin typeface="Cambria Math" panose="02040503050406030204" pitchFamily="18" charset="0"/>
                            </a:rPr>
                          </m:ctrlPr>
                        </m:dPr>
                        <m:e>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𝑖</m:t>
                              </m:r>
                            </m:sub>
                          </m:sSub>
                          <m:r>
                            <a:rPr lang="pl-PL" altLang="pl-PL" sz="1800" b="0" i="1" smtClean="0">
                              <a:solidFill>
                                <a:srgbClr val="000000"/>
                              </a:solidFill>
                              <a:latin typeface="Cambria Math" panose="02040503050406030204" pitchFamily="18" charset="0"/>
                            </a:rPr>
                            <m:t>,</m:t>
                          </m:r>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𝑗</m:t>
                              </m:r>
                            </m:sub>
                          </m:sSub>
                        </m:e>
                      </m:d>
                      <m:r>
                        <a:rPr lang="pl-PL" altLang="pl-PL" sz="1800" b="0" i="1" smtClean="0">
                          <a:solidFill>
                            <a:srgbClr val="000000"/>
                          </a:solidFill>
                          <a:latin typeface="Cambria Math" panose="02040503050406030204" pitchFamily="18" charset="0"/>
                        </a:rPr>
                        <m:t>=</m:t>
                      </m:r>
                      <m:func>
                        <m:funcPr>
                          <m:ctrlPr>
                            <a:rPr lang="pl-PL" altLang="pl-PL" sz="1800" b="0" i="1" smtClean="0">
                              <a:solidFill>
                                <a:srgbClr val="000000"/>
                              </a:solidFill>
                              <a:latin typeface="Cambria Math" panose="02040503050406030204" pitchFamily="18" charset="0"/>
                            </a:rPr>
                          </m:ctrlPr>
                        </m:funcPr>
                        <m:fName>
                          <m:r>
                            <m:rPr>
                              <m:sty m:val="p"/>
                            </m:rPr>
                            <a:rPr lang="pl-PL" altLang="pl-PL" sz="1800" b="0" i="0" smtClean="0">
                              <a:solidFill>
                                <a:srgbClr val="000000"/>
                              </a:solidFill>
                              <a:latin typeface="Cambria Math" panose="02040503050406030204" pitchFamily="18" charset="0"/>
                            </a:rPr>
                            <m:t>exp</m:t>
                          </m:r>
                        </m:fName>
                        <m:e>
                          <m:d>
                            <m:dPr>
                              <m:ctrlPr>
                                <a:rPr lang="pl-PL" altLang="pl-PL" sz="1800" b="0" i="1" smtClean="0">
                                  <a:solidFill>
                                    <a:srgbClr val="000000"/>
                                  </a:solidFill>
                                  <a:latin typeface="Cambria Math" panose="02040503050406030204" pitchFamily="18" charset="0"/>
                                </a:rPr>
                              </m:ctrlPr>
                            </m:dPr>
                            <m:e>
                              <m:r>
                                <a:rPr lang="pl-PL" altLang="pl-PL" sz="1800" b="0" i="1" smtClean="0">
                                  <a:solidFill>
                                    <a:srgbClr val="000000"/>
                                  </a:solidFill>
                                  <a:latin typeface="Cambria Math" panose="02040503050406030204" pitchFamily="18" charset="0"/>
                                </a:rPr>
                                <m:t>−</m:t>
                              </m:r>
                              <m:r>
                                <a:rPr lang="pl-PL" altLang="pl-PL" sz="1800" b="0" i="1" smtClean="0">
                                  <a:solidFill>
                                    <a:srgbClr val="000000"/>
                                  </a:solidFill>
                                  <a:latin typeface="Cambria Math" panose="02040503050406030204" pitchFamily="18" charset="0"/>
                                </a:rPr>
                                <m:t>𝛾</m:t>
                              </m:r>
                              <m:sSup>
                                <m:sSupPr>
                                  <m:ctrlPr>
                                    <a:rPr lang="pl-PL" altLang="pl-PL" sz="1800" b="0" i="1" smtClean="0">
                                      <a:solidFill>
                                        <a:srgbClr val="000000"/>
                                      </a:solidFill>
                                      <a:latin typeface="Cambria Math" panose="02040503050406030204" pitchFamily="18" charset="0"/>
                                    </a:rPr>
                                  </m:ctrlPr>
                                </m:sSupPr>
                                <m:e>
                                  <m:d>
                                    <m:dPr>
                                      <m:begChr m:val="‖"/>
                                      <m:endChr m:val="‖"/>
                                      <m:ctrlPr>
                                        <a:rPr lang="pl-PL" altLang="pl-PL" sz="1800" i="1">
                                          <a:solidFill>
                                            <a:srgbClr val="000000"/>
                                          </a:solidFill>
                                          <a:latin typeface="Cambria Math" panose="02040503050406030204" pitchFamily="18" charset="0"/>
                                        </a:rPr>
                                      </m:ctrlPr>
                                    </m:dPr>
                                    <m:e>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𝑖</m:t>
                                          </m:r>
                                        </m:sub>
                                      </m:sSub>
                                      <m:r>
                                        <a:rPr lang="pl-PL" altLang="pl-PL" sz="1800" b="0" i="1" smtClean="0">
                                          <a:solidFill>
                                            <a:srgbClr val="000000"/>
                                          </a:solidFill>
                                          <a:latin typeface="Cambria Math" panose="02040503050406030204" pitchFamily="18" charset="0"/>
                                        </a:rPr>
                                        <m:t>−</m:t>
                                      </m:r>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𝑗</m:t>
                                          </m:r>
                                        </m:sub>
                                      </m:sSub>
                                    </m:e>
                                  </m:d>
                                </m:e>
                                <m:sup>
                                  <m:r>
                                    <a:rPr lang="pl-PL" altLang="pl-PL" sz="1800" b="0" i="1" smtClean="0">
                                      <a:solidFill>
                                        <a:srgbClr val="000000"/>
                                      </a:solidFill>
                                      <a:latin typeface="Cambria Math" panose="02040503050406030204" pitchFamily="18" charset="0"/>
                                    </a:rPr>
                                    <m:t>2</m:t>
                                  </m:r>
                                </m:sup>
                              </m:sSup>
                            </m:e>
                          </m:d>
                        </m:e>
                      </m:func>
                      <m:r>
                        <a:rPr lang="pl-PL" altLang="pl-PL" sz="1800" b="0" i="1" smtClean="0">
                          <a:solidFill>
                            <a:srgbClr val="000000"/>
                          </a:solidFill>
                          <a:latin typeface="Cambria Math" panose="02040503050406030204" pitchFamily="18" charset="0"/>
                        </a:rPr>
                        <m:t>, </m:t>
                      </m:r>
                      <m:r>
                        <a:rPr lang="pl-PL" altLang="pl-PL" sz="1800" b="0" i="1" smtClean="0">
                          <a:solidFill>
                            <a:srgbClr val="000000"/>
                          </a:solidFill>
                          <a:latin typeface="Cambria Math" panose="02040503050406030204" pitchFamily="18" charset="0"/>
                        </a:rPr>
                        <m:t>𝛾</m:t>
                      </m:r>
                      <m:r>
                        <a:rPr lang="pl-PL" altLang="pl-PL" sz="1800" b="0" i="1" smtClean="0">
                          <a:solidFill>
                            <a:srgbClr val="000000"/>
                          </a:solidFill>
                          <a:latin typeface="Cambria Math" panose="02040503050406030204" pitchFamily="18" charset="0"/>
                        </a:rPr>
                        <m:t>&gt;0</m:t>
                      </m:r>
                    </m:oMath>
                  </m:oMathPara>
                </a14:m>
                <a:endParaRPr lang="pl-PL" altLang="pl-PL" sz="1800" dirty="0">
                  <a:solidFill>
                    <a:srgbClr val="000000"/>
                  </a:solidFill>
                  <a:latin typeface="Segoe UI" panose="020B0502040204020203" pitchFamily="34" charset="0"/>
                </a:endParaRPr>
              </a:p>
              <a:p>
                <a:pPr lvl="1"/>
                <a:r>
                  <a:rPr lang="pl-PL" altLang="pl-PL" sz="1800" dirty="0">
                    <a:solidFill>
                      <a:srgbClr val="000000"/>
                    </a:solidFill>
                    <a:latin typeface="Segoe UI" panose="020B0502040204020203" pitchFamily="34" charset="0"/>
                  </a:rPr>
                  <a:t>Jądro z funkcją </a:t>
                </a:r>
                <a:r>
                  <a:rPr lang="pl-PL" altLang="pl-PL" sz="1800" dirty="0" err="1">
                    <a:solidFill>
                      <a:srgbClr val="000000"/>
                    </a:solidFill>
                    <a:latin typeface="Segoe UI" panose="020B0502040204020203" pitchFamily="34" charset="0"/>
                  </a:rPr>
                  <a:t>sigmoidalną</a:t>
                </a:r>
                <a:r>
                  <a:rPr lang="pl-PL" altLang="pl-PL" sz="1800" dirty="0">
                    <a:solidFill>
                      <a:srgbClr val="000000"/>
                    </a:solidFill>
                    <a:latin typeface="Segoe UI" panose="020B0502040204020203" pitchFamily="34" charset="0"/>
                  </a:rPr>
                  <a:t> (ang. </a:t>
                </a:r>
                <a:r>
                  <a:rPr lang="pl-PL" altLang="pl-PL" sz="1800" dirty="0" err="1">
                    <a:solidFill>
                      <a:srgbClr val="000000"/>
                    </a:solidFill>
                    <a:latin typeface="Segoe UI" panose="020B0502040204020203" pitchFamily="34" charset="0"/>
                  </a:rPr>
                  <a:t>sigmoidal</a:t>
                </a:r>
                <a:r>
                  <a:rPr lang="pl-PL" altLang="pl-PL" sz="1800" dirty="0">
                    <a:solidFill>
                      <a:srgbClr val="000000"/>
                    </a:solidFill>
                    <a:latin typeface="Segoe UI" panose="020B0502040204020203" pitchFamily="34" charset="0"/>
                  </a:rPr>
                  <a:t> </a:t>
                </a:r>
                <a:r>
                  <a:rPr lang="pl-PL" altLang="pl-PL" sz="1800" dirty="0" err="1">
                    <a:solidFill>
                      <a:srgbClr val="000000"/>
                    </a:solidFill>
                    <a:latin typeface="Segoe UI" panose="020B0502040204020203" pitchFamily="34" charset="0"/>
                  </a:rPr>
                  <a:t>function</a:t>
                </a:r>
                <a:r>
                  <a:rPr lang="pl-PL" altLang="pl-PL" sz="1800" dirty="0">
                    <a:solidFill>
                      <a:srgbClr val="000000"/>
                    </a:solidFill>
                    <a:latin typeface="Segoe UI" panose="020B0502040204020203" pitchFamily="34" charset="0"/>
                  </a:rPr>
                  <a:t> </a:t>
                </a:r>
                <a:r>
                  <a:rPr lang="pl-PL" altLang="pl-PL" sz="1800" dirty="0" err="1">
                    <a:solidFill>
                      <a:srgbClr val="000000"/>
                    </a:solidFill>
                    <a:latin typeface="Segoe UI" panose="020B0502040204020203" pitchFamily="34" charset="0"/>
                  </a:rPr>
                  <a:t>kernel</a:t>
                </a:r>
                <a:r>
                  <a:rPr lang="pl-PL" altLang="pl-PL" sz="1800" dirty="0">
                    <a:solidFill>
                      <a:srgbClr val="000000"/>
                    </a:solidFill>
                    <a:latin typeface="Segoe UI" panose="020B0502040204020203" pitchFamily="34" charset="0"/>
                  </a:rPr>
                  <a:t>)</a:t>
                </a:r>
              </a:p>
              <a:p>
                <a:pPr marL="457200" lvl="1" indent="0">
                  <a:buNone/>
                </a:pPr>
                <a14:m>
                  <m:oMathPara xmlns:m="http://schemas.openxmlformats.org/officeDocument/2006/math">
                    <m:oMathParaPr>
                      <m:jc m:val="centerGroup"/>
                    </m:oMathParaPr>
                    <m:oMath xmlns:m="http://schemas.openxmlformats.org/officeDocument/2006/math">
                      <m:r>
                        <a:rPr lang="pl-PL" altLang="pl-PL" sz="1800" b="0" i="1" smtClean="0">
                          <a:solidFill>
                            <a:srgbClr val="000000"/>
                          </a:solidFill>
                          <a:latin typeface="Cambria Math" panose="02040503050406030204" pitchFamily="18" charset="0"/>
                        </a:rPr>
                        <m:t> </m:t>
                      </m:r>
                      <m:r>
                        <a:rPr lang="pl-PL" altLang="pl-PL" sz="1800" b="0" i="1" smtClean="0">
                          <a:solidFill>
                            <a:srgbClr val="000000"/>
                          </a:solidFill>
                          <a:latin typeface="Cambria Math" panose="02040503050406030204" pitchFamily="18" charset="0"/>
                        </a:rPr>
                        <m:t>𝑘</m:t>
                      </m:r>
                      <m:d>
                        <m:dPr>
                          <m:ctrlPr>
                            <a:rPr lang="pl-PL" altLang="pl-PL" sz="1800" b="0" i="1" smtClean="0">
                              <a:solidFill>
                                <a:srgbClr val="000000"/>
                              </a:solidFill>
                              <a:latin typeface="Cambria Math" panose="02040503050406030204" pitchFamily="18" charset="0"/>
                            </a:rPr>
                          </m:ctrlPr>
                        </m:dPr>
                        <m:e>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𝑖</m:t>
                              </m:r>
                            </m:sub>
                          </m:sSub>
                          <m:r>
                            <a:rPr lang="pl-PL" altLang="pl-PL" sz="1800" b="0" i="1" smtClean="0">
                              <a:solidFill>
                                <a:srgbClr val="000000"/>
                              </a:solidFill>
                              <a:latin typeface="Cambria Math" panose="02040503050406030204" pitchFamily="18" charset="0"/>
                            </a:rPr>
                            <m:t>,</m:t>
                          </m:r>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𝑗</m:t>
                              </m:r>
                            </m:sub>
                          </m:sSub>
                        </m:e>
                      </m:d>
                      <m:r>
                        <a:rPr lang="pl-PL" altLang="pl-PL" sz="1800" b="0" i="1" smtClean="0">
                          <a:solidFill>
                            <a:srgbClr val="000000"/>
                          </a:solidFill>
                          <a:latin typeface="Cambria Math" panose="02040503050406030204" pitchFamily="18" charset="0"/>
                        </a:rPr>
                        <m:t>=</m:t>
                      </m:r>
                      <m:func>
                        <m:funcPr>
                          <m:ctrlPr>
                            <a:rPr lang="pl-PL" altLang="pl-PL" sz="1800" b="0" i="1" smtClean="0">
                              <a:solidFill>
                                <a:srgbClr val="000000"/>
                              </a:solidFill>
                              <a:latin typeface="Cambria Math" panose="02040503050406030204" pitchFamily="18" charset="0"/>
                            </a:rPr>
                          </m:ctrlPr>
                        </m:funcPr>
                        <m:fName>
                          <m:r>
                            <m:rPr>
                              <m:sty m:val="p"/>
                            </m:rPr>
                            <a:rPr lang="pl-PL" altLang="pl-PL" sz="1800" b="0" i="0" smtClean="0">
                              <a:solidFill>
                                <a:srgbClr val="000000"/>
                              </a:solidFill>
                              <a:latin typeface="Cambria Math" panose="02040503050406030204" pitchFamily="18" charset="0"/>
                            </a:rPr>
                            <m:t>tanh</m:t>
                          </m:r>
                        </m:fName>
                        <m:e>
                          <m:d>
                            <m:dPr>
                              <m:ctrlPr>
                                <a:rPr lang="pl-PL" altLang="pl-PL" sz="1800" b="0" i="1" smtClean="0">
                                  <a:solidFill>
                                    <a:srgbClr val="000000"/>
                                  </a:solidFill>
                                  <a:latin typeface="Cambria Math" panose="02040503050406030204" pitchFamily="18" charset="0"/>
                                </a:rPr>
                              </m:ctrlPr>
                            </m:dPr>
                            <m:e>
                              <m:sSubSup>
                                <m:sSubSupPr>
                                  <m:ctrlPr>
                                    <a:rPr lang="pl-PL" altLang="pl-PL" sz="1800" b="0" i="1" smtClean="0">
                                      <a:solidFill>
                                        <a:srgbClr val="000000"/>
                                      </a:solidFill>
                                      <a:latin typeface="Cambria Math" panose="02040503050406030204" pitchFamily="18" charset="0"/>
                                    </a:rPr>
                                  </m:ctrlPr>
                                </m:sSubSup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𝑖</m:t>
                                  </m:r>
                                </m:sub>
                                <m:sup>
                                  <m:r>
                                    <a:rPr lang="pl-PL" altLang="pl-PL" sz="1800" b="0" i="1" smtClean="0">
                                      <a:solidFill>
                                        <a:srgbClr val="000000"/>
                                      </a:solidFill>
                                      <a:latin typeface="Cambria Math" panose="02040503050406030204" pitchFamily="18" charset="0"/>
                                    </a:rPr>
                                    <m:t>𝑇</m:t>
                                  </m:r>
                                </m:sup>
                              </m:sSubSup>
                              <m:sSub>
                                <m:sSubPr>
                                  <m:ctrlPr>
                                    <a:rPr lang="pl-PL" altLang="pl-PL" sz="1800" b="0" i="1" smtClean="0">
                                      <a:solidFill>
                                        <a:srgbClr val="000000"/>
                                      </a:solidFill>
                                      <a:latin typeface="Cambria Math" panose="02040503050406030204" pitchFamily="18" charset="0"/>
                                    </a:rPr>
                                  </m:ctrlPr>
                                </m:sSubPr>
                                <m:e>
                                  <m:r>
                                    <a:rPr lang="pl-PL" altLang="pl-PL" sz="1800" b="0" i="1" smtClean="0">
                                      <a:solidFill>
                                        <a:srgbClr val="000000"/>
                                      </a:solidFill>
                                      <a:latin typeface="Cambria Math" panose="02040503050406030204" pitchFamily="18" charset="0"/>
                                    </a:rPr>
                                    <m:t>𝑥</m:t>
                                  </m:r>
                                </m:e>
                                <m:sub>
                                  <m:r>
                                    <a:rPr lang="pl-PL" altLang="pl-PL" sz="1800" b="0" i="1" smtClean="0">
                                      <a:solidFill>
                                        <a:srgbClr val="000000"/>
                                      </a:solidFill>
                                      <a:latin typeface="Cambria Math" panose="02040503050406030204" pitchFamily="18" charset="0"/>
                                    </a:rPr>
                                    <m:t>𝑗</m:t>
                                  </m:r>
                                </m:sub>
                              </m:sSub>
                              <m:r>
                                <a:rPr lang="pl-PL" altLang="pl-PL" sz="1800" b="0" i="1" smtClean="0">
                                  <a:solidFill>
                                    <a:srgbClr val="000000"/>
                                  </a:solidFill>
                                  <a:latin typeface="Cambria Math" panose="02040503050406030204" pitchFamily="18" charset="0"/>
                                </a:rPr>
                                <m:t>+</m:t>
                              </m:r>
                              <m:r>
                                <a:rPr lang="pl-PL" altLang="pl-PL" sz="1800" b="0" i="1" smtClean="0">
                                  <a:solidFill>
                                    <a:srgbClr val="000000"/>
                                  </a:solidFill>
                                  <a:latin typeface="Cambria Math" panose="02040503050406030204" pitchFamily="18" charset="0"/>
                                </a:rPr>
                                <m:t>𝑟</m:t>
                              </m:r>
                            </m:e>
                          </m:d>
                        </m:e>
                      </m:func>
                    </m:oMath>
                  </m:oMathPara>
                </a14:m>
                <a:endParaRPr lang="pl-PL" altLang="pl-PL" sz="1800" b="0" dirty="0">
                  <a:solidFill>
                    <a:srgbClr val="000000"/>
                  </a:solidFill>
                  <a:latin typeface="Segoe UI" panose="020B0502040204020203" pitchFamily="34" charset="0"/>
                </a:endParaRPr>
              </a:p>
              <a:p>
                <a:pPr marL="457200" lvl="1" indent="0">
                  <a:buNone/>
                </a:pPr>
                <a:endParaRPr lang="pl-PL" altLang="pl-PL" sz="1800" dirty="0">
                  <a:solidFill>
                    <a:srgbClr val="000000"/>
                  </a:solidFill>
                  <a:latin typeface="Segoe UI" panose="020B0502040204020203" pitchFamily="34" charset="0"/>
                </a:endParaRPr>
              </a:p>
              <a:p>
                <a:pPr marL="457200" lvl="1" indent="0">
                  <a:buNone/>
                </a:pPr>
                <a:endParaRPr lang="pl-PL" altLang="pl-PL" sz="1800" dirty="0">
                  <a:solidFill>
                    <a:srgbClr val="000000"/>
                  </a:solidFill>
                  <a:latin typeface="Segoe UI" panose="020B0502040204020203" pitchFamily="34" charset="0"/>
                </a:endParaRPr>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4"/>
                <a:ext cx="9872420" cy="4819364"/>
              </a:xfrm>
              <a:blipFill>
                <a:blip r:embed="rId2"/>
                <a:stretch>
                  <a:fillRect l="-679" t="-1643"/>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235</a:t>
            </a:fld>
            <a:endParaRPr lang="pl-PL"/>
          </a:p>
        </p:txBody>
      </p:sp>
    </p:spTree>
    <p:extLst>
      <p:ext uri="{BB962C8B-B14F-4D97-AF65-F5344CB8AC3E}">
        <p14:creationId xmlns:p14="http://schemas.microsoft.com/office/powerpoint/2010/main" val="3068078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W celu zaimplementowania klasyfikatora w oparciu o maszynę wektorów nośnych należy dołączyć wymagane biblioteki. Jako zbiór testowy wykorzystamy zbiór </a:t>
            </a:r>
            <a:r>
              <a:rPr lang="pl-PL" altLang="pl-PL" sz="2200" b="1" dirty="0" err="1"/>
              <a:t>Iris</a:t>
            </a:r>
            <a:r>
              <a:rPr lang="pl-PL" altLang="pl-PL" sz="2200" dirty="0"/>
              <a:t>. Wczytano jedynie dwie klasy oraz dwie cechy.</a:t>
            </a:r>
          </a:p>
          <a:p>
            <a:pPr marL="0" indent="0">
              <a:buNone/>
            </a:pPr>
            <a:r>
              <a:rPr lang="pl-PL" sz="1600" b="0" i="0" dirty="0">
                <a:solidFill>
                  <a:srgbClr val="880000"/>
                </a:solidFill>
                <a:effectLst/>
                <a:latin typeface="Courier New" panose="02070309020205020404" pitchFamily="49" charset="0"/>
              </a:rPr>
              <a:t># Załadowanie wymaganych bibliotek</a:t>
            </a:r>
            <a:r>
              <a:rPr lang="pl-PL" sz="1600" b="0" i="0" dirty="0">
                <a:solidFill>
                  <a:srgbClr val="000000"/>
                </a:solidFill>
                <a:effectLst/>
                <a:latin typeface="Courier New" panose="02070309020205020404" pitchFamily="49" charset="0"/>
              </a:rPr>
              <a:t> </a:t>
            </a:r>
            <a:endParaRPr lang="pl-PL" altLang="pl-PL" sz="1600" dirty="0"/>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sklearn.svm</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LinearSVC</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sklearn.preprocessing</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StandardScaler</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numpy</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a:t>
            </a:r>
            <a:endParaRPr lang="pl-PL" sz="1600" b="0" i="0" dirty="0">
              <a:solidFill>
                <a:srgbClr val="000000"/>
              </a:solidFill>
              <a:effectLst/>
              <a:latin typeface="Courier New" panose="02070309020205020404" pitchFamily="49" charset="0"/>
            </a:endParaRPr>
          </a:p>
          <a:p>
            <a:pPr marL="0" indent="0">
              <a:buNone/>
            </a:pP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Załadowanie</a:t>
            </a:r>
            <a:r>
              <a:rPr lang="pl-PL" sz="1600" b="0" i="0" dirty="0">
                <a:solidFill>
                  <a:srgbClr val="000000"/>
                </a:solidFill>
                <a:effectLst/>
                <a:latin typeface="Courier New" panose="02070309020205020404" pitchFamily="49" charset="0"/>
              </a:rPr>
              <a:t> </a:t>
            </a:r>
            <a:r>
              <a:rPr lang="pl-PL" sz="1600" dirty="0">
                <a:solidFill>
                  <a:srgbClr val="880000"/>
                </a:solidFill>
                <a:latin typeface="Courier New" panose="02070309020205020404" pitchFamily="49" charset="0"/>
              </a:rPr>
              <a:t>danych testowych – 2 klasy oraz 2 cechy</a:t>
            </a:r>
          </a:p>
          <a:p>
            <a:pPr marL="0" indent="0">
              <a:buNone/>
            </a:pPr>
            <a:r>
              <a:rPr lang="pl-PL" sz="1600" b="0" i="0" dirty="0" err="1">
                <a:solidFill>
                  <a:srgbClr val="660066"/>
                </a:solidFill>
                <a:effectLst/>
                <a:latin typeface="Courier New" panose="02070309020205020404" pitchFamily="49" charset="0"/>
              </a:rPr>
              <a:t>iris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660066"/>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iris.data</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100</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660066"/>
                </a:solidFill>
                <a:effectLst/>
                <a:latin typeface="Courier New" panose="02070309020205020404" pitchFamily="49" charset="0"/>
              </a:rPr>
              <a:t>target</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iris.target</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100</a:t>
            </a:r>
            <a:r>
              <a:rPr lang="pl-PL" sz="1600" b="0" i="0" dirty="0">
                <a:solidFill>
                  <a:srgbClr val="000000"/>
                </a:solidFill>
                <a:effectLst/>
                <a:latin typeface="Courier New" panose="02070309020205020404" pitchFamily="49" charset="0"/>
              </a:rPr>
              <a:t>]</a:t>
            </a:r>
            <a:endParaRPr lang="pl-PL" altLang="pl-PL" sz="1600" dirty="0">
              <a:solidFill>
                <a:srgbClr val="000000"/>
              </a:solidFill>
              <a:latin typeface="Segoe UI" panose="020B0502040204020203" pitchFamily="34"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236</a:t>
            </a:fld>
            <a:endParaRPr lang="pl-PL"/>
          </a:p>
        </p:txBody>
      </p:sp>
    </p:spTree>
    <p:extLst>
      <p:ext uri="{BB962C8B-B14F-4D97-AF65-F5344CB8AC3E}">
        <p14:creationId xmlns:p14="http://schemas.microsoft.com/office/powerpoint/2010/main" val="20492640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Następnie dane są standaryzowane.</a:t>
            </a:r>
          </a:p>
          <a:p>
            <a:pPr marL="0" indent="0">
              <a:buNone/>
            </a:pPr>
            <a:endParaRPr lang="pl-PL" sz="1600" b="0" i="0" dirty="0">
              <a:solidFill>
                <a:srgbClr val="660066"/>
              </a:solidFill>
              <a:effectLst/>
              <a:latin typeface="Courier New" panose="02070309020205020404" pitchFamily="49" charset="0"/>
            </a:endParaRPr>
          </a:p>
          <a:p>
            <a:pPr marL="0" indent="0">
              <a:buNone/>
            </a:pPr>
            <a:r>
              <a:rPr lang="en-US" sz="1600" b="0" i="0" dirty="0">
                <a:solidFill>
                  <a:srgbClr val="660066"/>
                </a:solidFill>
                <a:effectLst/>
                <a:latin typeface="Courier New" panose="02070309020205020404" pitchFamily="49" charset="0"/>
              </a:rPr>
              <a:t>scaler</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StandardScaler</a:t>
            </a:r>
            <a:r>
              <a:rPr lang="en-US" sz="1600" b="0" i="0" dirty="0">
                <a:solidFill>
                  <a:srgbClr val="000000"/>
                </a:solidFill>
                <a:effectLst/>
                <a:latin typeface="Courier New" panose="02070309020205020404" pitchFamily="49" charset="0"/>
              </a:rPr>
              <a:t>() </a:t>
            </a:r>
            <a:r>
              <a:rPr lang="en-US" sz="1600" b="0" i="0" dirty="0" err="1">
                <a:solidFill>
                  <a:srgbClr val="660066"/>
                </a:solidFill>
                <a:effectLst/>
                <a:latin typeface="Courier New" panose="02070309020205020404" pitchFamily="49" charset="0"/>
              </a:rPr>
              <a:t>features_standardized</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scaler.fit_transform</a:t>
            </a:r>
            <a:r>
              <a:rPr lang="en-US" sz="1600" b="0" i="0" dirty="0">
                <a:solidFill>
                  <a:srgbClr val="000000"/>
                </a:solidFill>
                <a:effectLst/>
                <a:latin typeface="Courier New" panose="02070309020205020404" pitchFamily="49" charset="0"/>
              </a:rPr>
              <a:t>(features)</a:t>
            </a:r>
            <a:endParaRPr lang="pl-PL" sz="1600" b="0" i="0" dirty="0">
              <a:solidFill>
                <a:srgbClr val="000000"/>
              </a:solidFill>
              <a:effectLst/>
              <a:latin typeface="Courier New" panose="02070309020205020404" pitchFamily="49" charset="0"/>
            </a:endParaRPr>
          </a:p>
          <a:p>
            <a:pPr marL="0" indent="0">
              <a:buNone/>
            </a:pPr>
            <a:endParaRPr lang="pl-PL" altLang="pl-PL" sz="1600" dirty="0">
              <a:solidFill>
                <a:srgbClr val="000000"/>
              </a:solidFill>
              <a:latin typeface="Courier New" panose="02070309020205020404" pitchFamily="49" charset="0"/>
            </a:endParaRPr>
          </a:p>
          <a:p>
            <a:r>
              <a:rPr lang="pl-PL" altLang="pl-PL" sz="2200" dirty="0"/>
              <a:t> Kolejnym krokiem jest utworzenie obiektu klasyfikatora oraz uruchomienie procesu uczenia.</a:t>
            </a:r>
          </a:p>
          <a:p>
            <a:pPr marL="0" indent="0">
              <a:buNone/>
            </a:pPr>
            <a:endParaRPr lang="pl-PL" altLang="pl-PL" sz="2200" dirty="0"/>
          </a:p>
          <a:p>
            <a:pPr marL="0" indent="0">
              <a:buNone/>
            </a:pPr>
            <a:r>
              <a:rPr lang="pl-PL" sz="1600" b="0" i="0" dirty="0" err="1">
                <a:solidFill>
                  <a:srgbClr val="660066"/>
                </a:solidFill>
                <a:effectLst/>
                <a:latin typeface="Courier New" panose="02070309020205020404" pitchFamily="49" charset="0"/>
              </a:rPr>
              <a:t>svc</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LinearSVC</a:t>
            </a:r>
            <a:r>
              <a:rPr lang="pl-PL" sz="1600" b="0" i="0" dirty="0">
                <a:solidFill>
                  <a:srgbClr val="000000"/>
                </a:solidFill>
                <a:effectLst/>
                <a:latin typeface="Courier New" panose="02070309020205020404" pitchFamily="49" charset="0"/>
              </a:rPr>
              <a:t>(C=</a:t>
            </a:r>
            <a:r>
              <a:rPr lang="pl-PL" sz="1600" b="0" i="0" dirty="0">
                <a:solidFill>
                  <a:srgbClr val="006666"/>
                </a:solidFill>
                <a:effectLst/>
                <a:latin typeface="Courier New" panose="02070309020205020404" pitchFamily="49" charset="0"/>
              </a:rPr>
              <a:t>1.0</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660066"/>
                </a:solidFill>
                <a:effectLst/>
                <a:latin typeface="Courier New" panose="02070309020205020404" pitchFamily="49" charset="0"/>
              </a:rPr>
              <a:t>model</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svc.fit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features_standardized</a:t>
            </a:r>
            <a:r>
              <a:rPr lang="pl-PL" sz="1600" b="0" i="0" dirty="0">
                <a:solidFill>
                  <a:srgbClr val="000000"/>
                </a:solidFill>
                <a:effectLst/>
                <a:latin typeface="Courier New" panose="02070309020205020404" pitchFamily="49" charset="0"/>
              </a:rPr>
              <a:t>, target)</a:t>
            </a: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237</a:t>
            </a:fld>
            <a:endParaRPr lang="pl-PL"/>
          </a:p>
        </p:txBody>
      </p:sp>
    </p:spTree>
    <p:extLst>
      <p:ext uri="{BB962C8B-B14F-4D97-AF65-F5344CB8AC3E}">
        <p14:creationId xmlns:p14="http://schemas.microsoft.com/office/powerpoint/2010/main" val="27047179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Następnie możliwe jest wyznaczenie graficznej reprezentacji uzyskanej klasyfikacji dla dwóch klas oraz dwóch cech.</a:t>
            </a:r>
          </a:p>
          <a:p>
            <a:pPr marL="0" indent="0">
              <a:buNone/>
            </a:pPr>
            <a:r>
              <a:rPr lang="pl-PL" sz="1600" b="0" i="0" dirty="0">
                <a:solidFill>
                  <a:srgbClr val="880000"/>
                </a:solidFill>
                <a:effectLst/>
                <a:latin typeface="Courier New" panose="02070309020205020404" pitchFamily="49" charset="0"/>
              </a:rPr>
              <a:t># Załadowanie biblioteki do rysowania wykresów</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matplotlib</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pyplot</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plt</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Wyznaczenie oraz narysowanie obiektów klas</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color</a:t>
            </a:r>
            <a:r>
              <a:rPr lang="pl-PL" sz="1600" b="0" i="0" dirty="0">
                <a:solidFill>
                  <a:srgbClr val="000000"/>
                </a:solidFill>
                <a:effectLst/>
                <a:latin typeface="Courier New" panose="02070309020205020404" pitchFamily="49" charset="0"/>
              </a:rPr>
              <a:t> = [</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blue</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err="1">
                <a:solidFill>
                  <a:srgbClr val="000088"/>
                </a:solidFill>
                <a:effectLst/>
                <a:latin typeface="Courier New" panose="02070309020205020404" pitchFamily="49" charset="0"/>
              </a:rPr>
              <a:t>if</a:t>
            </a:r>
            <a:r>
              <a:rPr lang="pl-PL" sz="1600" b="0" i="0" dirty="0">
                <a:solidFill>
                  <a:srgbClr val="000000"/>
                </a:solidFill>
                <a:effectLst/>
                <a:latin typeface="Courier New" panose="02070309020205020404" pitchFamily="49" charset="0"/>
              </a:rPr>
              <a:t> c == </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r>
              <a:rPr lang="pl-PL" sz="1600" b="0" i="0" dirty="0" err="1">
                <a:solidFill>
                  <a:srgbClr val="000088"/>
                </a:solidFill>
                <a:effectLst/>
                <a:latin typeface="Courier New" panose="02070309020205020404" pitchFamily="49" charset="0"/>
              </a:rPr>
              <a:t>else</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„red"</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for</a:t>
            </a:r>
            <a:r>
              <a:rPr lang="pl-PL" sz="1600" b="0" i="0" dirty="0">
                <a:solidFill>
                  <a:srgbClr val="000000"/>
                </a:solidFill>
                <a:effectLst/>
                <a:latin typeface="Courier New" panose="02070309020205020404" pitchFamily="49" charset="0"/>
              </a:rPr>
              <a:t> c </a:t>
            </a:r>
            <a:r>
              <a:rPr lang="pl-PL" sz="1600" b="0" i="0" dirty="0">
                <a:solidFill>
                  <a:srgbClr val="000088"/>
                </a:solidFill>
                <a:effectLst/>
                <a:latin typeface="Courier New" panose="02070309020205020404" pitchFamily="49" charset="0"/>
              </a:rPr>
              <a:t>in</a:t>
            </a:r>
            <a:r>
              <a:rPr lang="pl-PL" sz="1600" b="0" i="0" dirty="0">
                <a:solidFill>
                  <a:srgbClr val="000000"/>
                </a:solidFill>
                <a:effectLst/>
                <a:latin typeface="Courier New" panose="02070309020205020404" pitchFamily="49" charset="0"/>
              </a:rPr>
              <a:t> target]</a:t>
            </a:r>
          </a:p>
          <a:p>
            <a:pPr marL="0" indent="0">
              <a:buNone/>
            </a:pPr>
            <a:r>
              <a:rPr lang="pl-PL" sz="1600" b="0" i="0" dirty="0" err="1">
                <a:solidFill>
                  <a:srgbClr val="000000"/>
                </a:solidFill>
                <a:effectLst/>
                <a:latin typeface="Courier New" panose="02070309020205020404" pitchFamily="49" charset="0"/>
              </a:rPr>
              <a:t>plt.scatter</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features_standardized</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features_standardized</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c=</a:t>
            </a:r>
            <a:r>
              <a:rPr lang="pl-PL" sz="1600" b="0" i="0" dirty="0" err="1">
                <a:solidFill>
                  <a:srgbClr val="000000"/>
                </a:solidFill>
                <a:effectLst/>
                <a:latin typeface="Courier New" panose="02070309020205020404" pitchFamily="49" charset="0"/>
              </a:rPr>
              <a:t>color</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Zdefiniowanie hiperpłaszczyzny</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w = </a:t>
            </a:r>
            <a:r>
              <a:rPr lang="pl-PL" sz="1600" b="0" i="0" dirty="0" err="1">
                <a:solidFill>
                  <a:srgbClr val="000000"/>
                </a:solidFill>
                <a:effectLst/>
                <a:latin typeface="Courier New" panose="02070309020205020404" pitchFamily="49" charset="0"/>
              </a:rPr>
              <a:t>svc.coef</a:t>
            </a:r>
            <a:r>
              <a:rPr lang="pl-PL" sz="1600" b="0" i="0" dirty="0">
                <a:solidFill>
                  <a:srgbClr val="000000"/>
                </a:solidFill>
                <a:effectLst/>
                <a:latin typeface="Courier New" panose="02070309020205020404" pitchFamily="49" charset="0"/>
              </a:rPr>
              <a:t>_[</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 = -w[</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 w[</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xx = </a:t>
            </a:r>
            <a:r>
              <a:rPr lang="pl-PL" sz="1600" b="0" i="0" dirty="0" err="1">
                <a:solidFill>
                  <a:srgbClr val="000000"/>
                </a:solidFill>
                <a:effectLst/>
                <a:latin typeface="Courier New" panose="02070309020205020404" pitchFamily="49" charset="0"/>
              </a:rPr>
              <a:t>np.linspace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-2.5</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2.5</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yy</a:t>
            </a:r>
            <a:r>
              <a:rPr lang="pl-PL" sz="1600" b="0" i="0" dirty="0">
                <a:solidFill>
                  <a:srgbClr val="000000"/>
                </a:solidFill>
                <a:effectLst/>
                <a:latin typeface="Courier New" panose="02070309020205020404" pitchFamily="49" charset="0"/>
              </a:rPr>
              <a:t> = a * xx - (</a:t>
            </a:r>
            <a:r>
              <a:rPr lang="pl-PL" sz="1600" b="0" i="0" dirty="0" err="1">
                <a:solidFill>
                  <a:srgbClr val="000000"/>
                </a:solidFill>
                <a:effectLst/>
                <a:latin typeface="Courier New" panose="02070309020205020404" pitchFamily="49" charset="0"/>
              </a:rPr>
              <a:t>svc.intercept</a:t>
            </a:r>
            <a:r>
              <a:rPr lang="pl-PL" sz="1600" b="0" i="0" dirty="0">
                <a:solidFill>
                  <a:srgbClr val="000000"/>
                </a:solidFill>
                <a:effectLst/>
                <a:latin typeface="Courier New" panose="02070309020205020404" pitchFamily="49" charset="0"/>
              </a:rPr>
              <a:t>_[</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 w[</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Narysowanie </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plt.plot</a:t>
            </a:r>
            <a:r>
              <a:rPr lang="pl-PL" sz="1600" b="0" i="0" dirty="0">
                <a:solidFill>
                  <a:srgbClr val="000000"/>
                </a:solidFill>
                <a:effectLst/>
                <a:latin typeface="Courier New" panose="02070309020205020404" pitchFamily="49" charset="0"/>
              </a:rPr>
              <a:t>(xx, </a:t>
            </a:r>
            <a:r>
              <a:rPr lang="pl-PL" sz="1600" b="0" i="0" dirty="0" err="1">
                <a:solidFill>
                  <a:srgbClr val="000000"/>
                </a:solidFill>
                <a:effectLst/>
                <a:latin typeface="Courier New" panose="02070309020205020404" pitchFamily="49" charset="0"/>
              </a:rPr>
              <a:t>yy</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plt.axis</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"off"</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plt.show</a:t>
            </a:r>
            <a:r>
              <a:rPr lang="pl-PL" sz="1600" b="0" i="0" dirty="0">
                <a:solidFill>
                  <a:srgbClr val="000000"/>
                </a:solidFill>
                <a:effectLst/>
                <a:latin typeface="Courier New" panose="02070309020205020404" pitchFamily="49" charset="0"/>
              </a:rPr>
              <a:t>();</a:t>
            </a: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238</a:t>
            </a:fld>
            <a:endParaRPr lang="pl-PL"/>
          </a:p>
        </p:txBody>
      </p:sp>
    </p:spTree>
    <p:extLst>
      <p:ext uri="{BB962C8B-B14F-4D97-AF65-F5344CB8AC3E}">
        <p14:creationId xmlns:p14="http://schemas.microsoft.com/office/powerpoint/2010/main" val="35519753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W wyniki klasyfikacji uzyskano separację liniową wybranych obiektów należących do dwóch klas.</a:t>
            </a:r>
          </a:p>
          <a:p>
            <a:endParaRPr lang="pl-PL" altLang="pl-PL" sz="2200" dirty="0"/>
          </a:p>
          <a:p>
            <a:endParaRPr lang="pl-PL" altLang="pl-PL" sz="2200" dirty="0"/>
          </a:p>
          <a:p>
            <a:endParaRPr lang="pl-PL" altLang="pl-PL" sz="2200" dirty="0"/>
          </a:p>
          <a:p>
            <a:endParaRPr lang="pl-PL" altLang="pl-PL" sz="2200" dirty="0"/>
          </a:p>
          <a:p>
            <a:pPr marL="0" indent="0">
              <a:buNone/>
            </a:pPr>
            <a:endParaRPr lang="pl-PL" altLang="pl-PL" sz="2200" dirty="0"/>
          </a:p>
          <a:p>
            <a:r>
              <a:rPr lang="pl-PL" altLang="pl-PL" sz="2200" dirty="0"/>
              <a:t> W przypadku predykcji nowej obserwacji możemy zweryfikować poprawność klasyfikacji.</a:t>
            </a:r>
            <a:endParaRPr lang="pl-PL" sz="1600" b="0" i="0" dirty="0">
              <a:solidFill>
                <a:srgbClr val="000000"/>
              </a:solidFill>
              <a:effectLst/>
              <a:latin typeface="Courier New" panose="02070309020205020404" pitchFamily="49" charset="0"/>
            </a:endParaRPr>
          </a:p>
          <a:p>
            <a:pPr marL="0" indent="0">
              <a:buNone/>
            </a:pPr>
            <a:r>
              <a:rPr lang="en-US" sz="1600" b="0" i="0" dirty="0" err="1">
                <a:solidFill>
                  <a:srgbClr val="000000"/>
                </a:solidFill>
                <a:effectLst/>
                <a:latin typeface="Courier New" panose="02070309020205020404" pitchFamily="49" charset="0"/>
              </a:rPr>
              <a:t>new_observation</a:t>
            </a:r>
            <a:r>
              <a:rPr lang="en-US" sz="1600" b="0" i="0" dirty="0">
                <a:solidFill>
                  <a:srgbClr val="000000"/>
                </a:solidFill>
                <a:effectLst/>
                <a:latin typeface="Courier New" panose="02070309020205020404" pitchFamily="49" charset="0"/>
              </a:rPr>
              <a:t> =</a:t>
            </a:r>
            <a:r>
              <a:rPr lang="en-US" sz="1600" b="0" i="0" dirty="0">
                <a:solidFill>
                  <a:srgbClr val="006666"/>
                </a:solidFill>
                <a:effectLst/>
                <a:latin typeface="Courier New" panose="02070309020205020404" pitchFamily="49" charset="0"/>
              </a:rPr>
              <a:t> [[ -2, 3]]</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0" indent="0">
              <a:buNone/>
            </a:pPr>
            <a:r>
              <a:rPr lang="en-US" sz="1600" b="0" i="0" dirty="0" err="1">
                <a:solidFill>
                  <a:srgbClr val="000000"/>
                </a:solidFill>
                <a:effectLst/>
                <a:latin typeface="Courier New" panose="02070309020205020404" pitchFamily="49" charset="0"/>
              </a:rPr>
              <a:t>svc.predict</a:t>
            </a:r>
            <a:r>
              <a:rPr lang="en-US" sz="1600" b="0" i="0" dirty="0">
                <a:solidFill>
                  <a:srgbClr val="000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new_observation</a:t>
            </a:r>
            <a:r>
              <a:rPr lang="en-US" sz="1600" b="0" i="0" dirty="0">
                <a:solidFill>
                  <a:srgbClr val="000000"/>
                </a:solidFill>
                <a:effectLst/>
                <a:latin typeface="Courier New" panose="02070309020205020404" pitchFamily="49" charset="0"/>
              </a:rPr>
              <a:t>)</a:t>
            </a:r>
            <a:endParaRPr lang="pl-PL" altLang="pl-PL" sz="2200" dirty="0"/>
          </a:p>
          <a:p>
            <a:pPr marL="0" indent="0">
              <a:buNone/>
            </a:pPr>
            <a:r>
              <a:rPr lang="pl-PL" sz="1600" dirty="0">
                <a:solidFill>
                  <a:srgbClr val="660066"/>
                </a:solidFill>
                <a:latin typeface="Courier New" panose="02070309020205020404" pitchFamily="49" charset="0"/>
              </a:rPr>
              <a:t>Out[]: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altLang="pl-PL" sz="16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239</a:t>
            </a:fld>
            <a:endParaRPr lang="pl-PL"/>
          </a:p>
        </p:txBody>
      </p:sp>
      <p:pic>
        <p:nvPicPr>
          <p:cNvPr id="2050" name="Picture 2">
            <a:extLst>
              <a:ext uri="{FF2B5EF4-FFF2-40B4-BE49-F238E27FC236}">
                <a16:creationId xmlns:a16="http://schemas.microsoft.com/office/drawing/2014/main" id="{EAAC88CE-4DF1-4F70-A345-26281BDB4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562" y="1604392"/>
            <a:ext cx="4107977" cy="2719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42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Najważniejsze cechy języka programowania </a:t>
            </a:r>
            <a:r>
              <a:rPr lang="pl-PL" altLang="pl-PL" err="1"/>
              <a:t>Python</a:t>
            </a:r>
            <a:endParaRPr lang="pl-PL" altLang="pl-PL"/>
          </a:p>
        </p:txBody>
      </p:sp>
      <p:sp>
        <p:nvSpPr>
          <p:cNvPr id="29701" name="Symbol zastępczy zawartości 2"/>
          <p:cNvSpPr>
            <a:spLocks noGrp="1"/>
          </p:cNvSpPr>
          <p:nvPr>
            <p:ph idx="1"/>
          </p:nvPr>
        </p:nvSpPr>
        <p:spPr>
          <a:xfrm>
            <a:off x="886598" y="1270715"/>
            <a:ext cx="5478691" cy="3078282"/>
          </a:xfrm>
        </p:spPr>
        <p:txBody>
          <a:bodyPr>
            <a:noAutofit/>
          </a:bodyPr>
          <a:lstStyle/>
          <a:p>
            <a:pPr marL="0" indent="0">
              <a:buNone/>
            </a:pPr>
            <a:r>
              <a:rPr lang="pl-PL" altLang="pl-PL" sz="2200" dirty="0"/>
              <a:t>Cechy języka </a:t>
            </a:r>
            <a:r>
              <a:rPr lang="pl-PL" altLang="pl-PL" sz="2200" dirty="0" err="1"/>
              <a:t>Python</a:t>
            </a:r>
            <a:endParaRPr lang="pl-PL" altLang="pl-PL" sz="2200" dirty="0"/>
          </a:p>
          <a:p>
            <a:r>
              <a:rPr lang="pl-PL" altLang="pl-PL" sz="2200" dirty="0"/>
              <a:t> stworzony w 1991 przez Guido van </a:t>
            </a:r>
            <a:r>
              <a:rPr lang="pl-PL" altLang="pl-PL" sz="2200" dirty="0" err="1"/>
              <a:t>Rossuma</a:t>
            </a:r>
            <a:endParaRPr lang="pl-PL" altLang="pl-PL" sz="2200" dirty="0"/>
          </a:p>
          <a:p>
            <a:r>
              <a:rPr lang="pl-PL" altLang="pl-PL" sz="2200" dirty="0"/>
              <a:t> darmowy i o otwartym kodzie źródłowym</a:t>
            </a:r>
          </a:p>
          <a:p>
            <a:r>
              <a:rPr lang="pl-PL" altLang="pl-PL" sz="2200" dirty="0"/>
              <a:t> nastawiony na zwięzłość i czytelność kodu</a:t>
            </a:r>
          </a:p>
          <a:p>
            <a:r>
              <a:rPr lang="pl-PL" altLang="pl-PL" sz="2200" dirty="0"/>
              <a:t> wieloplatformowy</a:t>
            </a:r>
          </a:p>
          <a:p>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24</a:t>
            </a:fld>
            <a:endParaRPr lang="pl-PL"/>
          </a:p>
        </p:txBody>
      </p:sp>
      <p:sp>
        <p:nvSpPr>
          <p:cNvPr id="5" name="Symbol zastępczy zawartości 2">
            <a:extLst>
              <a:ext uri="{FF2B5EF4-FFF2-40B4-BE49-F238E27FC236}">
                <a16:creationId xmlns:a16="http://schemas.microsoft.com/office/drawing/2014/main" id="{6CBB1086-FC97-4D4D-B858-313419CDA2C5}"/>
              </a:ext>
            </a:extLst>
          </p:cNvPr>
          <p:cNvSpPr txBox="1">
            <a:spLocks/>
          </p:cNvSpPr>
          <p:nvPr/>
        </p:nvSpPr>
        <p:spPr>
          <a:xfrm>
            <a:off x="6557503" y="1270715"/>
            <a:ext cx="4983468" cy="30782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l-PL" altLang="pl-PL" sz="2200" dirty="0"/>
          </a:p>
          <a:p>
            <a:r>
              <a:rPr lang="pl-PL" altLang="pl-PL" sz="2200" dirty="0"/>
              <a:t> język interpretowany</a:t>
            </a:r>
          </a:p>
          <a:p>
            <a:r>
              <a:rPr lang="pl-PL" altLang="pl-PL" sz="2200" dirty="0"/>
              <a:t> język ogólnego przeznaczenia</a:t>
            </a:r>
          </a:p>
          <a:p>
            <a:r>
              <a:rPr lang="pl-PL" altLang="pl-PL" sz="2200" dirty="0"/>
              <a:t> język wysokiego poziomu</a:t>
            </a:r>
          </a:p>
          <a:p>
            <a:r>
              <a:rPr lang="pl-PL" altLang="pl-PL" sz="2200" dirty="0"/>
              <a:t> posiada bogatą bibliotekę standardową</a:t>
            </a:r>
          </a:p>
          <a:p>
            <a:endParaRPr lang="pl-PL" altLang="pl-PL" sz="2200" dirty="0"/>
          </a:p>
        </p:txBody>
      </p:sp>
      <p:sp>
        <p:nvSpPr>
          <p:cNvPr id="6" name="Symbol zastępczy zawartości 2">
            <a:extLst>
              <a:ext uri="{FF2B5EF4-FFF2-40B4-BE49-F238E27FC236}">
                <a16:creationId xmlns:a16="http://schemas.microsoft.com/office/drawing/2014/main" id="{3E44B49E-D492-43FA-B3B2-930AD5250044}"/>
              </a:ext>
            </a:extLst>
          </p:cNvPr>
          <p:cNvSpPr txBox="1">
            <a:spLocks/>
          </p:cNvSpPr>
          <p:nvPr/>
        </p:nvSpPr>
        <p:spPr>
          <a:xfrm>
            <a:off x="886597" y="3879120"/>
            <a:ext cx="10418803" cy="8966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Wingdings" panose="05000000000000000000" pitchFamily="2" charset="2"/>
              <a:buNone/>
            </a:pPr>
            <a:r>
              <a:rPr lang="pl-PL" altLang="pl-PL" sz="2200" dirty="0"/>
              <a:t>Te cechy sprawiają, że </a:t>
            </a:r>
            <a:r>
              <a:rPr lang="pl-PL" altLang="pl-PL" sz="2200" dirty="0" err="1"/>
              <a:t>Python</a:t>
            </a:r>
            <a:r>
              <a:rPr lang="pl-PL" altLang="pl-PL" sz="2200" dirty="0"/>
              <a:t> stał się jednym z najpopularniejszych języków programowania a jego popularność stale wzrasta.</a:t>
            </a:r>
          </a:p>
        </p:txBody>
      </p:sp>
      <p:sp>
        <p:nvSpPr>
          <p:cNvPr id="7" name="Symbol zastępczy zawartości 2">
            <a:extLst>
              <a:ext uri="{FF2B5EF4-FFF2-40B4-BE49-F238E27FC236}">
                <a16:creationId xmlns:a16="http://schemas.microsoft.com/office/drawing/2014/main" id="{51B0E2E7-AD2F-4459-A4C7-1829E604C55E}"/>
              </a:ext>
            </a:extLst>
          </p:cNvPr>
          <p:cNvSpPr txBox="1">
            <a:spLocks/>
          </p:cNvSpPr>
          <p:nvPr/>
        </p:nvSpPr>
        <p:spPr>
          <a:xfrm>
            <a:off x="886596" y="4669412"/>
            <a:ext cx="10418803" cy="8966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Wingdings" panose="05000000000000000000" pitchFamily="2" charset="2"/>
              <a:buNone/>
            </a:pPr>
            <a:r>
              <a:rPr lang="pl-PL" altLang="pl-PL" sz="2200" dirty="0"/>
              <a:t>Istnieją dwie wersje języka: </a:t>
            </a:r>
            <a:r>
              <a:rPr lang="pl-PL" altLang="pl-PL" sz="2200" dirty="0" err="1"/>
              <a:t>Python</a:t>
            </a:r>
            <a:r>
              <a:rPr lang="pl-PL" altLang="pl-PL" sz="2200" dirty="0"/>
              <a:t> 2.x (wydana w 2000 r.) i </a:t>
            </a:r>
            <a:r>
              <a:rPr lang="pl-PL" altLang="pl-PL" sz="2200" dirty="0" err="1"/>
              <a:t>Python</a:t>
            </a:r>
            <a:r>
              <a:rPr lang="pl-PL" altLang="pl-PL" sz="2200" dirty="0"/>
              <a:t> 3.x (wydana w 2006 r.). Wsparcie dla </a:t>
            </a:r>
            <a:r>
              <a:rPr lang="pl-PL" altLang="pl-PL" sz="2200" dirty="0" err="1"/>
              <a:t>Pythona</a:t>
            </a:r>
            <a:r>
              <a:rPr lang="pl-PL" altLang="pl-PL" sz="2200" dirty="0"/>
              <a:t> 2.x zakończyło się 1 stycznia 2020r. W trakcie kursu posługujemy się wersją 3.x.</a:t>
            </a:r>
          </a:p>
        </p:txBody>
      </p:sp>
    </p:spTree>
    <p:extLst>
      <p:ext uri="{BB962C8B-B14F-4D97-AF65-F5344CB8AC3E}">
        <p14:creationId xmlns:p14="http://schemas.microsoft.com/office/powerpoint/2010/main" val="20021725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Załóżmy, że Zosia lubi tylko małe kwiatki o mało intensywnym zapachu i duże o bardzo intensywnym (rysunek - typowy problem XOR). Czy da się dobrać takie parametry, aby podzielić przestrzeń na dwa obszary przy pomocy jednej prostej? Niestety nie – obszary mają bardziej skomplikowaną formę. </a:t>
            </a:r>
          </a:p>
          <a:p>
            <a:endParaRPr lang="pl-PL" altLang="pl-PL" sz="2200" dirty="0"/>
          </a:p>
          <a:p>
            <a:endParaRPr lang="pl-PL" altLang="pl-PL" sz="2200" dirty="0"/>
          </a:p>
          <a:p>
            <a:pPr marL="0" indent="0">
              <a:buNone/>
            </a:pPr>
            <a:endParaRPr lang="pl-PL" altLang="pl-PL" sz="2200" dirty="0"/>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240</a:t>
            </a:fld>
            <a:endParaRPr lang="pl-PL"/>
          </a:p>
        </p:txBody>
      </p:sp>
      <p:pic>
        <p:nvPicPr>
          <p:cNvPr id="6" name="Picture 2">
            <a:extLst>
              <a:ext uri="{FF2B5EF4-FFF2-40B4-BE49-F238E27FC236}">
                <a16:creationId xmlns:a16="http://schemas.microsoft.com/office/drawing/2014/main" id="{19D811CA-F8F5-4F56-A523-3FBFC2E39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15" y="3115700"/>
            <a:ext cx="5339485" cy="28789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648D7BB-2158-438B-B1FB-B4CF960AC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395" y="3115700"/>
            <a:ext cx="5339485" cy="287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9622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W celu rozwiązania problemu typu XOR należy zastosować inną funkcję jądra. W naszym przypadku przyjęto jądro o radialnej funkcji bazowej. </a:t>
            </a:r>
          </a:p>
          <a:p>
            <a:r>
              <a:rPr lang="pl-PL" altLang="pl-PL" sz="2200" dirty="0"/>
              <a:t> W przedstawionym przykładzie dokonano porównania zastosowania liniowego jądra z jądrem o radialnej funkcji bazowej.</a:t>
            </a:r>
          </a:p>
          <a:p>
            <a:pPr marL="0" indent="0">
              <a:buNone/>
            </a:pP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Załadowanie bibliotek</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sklearn.svm</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SVC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sklearn.preprocessing</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StandardScaler</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numpy</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a:t>
            </a:r>
            <a:endParaRPr lang="pl-PL" sz="1600" b="0" i="0" dirty="0">
              <a:solidFill>
                <a:srgbClr val="000000"/>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241</a:t>
            </a:fld>
            <a:endParaRPr lang="pl-PL"/>
          </a:p>
        </p:txBody>
      </p:sp>
    </p:spTree>
    <p:extLst>
      <p:ext uri="{BB962C8B-B14F-4D97-AF65-F5344CB8AC3E}">
        <p14:creationId xmlns:p14="http://schemas.microsoft.com/office/powerpoint/2010/main" val="123738350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6141692" cy="4819364"/>
          </a:xfrm>
        </p:spPr>
        <p:txBody>
          <a:bodyPr>
            <a:noAutofit/>
          </a:bodyPr>
          <a:lstStyle/>
          <a:p>
            <a:r>
              <a:rPr lang="pl-PL" altLang="pl-PL" sz="2200" dirty="0"/>
              <a:t> Wygenerowano przykładowe dane, których klasy nie są </a:t>
            </a:r>
            <a:r>
              <a:rPr lang="pl-PL" altLang="pl-PL" sz="2200" dirty="0" err="1"/>
              <a:t>separowalne</a:t>
            </a:r>
            <a:r>
              <a:rPr lang="pl-PL" altLang="pl-PL" sz="2200" dirty="0"/>
              <a:t> liniowo.</a:t>
            </a:r>
          </a:p>
          <a:p>
            <a:pPr marL="0" indent="0">
              <a:buNone/>
            </a:pP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Wygenerowanie dwóch losowych cech</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np.random.randn</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200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 </a:t>
            </a:r>
          </a:p>
          <a:p>
            <a:pPr marL="0" indent="0">
              <a:buNone/>
            </a:pP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Wykorzystano bramkę XOR w celu wygenerowania niezbędnych danych</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target_xor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np.logical_xor</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&gt; </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&gt; </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target = </a:t>
            </a:r>
            <a:r>
              <a:rPr lang="pl-PL" sz="1600" b="0" i="0" dirty="0" err="1">
                <a:solidFill>
                  <a:srgbClr val="000000"/>
                </a:solidFill>
                <a:effectLst/>
                <a:latin typeface="Courier New" panose="02070309020205020404" pitchFamily="49" charset="0"/>
              </a:rPr>
              <a:t>np.where</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target_xor</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a:t>
            </a:r>
          </a:p>
          <a:p>
            <a:pPr marL="0" indent="0">
              <a:buNone/>
            </a:pPr>
            <a:endParaRPr lang="pl-PL" sz="1600" b="0" i="0" dirty="0">
              <a:solidFill>
                <a:srgbClr val="000000"/>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242</a:t>
            </a:fld>
            <a:endParaRPr lang="pl-PL"/>
          </a:p>
        </p:txBody>
      </p:sp>
      <p:graphicFrame>
        <p:nvGraphicFramePr>
          <p:cNvPr id="4" name="Tabela 4">
            <a:extLst>
              <a:ext uri="{FF2B5EF4-FFF2-40B4-BE49-F238E27FC236}">
                <a16:creationId xmlns:a16="http://schemas.microsoft.com/office/drawing/2014/main" id="{06FBCFE6-068A-40D4-A252-172E996C33F1}"/>
              </a:ext>
            </a:extLst>
          </p:cNvPr>
          <p:cNvGraphicFramePr>
            <a:graphicFrameLocks noGrp="1"/>
          </p:cNvGraphicFramePr>
          <p:nvPr>
            <p:extLst>
              <p:ext uri="{D42A27DB-BD31-4B8C-83A1-F6EECF244321}">
                <p14:modId xmlns:p14="http://schemas.microsoft.com/office/powerpoint/2010/main" val="604791483"/>
              </p:ext>
            </p:extLst>
          </p:nvPr>
        </p:nvGraphicFramePr>
        <p:xfrm>
          <a:off x="7847860" y="2914390"/>
          <a:ext cx="3417903" cy="1854200"/>
        </p:xfrm>
        <a:graphic>
          <a:graphicData uri="http://schemas.openxmlformats.org/drawingml/2006/table">
            <a:tbl>
              <a:tblPr firstRow="1" bandRow="1">
                <a:tableStyleId>{5C22544A-7EE6-4342-B048-85BDC9FD1C3A}</a:tableStyleId>
              </a:tblPr>
              <a:tblGrid>
                <a:gridCol w="1109709">
                  <a:extLst>
                    <a:ext uri="{9D8B030D-6E8A-4147-A177-3AD203B41FA5}">
                      <a16:colId xmlns:a16="http://schemas.microsoft.com/office/drawing/2014/main" val="533637883"/>
                    </a:ext>
                  </a:extLst>
                </a:gridCol>
                <a:gridCol w="1162974">
                  <a:extLst>
                    <a:ext uri="{9D8B030D-6E8A-4147-A177-3AD203B41FA5}">
                      <a16:colId xmlns:a16="http://schemas.microsoft.com/office/drawing/2014/main" val="614420499"/>
                    </a:ext>
                  </a:extLst>
                </a:gridCol>
                <a:gridCol w="1145220">
                  <a:extLst>
                    <a:ext uri="{9D8B030D-6E8A-4147-A177-3AD203B41FA5}">
                      <a16:colId xmlns:a16="http://schemas.microsoft.com/office/drawing/2014/main" val="4062466139"/>
                    </a:ext>
                  </a:extLst>
                </a:gridCol>
              </a:tblGrid>
              <a:tr h="370840">
                <a:tc>
                  <a:txBody>
                    <a:bodyPr/>
                    <a:lstStyle/>
                    <a:p>
                      <a:r>
                        <a:rPr lang="pl-PL" dirty="0"/>
                        <a:t>Wejście 1 </a:t>
                      </a:r>
                    </a:p>
                  </a:txBody>
                  <a:tcPr/>
                </a:tc>
                <a:tc>
                  <a:txBody>
                    <a:bodyPr/>
                    <a:lstStyle/>
                    <a:p>
                      <a:r>
                        <a:rPr lang="pl-PL" dirty="0"/>
                        <a:t>Wejście 2</a:t>
                      </a:r>
                    </a:p>
                  </a:txBody>
                  <a:tcPr/>
                </a:tc>
                <a:tc>
                  <a:txBody>
                    <a:bodyPr/>
                    <a:lstStyle/>
                    <a:p>
                      <a:r>
                        <a:rPr lang="pl-PL" dirty="0"/>
                        <a:t>Wyjście</a:t>
                      </a:r>
                    </a:p>
                  </a:txBody>
                  <a:tcPr/>
                </a:tc>
                <a:extLst>
                  <a:ext uri="{0D108BD9-81ED-4DB2-BD59-A6C34878D82A}">
                    <a16:rowId xmlns:a16="http://schemas.microsoft.com/office/drawing/2014/main" val="661159462"/>
                  </a:ext>
                </a:extLst>
              </a:tr>
              <a:tr h="370840">
                <a:tc>
                  <a:txBody>
                    <a:bodyPr/>
                    <a:lstStyle/>
                    <a:p>
                      <a:pPr algn="ctr"/>
                      <a:r>
                        <a:rPr lang="pl-PL" dirty="0"/>
                        <a:t>0</a:t>
                      </a:r>
                    </a:p>
                  </a:txBody>
                  <a:tcPr/>
                </a:tc>
                <a:tc>
                  <a:txBody>
                    <a:bodyPr/>
                    <a:lstStyle/>
                    <a:p>
                      <a:pPr algn="ctr"/>
                      <a:r>
                        <a:rPr lang="pl-PL" dirty="0"/>
                        <a:t>0</a:t>
                      </a:r>
                    </a:p>
                  </a:txBody>
                  <a:tcPr/>
                </a:tc>
                <a:tc>
                  <a:txBody>
                    <a:bodyPr/>
                    <a:lstStyle/>
                    <a:p>
                      <a:pPr algn="ctr"/>
                      <a:r>
                        <a:rPr lang="pl-PL" dirty="0"/>
                        <a:t>0</a:t>
                      </a:r>
                    </a:p>
                  </a:txBody>
                  <a:tcPr/>
                </a:tc>
                <a:extLst>
                  <a:ext uri="{0D108BD9-81ED-4DB2-BD59-A6C34878D82A}">
                    <a16:rowId xmlns:a16="http://schemas.microsoft.com/office/drawing/2014/main" val="3410958757"/>
                  </a:ext>
                </a:extLst>
              </a:tr>
              <a:tr h="370840">
                <a:tc>
                  <a:txBody>
                    <a:bodyPr/>
                    <a:lstStyle/>
                    <a:p>
                      <a:pPr algn="ctr"/>
                      <a:r>
                        <a:rPr lang="pl-PL" dirty="0"/>
                        <a:t>1</a:t>
                      </a:r>
                    </a:p>
                  </a:txBody>
                  <a:tcPr/>
                </a:tc>
                <a:tc>
                  <a:txBody>
                    <a:bodyPr/>
                    <a:lstStyle/>
                    <a:p>
                      <a:pPr algn="ctr"/>
                      <a:r>
                        <a:rPr lang="pl-PL" dirty="0"/>
                        <a:t>0</a:t>
                      </a:r>
                    </a:p>
                  </a:txBody>
                  <a:tcPr/>
                </a:tc>
                <a:tc>
                  <a:txBody>
                    <a:bodyPr/>
                    <a:lstStyle/>
                    <a:p>
                      <a:pPr algn="ctr"/>
                      <a:r>
                        <a:rPr lang="pl-PL" dirty="0"/>
                        <a:t>1</a:t>
                      </a:r>
                    </a:p>
                  </a:txBody>
                  <a:tcPr/>
                </a:tc>
                <a:extLst>
                  <a:ext uri="{0D108BD9-81ED-4DB2-BD59-A6C34878D82A}">
                    <a16:rowId xmlns:a16="http://schemas.microsoft.com/office/drawing/2014/main" val="1395515950"/>
                  </a:ext>
                </a:extLst>
              </a:tr>
              <a:tr h="370840">
                <a:tc>
                  <a:txBody>
                    <a:bodyPr/>
                    <a:lstStyle/>
                    <a:p>
                      <a:pPr algn="ctr"/>
                      <a:r>
                        <a:rPr lang="pl-PL" dirty="0"/>
                        <a:t>0</a:t>
                      </a:r>
                    </a:p>
                  </a:txBody>
                  <a:tcPr/>
                </a:tc>
                <a:tc>
                  <a:txBody>
                    <a:bodyPr/>
                    <a:lstStyle/>
                    <a:p>
                      <a:pPr algn="ctr"/>
                      <a:r>
                        <a:rPr lang="pl-PL" dirty="0"/>
                        <a:t>1</a:t>
                      </a:r>
                    </a:p>
                  </a:txBody>
                  <a:tcPr/>
                </a:tc>
                <a:tc>
                  <a:txBody>
                    <a:bodyPr/>
                    <a:lstStyle/>
                    <a:p>
                      <a:pPr algn="ctr"/>
                      <a:r>
                        <a:rPr lang="pl-PL" dirty="0"/>
                        <a:t>1</a:t>
                      </a:r>
                    </a:p>
                  </a:txBody>
                  <a:tcPr/>
                </a:tc>
                <a:extLst>
                  <a:ext uri="{0D108BD9-81ED-4DB2-BD59-A6C34878D82A}">
                    <a16:rowId xmlns:a16="http://schemas.microsoft.com/office/drawing/2014/main" val="3080967587"/>
                  </a:ext>
                </a:extLst>
              </a:tr>
              <a:tr h="370840">
                <a:tc>
                  <a:txBody>
                    <a:bodyPr/>
                    <a:lstStyle/>
                    <a:p>
                      <a:pPr algn="ctr"/>
                      <a:r>
                        <a:rPr lang="pl-PL" dirty="0"/>
                        <a:t>1</a:t>
                      </a:r>
                    </a:p>
                  </a:txBody>
                  <a:tcPr/>
                </a:tc>
                <a:tc>
                  <a:txBody>
                    <a:bodyPr/>
                    <a:lstStyle/>
                    <a:p>
                      <a:pPr algn="ctr"/>
                      <a:r>
                        <a:rPr lang="pl-PL" dirty="0"/>
                        <a:t>1</a:t>
                      </a:r>
                    </a:p>
                  </a:txBody>
                  <a:tcPr/>
                </a:tc>
                <a:tc>
                  <a:txBody>
                    <a:bodyPr/>
                    <a:lstStyle/>
                    <a:p>
                      <a:pPr algn="ctr"/>
                      <a:r>
                        <a:rPr lang="pl-PL" dirty="0"/>
                        <a:t>0</a:t>
                      </a:r>
                    </a:p>
                  </a:txBody>
                  <a:tcPr/>
                </a:tc>
                <a:extLst>
                  <a:ext uri="{0D108BD9-81ED-4DB2-BD59-A6C34878D82A}">
                    <a16:rowId xmlns:a16="http://schemas.microsoft.com/office/drawing/2014/main" val="2336233805"/>
                  </a:ext>
                </a:extLst>
              </a:tr>
            </a:tbl>
          </a:graphicData>
        </a:graphic>
      </p:graphicFrame>
      <p:sp>
        <p:nvSpPr>
          <p:cNvPr id="8" name="pole tekstowe 7">
            <a:extLst>
              <a:ext uri="{FF2B5EF4-FFF2-40B4-BE49-F238E27FC236}">
                <a16:creationId xmlns:a16="http://schemas.microsoft.com/office/drawing/2014/main" id="{9782AED6-C07B-4E2D-AF43-63C51EEAC2F2}"/>
              </a:ext>
            </a:extLst>
          </p:cNvPr>
          <p:cNvSpPr txBox="1"/>
          <p:nvPr/>
        </p:nvSpPr>
        <p:spPr>
          <a:xfrm>
            <a:off x="7847859" y="2362887"/>
            <a:ext cx="3417904" cy="369332"/>
          </a:xfrm>
          <a:prstGeom prst="rect">
            <a:avLst/>
          </a:prstGeom>
          <a:noFill/>
        </p:spPr>
        <p:txBody>
          <a:bodyPr wrap="square">
            <a:spAutoFit/>
          </a:bodyPr>
          <a:lstStyle/>
          <a:p>
            <a:r>
              <a:rPr lang="pl-PL" b="1" dirty="0"/>
              <a:t>Tabela funkcji XOR</a:t>
            </a:r>
          </a:p>
        </p:txBody>
      </p:sp>
    </p:spTree>
    <p:extLst>
      <p:ext uri="{BB962C8B-B14F-4D97-AF65-F5344CB8AC3E}">
        <p14:creationId xmlns:p14="http://schemas.microsoft.com/office/powerpoint/2010/main" val="29152152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Poniżej przedstawiono funkcję do wykreślania powierzchni decyzyjnej oraz hiperpłaszczyzny.</a:t>
            </a: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matplotlib.colors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ListedColormap</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matplotlib.pyplot</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plt</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def</a:t>
            </a:r>
            <a:r>
              <a:rPr lang="pl-PL" sz="1600" b="0" i="0" dirty="0">
                <a:solidFill>
                  <a:srgbClr val="000000"/>
                </a:solidFill>
                <a:effectLst/>
                <a:latin typeface="Courier New" panose="02070309020205020404" pitchFamily="49" charset="0"/>
              </a:rPr>
              <a:t> </a:t>
            </a:r>
            <a:r>
              <a:rPr lang="pl-PL" sz="1600" b="0" i="0" dirty="0" err="1">
                <a:solidFill>
                  <a:srgbClr val="660066"/>
                </a:solidFill>
                <a:effectLst/>
                <a:latin typeface="Courier New" panose="02070309020205020404" pitchFamily="49" charset="0"/>
              </a:rPr>
              <a:t>plot_decision_regions</a:t>
            </a:r>
            <a:r>
              <a:rPr lang="pl-PL" sz="1600" b="0" i="0" dirty="0">
                <a:solidFill>
                  <a:srgbClr val="660066"/>
                </a:solidFill>
                <a:effectLst/>
                <a:latin typeface="Courier New" panose="02070309020205020404" pitchFamily="49" charset="0"/>
              </a:rPr>
              <a:t>(X, y, </a:t>
            </a:r>
            <a:r>
              <a:rPr lang="pl-PL" sz="1600" b="0" i="0" dirty="0" err="1">
                <a:solidFill>
                  <a:srgbClr val="660066"/>
                </a:solidFill>
                <a:effectLst/>
                <a:latin typeface="Courier New" panose="02070309020205020404" pitchFamily="49" charset="0"/>
              </a:rPr>
              <a:t>classifier</a:t>
            </a:r>
            <a:r>
              <a:rPr lang="pl-PL" sz="1600" b="0" i="0" dirty="0">
                <a:solidFill>
                  <a:srgbClr val="660066"/>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p>
          <a:p>
            <a:pPr marL="0" indent="0">
              <a:buNone/>
            </a:pPr>
            <a:r>
              <a:rPr lang="pl-PL" sz="1600" dirty="0">
                <a:solidFill>
                  <a:srgbClr val="000000"/>
                </a:solidFill>
                <a:latin typeface="Courier New" panose="02070309020205020404" pitchFamily="49" charset="0"/>
              </a:rPr>
              <a:t>	</a:t>
            </a:r>
            <a:r>
              <a:rPr lang="pl-PL" sz="1600" b="0" i="0" dirty="0" err="1">
                <a:solidFill>
                  <a:srgbClr val="000000"/>
                </a:solidFill>
                <a:effectLst/>
                <a:latin typeface="Courier New" panose="02070309020205020404" pitchFamily="49" charset="0"/>
              </a:rPr>
              <a:t>cmap</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ListedColormap</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"red"</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blue</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p>
          <a:p>
            <a:pPr marL="0" indent="0">
              <a:buNone/>
            </a:pPr>
            <a:r>
              <a:rPr lang="pl-PL" sz="1600" dirty="0">
                <a:solidFill>
                  <a:srgbClr val="000000"/>
                </a:solidFill>
                <a:latin typeface="Courier New" panose="02070309020205020404" pitchFamily="49" charset="0"/>
              </a:rPr>
              <a:t>	</a:t>
            </a:r>
            <a:r>
              <a:rPr lang="pl-PL" sz="1600" b="0" i="0" dirty="0">
                <a:solidFill>
                  <a:srgbClr val="000000"/>
                </a:solidFill>
                <a:effectLst/>
                <a:latin typeface="Courier New" panose="02070309020205020404" pitchFamily="49" charset="0"/>
              </a:rPr>
              <a:t>xx1, xx2 = </a:t>
            </a:r>
            <a:r>
              <a:rPr lang="pl-PL" sz="1600" b="0" i="0" dirty="0" err="1">
                <a:solidFill>
                  <a:srgbClr val="000000"/>
                </a:solidFill>
                <a:effectLst/>
                <a:latin typeface="Courier New" panose="02070309020205020404" pitchFamily="49" charset="0"/>
              </a:rPr>
              <a:t>np.meshgrid</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np.arange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-3</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3</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0.02</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np.arange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-3</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3</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0.02</a:t>
            </a:r>
            <a:r>
              <a:rPr lang="pl-PL" sz="1600" b="0" i="0" dirty="0">
                <a:solidFill>
                  <a:srgbClr val="000000"/>
                </a:solidFill>
                <a:effectLst/>
                <a:latin typeface="Courier New" panose="02070309020205020404" pitchFamily="49" charset="0"/>
              </a:rPr>
              <a:t>)) 	Z = </a:t>
            </a:r>
            <a:r>
              <a:rPr lang="pl-PL" sz="1600" b="0" i="0" dirty="0" err="1">
                <a:solidFill>
                  <a:srgbClr val="000000"/>
                </a:solidFill>
                <a:effectLst/>
                <a:latin typeface="Courier New" panose="02070309020205020404" pitchFamily="49" charset="0"/>
              </a:rPr>
              <a:t>classifier.predict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np.array</a:t>
            </a:r>
            <a:r>
              <a:rPr lang="pl-PL" sz="1600" b="0" i="0" dirty="0">
                <a:solidFill>
                  <a:srgbClr val="000000"/>
                </a:solidFill>
                <a:effectLst/>
                <a:latin typeface="Courier New" panose="02070309020205020404" pitchFamily="49" charset="0"/>
              </a:rPr>
              <a:t>([xx1.ravel(), xx2.ravel()]).T) Z = 	</a:t>
            </a:r>
            <a:r>
              <a:rPr lang="pl-PL" sz="1600" b="0" i="0" dirty="0" err="1">
                <a:solidFill>
                  <a:srgbClr val="000000"/>
                </a:solidFill>
                <a:effectLst/>
                <a:latin typeface="Courier New" panose="02070309020205020404" pitchFamily="49" charset="0"/>
              </a:rPr>
              <a:t>Z.reshape</a:t>
            </a:r>
            <a:r>
              <a:rPr lang="pl-PL" sz="1600" b="0" i="0" dirty="0">
                <a:solidFill>
                  <a:srgbClr val="000000"/>
                </a:solidFill>
                <a:effectLst/>
                <a:latin typeface="Courier New" panose="02070309020205020404" pitchFamily="49" charset="0"/>
              </a:rPr>
              <a:t>(xx1.shape) </a:t>
            </a:r>
          </a:p>
          <a:p>
            <a:pPr marL="0" indent="0">
              <a:buNone/>
            </a:pPr>
            <a:r>
              <a:rPr lang="pl-PL" sz="1600" dirty="0">
                <a:solidFill>
                  <a:srgbClr val="000000"/>
                </a:solidFill>
                <a:latin typeface="Courier New" panose="02070309020205020404" pitchFamily="49" charset="0"/>
              </a:rPr>
              <a:t>	</a:t>
            </a:r>
            <a:r>
              <a:rPr lang="pl-PL" sz="1600" b="0" i="0" dirty="0" err="1">
                <a:solidFill>
                  <a:srgbClr val="000000"/>
                </a:solidFill>
                <a:effectLst/>
                <a:latin typeface="Courier New" panose="02070309020205020404" pitchFamily="49" charset="0"/>
              </a:rPr>
              <a:t>plt.contourf</a:t>
            </a:r>
            <a:r>
              <a:rPr lang="pl-PL" sz="1600" b="0" i="0" dirty="0">
                <a:solidFill>
                  <a:srgbClr val="000000"/>
                </a:solidFill>
                <a:effectLst/>
                <a:latin typeface="Courier New" panose="02070309020205020404" pitchFamily="49" charset="0"/>
              </a:rPr>
              <a:t>(xx1, xx2, Z, </a:t>
            </a:r>
            <a:r>
              <a:rPr lang="pl-PL" sz="1600" b="0" i="0" dirty="0" err="1">
                <a:solidFill>
                  <a:srgbClr val="000000"/>
                </a:solidFill>
                <a:effectLst/>
                <a:latin typeface="Courier New" panose="02070309020205020404" pitchFamily="49" charset="0"/>
              </a:rPr>
              <a:t>alpha</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0.1</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cmap</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cmap</a:t>
            </a:r>
            <a:r>
              <a:rPr lang="pl-PL" sz="1600" b="0" i="0" dirty="0">
                <a:solidFill>
                  <a:srgbClr val="000000"/>
                </a:solidFill>
                <a:effectLst/>
                <a:latin typeface="Courier New" panose="02070309020205020404" pitchFamily="49" charset="0"/>
              </a:rPr>
              <a:t>) </a:t>
            </a:r>
          </a:p>
          <a:p>
            <a:pPr marL="0" indent="0">
              <a:buNone/>
            </a:pPr>
            <a:r>
              <a:rPr lang="pl-PL" sz="1600" dirty="0">
                <a:solidFill>
                  <a:srgbClr val="000000"/>
                </a:solidFill>
                <a:latin typeface="Courier New" panose="02070309020205020404" pitchFamily="49" charset="0"/>
              </a:rPr>
              <a:t>	</a:t>
            </a:r>
            <a:r>
              <a:rPr lang="pl-PL" sz="1600" b="0" i="0" dirty="0">
                <a:solidFill>
                  <a:srgbClr val="000088"/>
                </a:solidFill>
                <a:effectLst/>
                <a:latin typeface="Courier New" panose="02070309020205020404" pitchFamily="49" charset="0"/>
              </a:rPr>
              <a:t>for</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idx</a:t>
            </a:r>
            <a:r>
              <a:rPr lang="pl-PL" sz="1600" b="0" i="0" dirty="0">
                <a:solidFill>
                  <a:srgbClr val="000000"/>
                </a:solidFill>
                <a:effectLst/>
                <a:latin typeface="Courier New" panose="02070309020205020404" pitchFamily="49" charset="0"/>
              </a:rPr>
              <a:t>, cl </a:t>
            </a:r>
            <a:r>
              <a:rPr lang="pl-PL" sz="1600" b="0" i="0" dirty="0">
                <a:solidFill>
                  <a:srgbClr val="000088"/>
                </a:solidFill>
                <a:effectLst/>
                <a:latin typeface="Courier New" panose="02070309020205020404" pitchFamily="49" charset="0"/>
              </a:rPr>
              <a:t>in</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enumerate</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np.unique</a:t>
            </a:r>
            <a:r>
              <a:rPr lang="pl-PL" sz="1600" b="0" i="0" dirty="0">
                <a:solidFill>
                  <a:srgbClr val="000000"/>
                </a:solidFill>
                <a:effectLst/>
                <a:latin typeface="Courier New" panose="02070309020205020404" pitchFamily="49" charset="0"/>
              </a:rPr>
              <a:t>(y)): </a:t>
            </a:r>
          </a:p>
          <a:p>
            <a:pPr marL="0" indent="0">
              <a:buNone/>
            </a:pPr>
            <a:r>
              <a:rPr lang="pl-PL" sz="1600" dirty="0">
                <a:solidFill>
                  <a:srgbClr val="000000"/>
                </a:solidFill>
                <a:latin typeface="Courier New" panose="02070309020205020404" pitchFamily="49" charset="0"/>
              </a:rPr>
              <a:t>		</a:t>
            </a:r>
            <a:r>
              <a:rPr lang="pl-PL" sz="1600" b="0" i="0" dirty="0" err="1">
                <a:solidFill>
                  <a:srgbClr val="000000"/>
                </a:solidFill>
                <a:effectLst/>
                <a:latin typeface="Courier New" panose="02070309020205020404" pitchFamily="49" charset="0"/>
              </a:rPr>
              <a:t>plt.scatter</a:t>
            </a:r>
            <a:r>
              <a:rPr lang="pl-PL" sz="1600" b="0" i="0" dirty="0">
                <a:solidFill>
                  <a:srgbClr val="000000"/>
                </a:solidFill>
                <a:effectLst/>
                <a:latin typeface="Courier New" panose="02070309020205020404" pitchFamily="49" charset="0"/>
              </a:rPr>
              <a:t>(x=X[y == cl, </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y=X[y == cl, </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alpha</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0.8</a:t>
            </a:r>
            <a:r>
              <a:rPr lang="pl-PL" sz="1600" b="0" i="0" dirty="0">
                <a:solidFill>
                  <a:srgbClr val="000000"/>
                </a:solidFill>
                <a:effectLst/>
                <a:latin typeface="Courier New" panose="02070309020205020404" pitchFamily="49" charset="0"/>
              </a:rPr>
              <a:t>, 			c=</a:t>
            </a:r>
            <a:r>
              <a:rPr lang="pl-PL" sz="1600" b="0" i="0" dirty="0" err="1">
                <a:solidFill>
                  <a:srgbClr val="000000"/>
                </a:solidFill>
                <a:effectLst/>
                <a:latin typeface="Courier New" panose="02070309020205020404" pitchFamily="49" charset="0"/>
              </a:rPr>
              <a:t>cmap</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idx</a:t>
            </a:r>
            <a:r>
              <a:rPr lang="pl-PL" sz="1600" b="0" i="0" dirty="0">
                <a:solidFill>
                  <a:srgbClr val="000000"/>
                </a:solidFill>
                <a:effectLst/>
                <a:latin typeface="Courier New" panose="02070309020205020404" pitchFamily="49" charset="0"/>
              </a:rPr>
              <a:t>), marker=</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label</a:t>
            </a:r>
            <a:r>
              <a:rPr lang="pl-PL" sz="1600" b="0" i="0" dirty="0">
                <a:solidFill>
                  <a:srgbClr val="000000"/>
                </a:solidFill>
                <a:effectLst/>
                <a:latin typeface="Courier New" panose="02070309020205020404" pitchFamily="49" charset="0"/>
              </a:rPr>
              <a:t>=cl)</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243</a:t>
            </a:fld>
            <a:endParaRPr lang="pl-PL"/>
          </a:p>
        </p:txBody>
      </p:sp>
    </p:spTree>
    <p:extLst>
      <p:ext uri="{BB962C8B-B14F-4D97-AF65-F5344CB8AC3E}">
        <p14:creationId xmlns:p14="http://schemas.microsoft.com/office/powerpoint/2010/main" val="423098923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Na początku zadeklarowano klasyfikator wykorzystujący liniowe jądro. Po przeprowadzeniu procesu uczenia graficznie przedstawiono poszczególne obserwacje oraz hiperpłaszczyznę.</a:t>
            </a:r>
          </a:p>
          <a:p>
            <a:pPr marL="0" indent="0">
              <a:buNone/>
            </a:pPr>
            <a:endParaRPr lang="pl-PL" sz="22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Utworzenie klasyfikatora o liniowym jądrze</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svc_linear</a:t>
            </a:r>
            <a:r>
              <a:rPr lang="pl-PL" sz="1600" b="0" i="0" dirty="0">
                <a:solidFill>
                  <a:srgbClr val="000000"/>
                </a:solidFill>
                <a:effectLst/>
                <a:latin typeface="Courier New" panose="02070309020205020404" pitchFamily="49" charset="0"/>
              </a:rPr>
              <a:t> = SVC(</a:t>
            </a:r>
            <a:r>
              <a:rPr lang="pl-PL" sz="1600" b="0" i="0" dirty="0" err="1">
                <a:solidFill>
                  <a:srgbClr val="000000"/>
                </a:solidFill>
                <a:effectLst/>
                <a:latin typeface="Courier New" panose="02070309020205020404" pitchFamily="49" charset="0"/>
              </a:rPr>
              <a:t>kernel</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linear</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random_state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C=</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Uruchomienie procesu uczenia modelu </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svc_linear.fit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target)</a:t>
            </a:r>
          </a:p>
          <a:p>
            <a:pPr marL="0" indent="0">
              <a:buNone/>
            </a:pPr>
            <a:endParaRPr lang="pl-PL" sz="1600" dirty="0">
              <a:solidFill>
                <a:srgbClr val="000000"/>
              </a:solidFill>
              <a:latin typeface="Courier New" panose="02070309020205020404" pitchFamily="49" charset="0"/>
            </a:endParaRPr>
          </a:p>
          <a:p>
            <a:pPr marL="0" indent="0">
              <a:buNone/>
            </a:pPr>
            <a:r>
              <a:rPr lang="en-US" sz="1600" b="0" i="0" dirty="0">
                <a:solidFill>
                  <a:srgbClr val="880000"/>
                </a:solidFill>
                <a:effectLst/>
                <a:latin typeface="Courier New" panose="02070309020205020404" pitchFamily="49" charset="0"/>
              </a:rPr>
              <a:t># </a:t>
            </a:r>
            <a:r>
              <a:rPr lang="pl-PL" sz="1600" b="0" i="0" dirty="0">
                <a:solidFill>
                  <a:srgbClr val="880000"/>
                </a:solidFill>
                <a:effectLst/>
                <a:latin typeface="Courier New" panose="02070309020205020404" pitchFamily="49" charset="0"/>
              </a:rPr>
              <a:t>Wykreślenie poszczególnych obserwacji oraz hiperpłaszczyzny</a:t>
            </a:r>
            <a:endParaRPr lang="pl-PL" sz="1600" b="0" i="0" dirty="0">
              <a:solidFill>
                <a:srgbClr val="000000"/>
              </a:solidFill>
              <a:effectLst/>
              <a:latin typeface="Courier New" panose="02070309020205020404" pitchFamily="49" charset="0"/>
            </a:endParaRPr>
          </a:p>
          <a:p>
            <a:pPr marL="0" indent="0">
              <a:buNone/>
            </a:pPr>
            <a:r>
              <a:rPr lang="en-US" sz="1600" b="0" i="0" dirty="0" err="1">
                <a:solidFill>
                  <a:srgbClr val="000000"/>
                </a:solidFill>
                <a:effectLst/>
                <a:latin typeface="Courier New" panose="02070309020205020404" pitchFamily="49" charset="0"/>
              </a:rPr>
              <a:t>plot_decision_regions</a:t>
            </a:r>
            <a:r>
              <a:rPr lang="en-US" sz="1600" b="0" i="0" dirty="0">
                <a:solidFill>
                  <a:srgbClr val="000000"/>
                </a:solidFill>
                <a:effectLst/>
                <a:latin typeface="Courier New" panose="02070309020205020404" pitchFamily="49" charset="0"/>
              </a:rPr>
              <a:t>(features, target, classifier=</a:t>
            </a:r>
            <a:r>
              <a:rPr lang="en-US" sz="1600" b="0" i="0" dirty="0" err="1">
                <a:solidFill>
                  <a:srgbClr val="000000"/>
                </a:solidFill>
                <a:effectLst/>
                <a:latin typeface="Courier New" panose="02070309020205020404" pitchFamily="49" charset="0"/>
              </a:rPr>
              <a:t>svc_linear</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0" indent="0">
              <a:buNone/>
            </a:pPr>
            <a:r>
              <a:rPr lang="en-US" sz="1600" b="0" i="0" dirty="0" err="1">
                <a:solidFill>
                  <a:srgbClr val="000000"/>
                </a:solidFill>
                <a:effectLst/>
                <a:latin typeface="Courier New" panose="02070309020205020404" pitchFamily="49" charset="0"/>
              </a:rPr>
              <a:t>plt.axis</a:t>
            </a:r>
            <a:r>
              <a:rPr lang="en-US" sz="1600" b="0" i="0" dirty="0">
                <a:solidFill>
                  <a:srgbClr val="000000"/>
                </a:solidFill>
                <a:effectLst/>
                <a:latin typeface="Courier New" panose="02070309020205020404" pitchFamily="49" charset="0"/>
              </a:rPr>
              <a:t>(</a:t>
            </a:r>
            <a:r>
              <a:rPr lang="en-US" sz="1600" b="0" i="0" dirty="0">
                <a:solidFill>
                  <a:srgbClr val="008800"/>
                </a:solidFill>
                <a:effectLst/>
                <a:latin typeface="Courier New" panose="02070309020205020404" pitchFamily="49" charset="0"/>
              </a:rPr>
              <a:t>"off"</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plt.show</a:t>
            </a:r>
            <a:r>
              <a:rPr lang="en-US" sz="1600" b="0" i="0" dirty="0">
                <a:solidFill>
                  <a:srgbClr val="000000"/>
                </a:solidFill>
                <a:effectLst/>
                <a:latin typeface="Courier New" panose="02070309020205020404" pitchFamily="49" charset="0"/>
              </a:rPr>
              <a:t>();</a:t>
            </a:r>
            <a:endParaRPr lang="pl-PL" sz="1600" b="0" i="0" dirty="0">
              <a:solidFill>
                <a:srgbClr val="880000"/>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244</a:t>
            </a:fld>
            <a:endParaRPr lang="pl-PL"/>
          </a:p>
        </p:txBody>
      </p:sp>
    </p:spTree>
    <p:extLst>
      <p:ext uri="{BB962C8B-B14F-4D97-AF65-F5344CB8AC3E}">
        <p14:creationId xmlns:p14="http://schemas.microsoft.com/office/powerpoint/2010/main" val="28434389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Poniżej przedstawiono graficzną reprezentację uzyskanych wyników. Widzimy wyraźnie, że zaproponowany klasyfikator o liniowym jądrze charakteryzuje się niską dokładnością.</a:t>
            </a:r>
          </a:p>
          <a:p>
            <a:endParaRPr lang="pl-PL" altLang="pl-PL" sz="2200" dirty="0"/>
          </a:p>
          <a:p>
            <a:endParaRPr lang="pl-PL" altLang="pl-PL" sz="2200" dirty="0"/>
          </a:p>
          <a:p>
            <a:endParaRPr lang="pl-PL" altLang="pl-PL" sz="2200" dirty="0"/>
          </a:p>
          <a:p>
            <a:endParaRPr lang="pl-PL" altLang="pl-PL" sz="2200" dirty="0"/>
          </a:p>
          <a:p>
            <a:endParaRPr lang="pl-PL" altLang="pl-PL" sz="2200" dirty="0"/>
          </a:p>
          <a:p>
            <a:endParaRPr lang="pl-PL" altLang="pl-PL" sz="2200" dirty="0"/>
          </a:p>
          <a:p>
            <a:endParaRPr lang="pl-PL" altLang="pl-PL" sz="2200" dirty="0"/>
          </a:p>
          <a:p>
            <a:endParaRPr lang="pl-PL" altLang="pl-PL" sz="2200" dirty="0"/>
          </a:p>
          <a:p>
            <a:r>
              <a:rPr lang="pl-PL" altLang="pl-PL" sz="2200" dirty="0"/>
              <a:t> W kolejnym kroku zastosowano jądro o radialnej funkcji bazowej (RBF). </a:t>
            </a:r>
            <a:endParaRPr lang="pl-PL" sz="2200" b="0" i="0" dirty="0">
              <a:solidFill>
                <a:srgbClr val="880000"/>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245</a:t>
            </a:fld>
            <a:endParaRPr lang="pl-PL"/>
          </a:p>
        </p:txBody>
      </p:sp>
      <p:pic>
        <p:nvPicPr>
          <p:cNvPr id="7170" name="Picture 2">
            <a:extLst>
              <a:ext uri="{FF2B5EF4-FFF2-40B4-BE49-F238E27FC236}">
                <a16:creationId xmlns:a16="http://schemas.microsoft.com/office/drawing/2014/main" id="{9F8B46D0-BA2E-45B9-A3CF-D15A9EBE0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1991" y="2353634"/>
            <a:ext cx="5165102" cy="341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3362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Poniższy kod tworzy klasyfikator o radialnej funkcji bazowej (RBF). Następnie podobnie  jak poprzednio przeprowadzony jest proces uczenia oraz wyświetlono graficzną reprezentację uzyskanych wyników.</a:t>
            </a:r>
          </a:p>
          <a:p>
            <a:pPr marL="0" indent="0">
              <a:buNone/>
            </a:pPr>
            <a:endParaRPr lang="pl-PL" sz="22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Utworzenie klasyfikatora o jądrze RBF</a:t>
            </a:r>
          </a:p>
          <a:p>
            <a:pPr marL="0" indent="0">
              <a:buNone/>
            </a:pPr>
            <a:r>
              <a:rPr lang="pl-PL" sz="1600" b="0" i="0" dirty="0" err="1">
                <a:solidFill>
                  <a:srgbClr val="660066"/>
                </a:solidFill>
                <a:effectLst/>
                <a:latin typeface="Courier New" panose="02070309020205020404" pitchFamily="49" charset="0"/>
              </a:rPr>
              <a:t>svc</a:t>
            </a:r>
            <a:r>
              <a:rPr lang="pl-PL" sz="1600" b="0" i="0" dirty="0">
                <a:solidFill>
                  <a:srgbClr val="000000"/>
                </a:solidFill>
                <a:effectLst/>
                <a:latin typeface="Courier New" panose="02070309020205020404" pitchFamily="49" charset="0"/>
              </a:rPr>
              <a:t> = SVC(</a:t>
            </a:r>
            <a:r>
              <a:rPr lang="pl-PL" sz="1600" b="0" i="0" dirty="0" err="1">
                <a:solidFill>
                  <a:srgbClr val="000000"/>
                </a:solidFill>
                <a:effectLst/>
                <a:latin typeface="Courier New" panose="02070309020205020404" pitchFamily="49" charset="0"/>
              </a:rPr>
              <a:t>kernel</a:t>
            </a:r>
            <a:r>
              <a:rPr lang="pl-PL" sz="1600" b="0" i="0" dirty="0">
                <a:solidFill>
                  <a:srgbClr val="000000"/>
                </a:solidFill>
                <a:effectLst/>
                <a:latin typeface="Courier New" panose="02070309020205020404" pitchFamily="49" charset="0"/>
              </a:rPr>
              <a:t>=</a:t>
            </a:r>
            <a:r>
              <a:rPr lang="pl-PL" sz="1600" b="0" i="0" dirty="0">
                <a:solidFill>
                  <a:srgbClr val="008800"/>
                </a:solidFill>
                <a:effectLst/>
                <a:latin typeface="Courier New" panose="02070309020205020404" pitchFamily="49" charset="0"/>
              </a:rPr>
              <a:t>"</a:t>
            </a:r>
            <a:r>
              <a:rPr lang="pl-PL" sz="1600" b="0" i="0" dirty="0" err="1">
                <a:solidFill>
                  <a:srgbClr val="008800"/>
                </a:solidFill>
                <a:effectLst/>
                <a:latin typeface="Courier New" panose="02070309020205020404" pitchFamily="49" charset="0"/>
              </a:rPr>
              <a:t>rbf</a:t>
            </a:r>
            <a:r>
              <a:rPr lang="pl-PL" sz="1600" b="0" i="0" dirty="0">
                <a:solidFill>
                  <a:srgbClr val="0088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random_state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gamma=</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C=</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Uruchomienie procesu uczenia modelu </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660066"/>
                </a:solidFill>
                <a:effectLst/>
                <a:latin typeface="Courier New" panose="02070309020205020404" pitchFamily="49" charset="0"/>
              </a:rPr>
              <a:t>model</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svc.fit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target)</a:t>
            </a:r>
            <a:endParaRPr lang="pl-PL" sz="1600" dirty="0">
              <a:solidFill>
                <a:srgbClr val="000000"/>
              </a:solidFill>
              <a:latin typeface="Courier New" panose="02070309020205020404" pitchFamily="49" charset="0"/>
            </a:endParaRPr>
          </a:p>
          <a:p>
            <a:pPr marL="0" indent="0">
              <a:buNone/>
            </a:pPr>
            <a:endParaRPr lang="pl-PL" sz="1600" b="0" i="0" dirty="0">
              <a:solidFill>
                <a:srgbClr val="880000"/>
              </a:solidFill>
              <a:effectLst/>
              <a:latin typeface="Courier New" panose="02070309020205020404" pitchFamily="49" charset="0"/>
            </a:endParaRPr>
          </a:p>
          <a:p>
            <a:pPr marL="0" indent="0">
              <a:buNone/>
            </a:pPr>
            <a:r>
              <a:rPr lang="en-US" sz="1600" b="0" i="0" dirty="0">
                <a:solidFill>
                  <a:srgbClr val="880000"/>
                </a:solidFill>
                <a:effectLst/>
                <a:latin typeface="Courier New" panose="02070309020205020404" pitchFamily="49" charset="0"/>
              </a:rPr>
              <a:t># </a:t>
            </a:r>
            <a:r>
              <a:rPr lang="pl-PL" sz="1600" b="0" i="0" dirty="0">
                <a:solidFill>
                  <a:srgbClr val="880000"/>
                </a:solidFill>
                <a:effectLst/>
                <a:latin typeface="Courier New" panose="02070309020205020404" pitchFamily="49" charset="0"/>
              </a:rPr>
              <a:t>Wykreślenie poszczególnych obserwacji oraz hiperpłaszczyzny</a:t>
            </a:r>
            <a:endParaRPr lang="pl-PL" sz="1600" b="0" i="0" dirty="0">
              <a:solidFill>
                <a:srgbClr val="000000"/>
              </a:solidFill>
              <a:effectLst/>
              <a:latin typeface="Courier New" panose="02070309020205020404" pitchFamily="49" charset="0"/>
            </a:endParaRPr>
          </a:p>
          <a:p>
            <a:pPr marL="0" indent="0">
              <a:buNone/>
            </a:pPr>
            <a:r>
              <a:rPr lang="en-US" sz="1600" b="0" i="0" dirty="0" err="1">
                <a:solidFill>
                  <a:srgbClr val="000000"/>
                </a:solidFill>
                <a:effectLst/>
                <a:latin typeface="Courier New" panose="02070309020205020404" pitchFamily="49" charset="0"/>
              </a:rPr>
              <a:t>plot_decision_regions</a:t>
            </a:r>
            <a:r>
              <a:rPr lang="en-US" sz="1600" b="0" i="0" dirty="0">
                <a:solidFill>
                  <a:srgbClr val="000000"/>
                </a:solidFill>
                <a:effectLst/>
                <a:latin typeface="Courier New" panose="02070309020205020404" pitchFamily="49" charset="0"/>
              </a:rPr>
              <a:t>(features, target, classifier=svc) </a:t>
            </a:r>
            <a:endParaRPr lang="pl-PL" sz="1600" b="0" i="0" dirty="0">
              <a:solidFill>
                <a:srgbClr val="000000"/>
              </a:solidFill>
              <a:effectLst/>
              <a:latin typeface="Courier New" panose="02070309020205020404" pitchFamily="49" charset="0"/>
            </a:endParaRPr>
          </a:p>
          <a:p>
            <a:pPr marL="0" indent="0">
              <a:buNone/>
            </a:pPr>
            <a:r>
              <a:rPr lang="en-US" sz="1600" b="0" i="0" dirty="0" err="1">
                <a:solidFill>
                  <a:srgbClr val="000000"/>
                </a:solidFill>
                <a:effectLst/>
                <a:latin typeface="Courier New" panose="02070309020205020404" pitchFamily="49" charset="0"/>
              </a:rPr>
              <a:t>plt.axis</a:t>
            </a:r>
            <a:r>
              <a:rPr lang="en-US" sz="1600" b="0" i="0" dirty="0">
                <a:solidFill>
                  <a:srgbClr val="000000"/>
                </a:solidFill>
                <a:effectLst/>
                <a:latin typeface="Courier New" panose="02070309020205020404" pitchFamily="49" charset="0"/>
              </a:rPr>
              <a:t>(</a:t>
            </a:r>
            <a:r>
              <a:rPr lang="en-US" sz="1600" b="0" i="0" dirty="0">
                <a:solidFill>
                  <a:srgbClr val="008800"/>
                </a:solidFill>
                <a:effectLst/>
                <a:latin typeface="Courier New" panose="02070309020205020404" pitchFamily="49" charset="0"/>
              </a:rPr>
              <a:t>"off"</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plt.show</a:t>
            </a:r>
            <a:r>
              <a:rPr lang="en-US" sz="1600" b="0" i="0" dirty="0">
                <a:solidFill>
                  <a:srgbClr val="000000"/>
                </a:solidFill>
                <a:effectLst/>
                <a:latin typeface="Courier New" panose="02070309020205020404" pitchFamily="49" charset="0"/>
              </a:rPr>
              <a:t>();</a:t>
            </a:r>
            <a:endParaRPr lang="pl-PL" sz="1600" b="0" i="0" dirty="0">
              <a:solidFill>
                <a:srgbClr val="880000"/>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246</a:t>
            </a:fld>
            <a:endParaRPr lang="pl-PL"/>
          </a:p>
        </p:txBody>
      </p:sp>
    </p:spTree>
    <p:extLst>
      <p:ext uri="{BB962C8B-B14F-4D97-AF65-F5344CB8AC3E}">
        <p14:creationId xmlns:p14="http://schemas.microsoft.com/office/powerpoint/2010/main" val="9486509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Poniżej przedstawiono graficzną reprezentację działania klasyfikatora o radialnej funkcji bazowej wraz z pokazaniem hiperpłaszczyzny.</a:t>
            </a:r>
          </a:p>
          <a:p>
            <a:endParaRPr lang="pl-PL" altLang="pl-PL" sz="2200" dirty="0"/>
          </a:p>
          <a:p>
            <a:endParaRPr lang="pl-PL" altLang="pl-PL" sz="2200" dirty="0"/>
          </a:p>
          <a:p>
            <a:endParaRPr lang="pl-PL" altLang="pl-PL" sz="2200" dirty="0"/>
          </a:p>
          <a:p>
            <a:endParaRPr lang="pl-PL" altLang="pl-PL" sz="2200" dirty="0"/>
          </a:p>
          <a:p>
            <a:endParaRPr lang="pl-PL" altLang="pl-PL" sz="2200" dirty="0"/>
          </a:p>
          <a:p>
            <a:endParaRPr lang="pl-PL" altLang="pl-PL" sz="2200" dirty="0"/>
          </a:p>
          <a:p>
            <a:endParaRPr lang="pl-PL" altLang="pl-PL" sz="2200" dirty="0"/>
          </a:p>
          <a:p>
            <a:endParaRPr lang="pl-PL" altLang="pl-PL" sz="2200" dirty="0"/>
          </a:p>
          <a:p>
            <a:r>
              <a:rPr lang="pl-PL" altLang="pl-PL" sz="2200" dirty="0"/>
              <a:t> Widzimy, że w tym przypadku możliwa jest znacznie lepsza separacja klas. </a:t>
            </a:r>
            <a:endParaRPr lang="pl-PL" sz="2200" b="0" i="0" dirty="0">
              <a:solidFill>
                <a:srgbClr val="880000"/>
              </a:solidFill>
              <a:effectLst/>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247</a:t>
            </a:fld>
            <a:endParaRPr lang="pl-PL"/>
          </a:p>
        </p:txBody>
      </p:sp>
      <p:pic>
        <p:nvPicPr>
          <p:cNvPr id="6146" name="Picture 2">
            <a:extLst>
              <a:ext uri="{FF2B5EF4-FFF2-40B4-BE49-F238E27FC236}">
                <a16:creationId xmlns:a16="http://schemas.microsoft.com/office/drawing/2014/main" id="{6C6C391C-EA43-4A98-9E59-37F09D064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484" y="1977881"/>
            <a:ext cx="5254625" cy="347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5916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Maszyna wektorów nośnych (</a:t>
            </a:r>
            <a:r>
              <a:rPr lang="pl-PL" altLang="pl-PL" err="1"/>
              <a:t>Support</a:t>
            </a:r>
            <a:r>
              <a:rPr lang="pl-PL" altLang="pl-PL"/>
              <a:t> </a:t>
            </a:r>
            <a:r>
              <a:rPr lang="pl-PL" altLang="pl-PL" err="1"/>
              <a:t>Vector</a:t>
            </a:r>
            <a:r>
              <a:rPr lang="pl-PL" altLang="pl-PL"/>
              <a:t> Machine - SVM) jako narzędzie do rozwiązywania zadania klasyfikacji.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4"/>
                <a:ext cx="9872420" cy="4819364"/>
              </a:xfrm>
            </p:spPr>
            <p:txBody>
              <a:bodyPr>
                <a:noAutofit/>
              </a:bodyPr>
              <a:lstStyle/>
              <a:p>
                <a:r>
                  <a:rPr lang="pl-PL" altLang="pl-PL" sz="2200" dirty="0"/>
                  <a:t> W bibliotece </a:t>
                </a:r>
                <a:r>
                  <a:rPr lang="pl-PL" altLang="pl-PL" sz="2200" dirty="0" err="1"/>
                  <a:t>scikit-learn</a:t>
                </a:r>
                <a:r>
                  <a:rPr lang="pl-PL" altLang="pl-PL" sz="2200" dirty="0"/>
                  <a:t> możemy wybrać jądro, którego chcemy użyć, używając parametru </a:t>
                </a:r>
                <a:r>
                  <a:rPr lang="pl-PL" altLang="pl-PL" sz="2200" dirty="0" err="1"/>
                  <a:t>kernel</a:t>
                </a:r>
                <a:r>
                  <a:rPr lang="pl-PL" altLang="pl-PL" sz="2200" dirty="0"/>
                  <a:t>. </a:t>
                </a:r>
              </a:p>
              <a:p>
                <a:r>
                  <a:rPr lang="pl-PL" altLang="pl-PL" sz="2200" dirty="0"/>
                  <a:t> Po wybraniu jądra będziemy musieli określić odpowiednie opcje jądra, takie jak wartość </a:t>
                </a:r>
                <a14:m>
                  <m:oMath xmlns:m="http://schemas.openxmlformats.org/officeDocument/2006/math">
                    <m:r>
                      <a:rPr lang="pl-PL" altLang="pl-PL" sz="2200" i="1" dirty="0" smtClean="0">
                        <a:latin typeface="Cambria Math" panose="02040503050406030204" pitchFamily="18" charset="0"/>
                      </a:rPr>
                      <m:t>𝑑</m:t>
                    </m:r>
                  </m:oMath>
                </a14:m>
                <a:r>
                  <a:rPr lang="pl-PL" altLang="pl-PL" sz="2200" dirty="0"/>
                  <a:t> (za pomocą parametru </a:t>
                </a:r>
                <a:r>
                  <a:rPr lang="pl-PL" altLang="pl-PL" sz="2200" dirty="0" err="1"/>
                  <a:t>degree</a:t>
                </a:r>
                <a:r>
                  <a:rPr lang="pl-PL" altLang="pl-PL" sz="2200" dirty="0"/>
                  <a:t>) w jądrach wielomianowych i </a:t>
                </a:r>
                <a14:m>
                  <m:oMath xmlns:m="http://schemas.openxmlformats.org/officeDocument/2006/math">
                    <m:r>
                      <a:rPr lang="pl-PL" altLang="pl-PL" sz="2200" i="1" dirty="0" smtClean="0">
                        <a:latin typeface="Cambria Math" panose="02040503050406030204" pitchFamily="18" charset="0"/>
                      </a:rPr>
                      <m:t>𝛾</m:t>
                    </m:r>
                  </m:oMath>
                </a14:m>
                <a:r>
                  <a:rPr lang="pl-PL" altLang="pl-PL" sz="2200" dirty="0"/>
                  <a:t> (za pomocą parametru gamma) w jądrach radialnej funkcji bazowej. </a:t>
                </a:r>
              </a:p>
              <a:p>
                <a:r>
                  <a:rPr lang="pl-PL" altLang="pl-PL" sz="2200" dirty="0"/>
                  <a:t> Możemy również ustawić parametr kary, </a:t>
                </a:r>
                <a14:m>
                  <m:oMath xmlns:m="http://schemas.openxmlformats.org/officeDocument/2006/math">
                    <m:r>
                      <a:rPr lang="pl-PL" altLang="pl-PL" sz="2200" i="1" dirty="0" smtClean="0">
                        <a:latin typeface="Cambria Math" panose="02040503050406030204" pitchFamily="18" charset="0"/>
                      </a:rPr>
                      <m:t>𝐶</m:t>
                    </m:r>
                  </m:oMath>
                </a14:m>
                <a:r>
                  <a:rPr lang="pl-PL" altLang="pl-PL" sz="2200" dirty="0"/>
                  <a:t>. Podczas uczenia modelu, w większości przypadków powinniśmy traktować je wszystkie jako </a:t>
                </a:r>
                <a:r>
                  <a:rPr lang="pl-PL" altLang="pl-PL" sz="2200" dirty="0" err="1"/>
                  <a:t>hiperparametry</a:t>
                </a:r>
                <a:r>
                  <a:rPr lang="pl-PL" altLang="pl-PL" sz="2200" dirty="0"/>
                  <a:t> i użyć technik wyboru modelu, aby zidentyfikować kombinację ich wartości, która pozwala uzyskać najlepszy pod względem dokładności model. </a:t>
                </a:r>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4"/>
                <a:ext cx="9872420" cy="4819364"/>
              </a:xfrm>
              <a:blipFill>
                <a:blip r:embed="rId2"/>
                <a:stretch>
                  <a:fillRect l="-679" t="-1643" r="-247"/>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248</a:t>
            </a:fld>
            <a:endParaRPr lang="pl-PL"/>
          </a:p>
        </p:txBody>
      </p:sp>
    </p:spTree>
    <p:extLst>
      <p:ext uri="{BB962C8B-B14F-4D97-AF65-F5344CB8AC3E}">
        <p14:creationId xmlns:p14="http://schemas.microsoft.com/office/powerpoint/2010/main" val="305568618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67709"/>
          </a:xfrm>
        </p:spPr>
        <p:txBody>
          <a:bodyPr>
            <a:noAutofit/>
          </a:bodyPr>
          <a:lstStyle/>
          <a:p>
            <a:pPr>
              <a:lnSpc>
                <a:spcPct val="120000"/>
              </a:lnSpc>
            </a:pPr>
            <a:r>
              <a:rPr lang="pl-PL" sz="2000" dirty="0"/>
              <a:t> Omów działanie algorytmu m</a:t>
            </a:r>
            <a:r>
              <a:rPr lang="pl-PL" altLang="pl-PL" sz="2000" dirty="0"/>
              <a:t>aszyny wektorów nośnych. </a:t>
            </a:r>
            <a:endParaRPr lang="pl-PL" sz="2000" dirty="0"/>
          </a:p>
          <a:p>
            <a:pPr>
              <a:lnSpc>
                <a:spcPct val="120000"/>
              </a:lnSpc>
            </a:pPr>
            <a:r>
              <a:rPr lang="pl-PL" sz="2000" dirty="0"/>
              <a:t> Jakie możemy wyróżnić </a:t>
            </a:r>
            <a:r>
              <a:rPr lang="pl-PL" altLang="pl-PL" sz="2000" dirty="0"/>
              <a:t>rodzaje funkcji jądrowych stosowanych w metodzie wektorów nośnych?</a:t>
            </a:r>
          </a:p>
          <a:p>
            <a:pPr>
              <a:lnSpc>
                <a:spcPct val="120000"/>
              </a:lnSpc>
            </a:pPr>
            <a:r>
              <a:rPr lang="pl-PL" sz="2000" dirty="0"/>
              <a:t> Czy możliwe jest zastosowanie do problemu typu XOR metody maszyny wektorów nośnych? Jeżeli tak to przy jakich założeniach?</a:t>
            </a:r>
          </a:p>
          <a:p>
            <a:pPr>
              <a:lnSpc>
                <a:spcPct val="120000"/>
              </a:lnSpc>
            </a:pPr>
            <a:r>
              <a:rPr lang="pl-PL" sz="2000" dirty="0"/>
              <a:t> Omów implementację metody wektorów nośnych w bibliotece </a:t>
            </a:r>
            <a:r>
              <a:rPr lang="pl-PL" sz="2000" dirty="0" err="1"/>
              <a:t>scikit-learn</a:t>
            </a:r>
            <a:r>
              <a:rPr lang="pl-PL" sz="2000" dirty="0"/>
              <a:t>.</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249</a:t>
            </a:fld>
            <a:endParaRPr lang="pl-PL"/>
          </a:p>
        </p:txBody>
      </p:sp>
      <p:sp>
        <p:nvSpPr>
          <p:cNvPr id="4" name="Tytuł 3"/>
          <p:cNvSpPr>
            <a:spLocks noGrp="1"/>
          </p:cNvSpPr>
          <p:nvPr>
            <p:ph type="ctrTitle"/>
          </p:nvPr>
        </p:nvSpPr>
        <p:spPr/>
        <p:txBody>
          <a:bodyPr/>
          <a:lstStyle/>
          <a:p>
            <a:r>
              <a:rPr lang="pl-PL"/>
              <a:t>Pytania sprawdzające</a:t>
            </a:r>
          </a:p>
        </p:txBody>
      </p:sp>
    </p:spTree>
    <p:extLst>
      <p:ext uri="{BB962C8B-B14F-4D97-AF65-F5344CB8AC3E}">
        <p14:creationId xmlns:p14="http://schemas.microsoft.com/office/powerpoint/2010/main" val="4000254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Środowiska do pracy z </a:t>
            </a:r>
            <a:r>
              <a:rPr lang="pl-PL" altLang="pl-PL" dirty="0" err="1"/>
              <a:t>Pythonem</a:t>
            </a:r>
            <a:r>
              <a:rPr lang="pl-PL" altLang="pl-PL" dirty="0"/>
              <a:t> </a:t>
            </a:r>
          </a:p>
        </p:txBody>
      </p:sp>
      <p:sp>
        <p:nvSpPr>
          <p:cNvPr id="29701" name="Symbol zastępczy zawartości 2"/>
          <p:cNvSpPr>
            <a:spLocks noGrp="1"/>
          </p:cNvSpPr>
          <p:nvPr>
            <p:ph idx="1"/>
          </p:nvPr>
        </p:nvSpPr>
        <p:spPr>
          <a:xfrm>
            <a:off x="642147" y="1876467"/>
            <a:ext cx="5453853" cy="4239300"/>
          </a:xfrm>
        </p:spPr>
        <p:txBody>
          <a:bodyPr>
            <a:noAutofit/>
          </a:bodyPr>
          <a:lstStyle/>
          <a:p>
            <a:pPr algn="just"/>
            <a:r>
              <a:rPr lang="pl-PL" altLang="pl-PL" sz="2200" dirty="0"/>
              <a:t> IDLE (</a:t>
            </a:r>
            <a:r>
              <a:rPr lang="pl-PL" altLang="pl-PL" sz="2200" dirty="0" err="1"/>
              <a:t>Integrated</a:t>
            </a:r>
            <a:r>
              <a:rPr lang="pl-PL" altLang="pl-PL" sz="2200" dirty="0"/>
              <a:t> Development and Learning Environment) – podstawowe środowisko programistyczne dla </a:t>
            </a:r>
            <a:r>
              <a:rPr lang="pl-PL" altLang="pl-PL" sz="2200" dirty="0" err="1"/>
              <a:t>Pythona</a:t>
            </a:r>
            <a:r>
              <a:rPr lang="pl-PL" altLang="pl-PL" sz="2200" dirty="0"/>
              <a:t> dostarczane wraz z jego standardową implementacją</a:t>
            </a:r>
          </a:p>
          <a:p>
            <a:pPr algn="just"/>
            <a:endParaRPr lang="pl-PL" altLang="pl-PL" sz="2200" dirty="0"/>
          </a:p>
          <a:p>
            <a:pPr algn="just"/>
            <a:r>
              <a:rPr lang="pl-PL" altLang="pl-PL" sz="2200" dirty="0"/>
              <a:t> IDLE jest przeznaczone do nauki języka </a:t>
            </a:r>
            <a:r>
              <a:rPr lang="pl-PL" altLang="pl-PL" sz="2200" dirty="0" err="1"/>
              <a:t>Python</a:t>
            </a:r>
            <a:r>
              <a:rPr lang="pl-PL" altLang="pl-PL" sz="2200" dirty="0"/>
              <a:t> i do pisania prostych programów, jednak jego funkcjonalność jest ograniczona </a:t>
            </a:r>
            <a:endParaRPr lang="pl-PL" sz="2000" dirty="0">
              <a:latin typeface="Consolas" panose="020B0609020204030204" pitchFamily="49" charset="0"/>
            </a:endParaRPr>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25</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3" y="1240196"/>
            <a:ext cx="11215465" cy="430887"/>
          </a:xfrm>
          <a:prstGeom prst="rect">
            <a:avLst/>
          </a:prstGeom>
          <a:noFill/>
        </p:spPr>
        <p:txBody>
          <a:bodyPr wrap="square" rtlCol="0">
            <a:spAutoFit/>
          </a:bodyPr>
          <a:lstStyle/>
          <a:p>
            <a:r>
              <a:rPr lang="pl-PL" sz="2200" dirty="0" err="1"/>
              <a:t>Python</a:t>
            </a:r>
            <a:r>
              <a:rPr lang="pl-PL" sz="2200" dirty="0"/>
              <a:t> IDLE</a:t>
            </a:r>
            <a:endParaRPr lang="pl-PL" sz="2000" dirty="0">
              <a:latin typeface="Consolas" panose="020B0609020204030204" pitchFamily="49" charset="0"/>
            </a:endParaRPr>
          </a:p>
        </p:txBody>
      </p:sp>
      <p:pic>
        <p:nvPicPr>
          <p:cNvPr id="4" name="Obraz 3" descr="Obraz zawierający zrzut ekranu&#10;&#10;Opis wygenerowany automatycznie">
            <a:extLst>
              <a:ext uri="{FF2B5EF4-FFF2-40B4-BE49-F238E27FC236}">
                <a16:creationId xmlns:a16="http://schemas.microsoft.com/office/drawing/2014/main" id="{055B0A4C-4B1F-46C2-A344-69E09DFD3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011" y="987855"/>
            <a:ext cx="4853985" cy="5173794"/>
          </a:xfrm>
          <a:prstGeom prst="rect">
            <a:avLst/>
          </a:prstGeom>
        </p:spPr>
      </p:pic>
    </p:spTree>
    <p:extLst>
      <p:ext uri="{BB962C8B-B14F-4D97-AF65-F5344CB8AC3E}">
        <p14:creationId xmlns:p14="http://schemas.microsoft.com/office/powerpoint/2010/main" val="23406491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r>
              <a:rPr lang="pl-PL" dirty="0"/>
              <a:t>  Dla danych wygenerowanych za pomocą skryptu.</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cancer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datasets.load_breast_cancer</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print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cancer.feature_names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print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cancer.target_names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x = </a:t>
            </a:r>
            <a:r>
              <a:rPr lang="pl-PL" sz="1600" b="0" i="0" dirty="0" err="1">
                <a:solidFill>
                  <a:srgbClr val="000000"/>
                </a:solidFill>
                <a:effectLst/>
                <a:latin typeface="Courier New" panose="02070309020205020404" pitchFamily="49" charset="0"/>
              </a:rPr>
              <a:t>cancer.data</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y = </a:t>
            </a:r>
            <a:r>
              <a:rPr lang="pl-PL" sz="1600" b="0" i="0" dirty="0" err="1">
                <a:solidFill>
                  <a:srgbClr val="000000"/>
                </a:solidFill>
                <a:effectLst/>
                <a:latin typeface="Courier New" panose="02070309020205020404" pitchFamily="49" charset="0"/>
              </a:rPr>
              <a:t>cancer.target</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x_train</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x_test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y_train</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y_test</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sklearn.model_selection.train_test_split</a:t>
            </a:r>
            <a:r>
              <a:rPr lang="pl-PL" sz="1600" b="0" i="0" dirty="0">
                <a:solidFill>
                  <a:srgbClr val="000000"/>
                </a:solidFill>
                <a:effectLst/>
                <a:latin typeface="Courier New" panose="02070309020205020404" pitchFamily="49" charset="0"/>
              </a:rPr>
              <a:t>(x, y, </a:t>
            </a:r>
            <a:r>
              <a:rPr lang="pl-PL" sz="1600" b="0" i="0" dirty="0" err="1">
                <a:solidFill>
                  <a:srgbClr val="000000"/>
                </a:solidFill>
                <a:effectLst/>
                <a:latin typeface="Courier New" panose="02070309020205020404" pitchFamily="49" charset="0"/>
              </a:rPr>
              <a:t>test_size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0.2</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print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x_train</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y_train</a:t>
            </a:r>
            <a:r>
              <a:rPr lang="pl-PL" sz="1600" b="0" i="0" dirty="0">
                <a:solidFill>
                  <a:srgbClr val="000000"/>
                </a:solidFill>
                <a:effectLst/>
                <a:latin typeface="Courier New" panose="02070309020205020404" pitchFamily="49" charset="0"/>
              </a:rPr>
              <a:t>)</a:t>
            </a:r>
            <a:endParaRPr lang="pl-PL" sz="1600" dirty="0"/>
          </a:p>
          <a:p>
            <a:pPr marL="0" indent="0">
              <a:buNone/>
            </a:pPr>
            <a:r>
              <a:rPr lang="pl-PL" dirty="0"/>
              <a:t>Zaimplementuj klasyfikator SVM umożliwiający klasyfikację zmiany do dwóch klas: zmiana złośliwa oraz łagodna.</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250</a:t>
            </a:fld>
            <a:endParaRPr lang="pl-PL"/>
          </a:p>
        </p:txBody>
      </p:sp>
      <p:sp>
        <p:nvSpPr>
          <p:cNvPr id="4" name="Tytuł 3"/>
          <p:cNvSpPr>
            <a:spLocks noGrp="1"/>
          </p:cNvSpPr>
          <p:nvPr>
            <p:ph type="ctrTitle"/>
          </p:nvPr>
        </p:nvSpPr>
        <p:spPr/>
        <p:txBody>
          <a:bodyPr/>
          <a:lstStyle/>
          <a:p>
            <a:r>
              <a:rPr lang="pl-PL"/>
              <a:t>Zadania do wykonania na podstawie podanej literatury</a:t>
            </a:r>
          </a:p>
        </p:txBody>
      </p:sp>
    </p:spTree>
    <p:extLst>
      <p:ext uri="{BB962C8B-B14F-4D97-AF65-F5344CB8AC3E}">
        <p14:creationId xmlns:p14="http://schemas.microsoft.com/office/powerpoint/2010/main" val="425180116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677328"/>
          </a:xfrm>
        </p:spPr>
        <p:txBody>
          <a:bodyPr>
            <a:normAutofit/>
          </a:bodyPr>
          <a:lstStyle/>
          <a:p>
            <a:r>
              <a:rPr lang="pl-PL" dirty="0"/>
              <a:t>  Dla danych wygenerowanych za pomocą skryptu.</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sklearn.datasets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make_blobs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X, y = </a:t>
            </a:r>
            <a:r>
              <a:rPr lang="pl-PL" sz="1600" b="0" i="0" dirty="0" err="1">
                <a:solidFill>
                  <a:srgbClr val="000000"/>
                </a:solidFill>
                <a:effectLst/>
                <a:latin typeface="Courier New" panose="02070309020205020404" pitchFamily="49" charset="0"/>
              </a:rPr>
              <a:t>make_blobs</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n_samples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100</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centers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,random_state=</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cluster_std</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0.65</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plt.scatter</a:t>
            </a:r>
            <a:r>
              <a:rPr lang="pl-PL" sz="1600" b="0" i="0" dirty="0">
                <a:solidFill>
                  <a:srgbClr val="000000"/>
                </a:solidFill>
                <a:effectLst/>
                <a:latin typeface="Courier New" panose="02070309020205020404" pitchFamily="49" charset="0"/>
              </a:rPr>
              <a:t>(X[:, 0], X[:, 1], c=</a:t>
            </a:r>
            <a:r>
              <a:rPr lang="pl-PL" sz="1600" b="0" i="0" dirty="0" err="1">
                <a:solidFill>
                  <a:srgbClr val="000000"/>
                </a:solidFill>
                <a:effectLst/>
                <a:latin typeface="Courier New" panose="02070309020205020404" pitchFamily="49" charset="0"/>
              </a:rPr>
              <a:t>y,cmap</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RdYlBu</a:t>
            </a:r>
            <a:r>
              <a:rPr lang="pl-PL" sz="1600" b="0" i="0" dirty="0">
                <a:solidFill>
                  <a:srgbClr val="000000"/>
                </a:solidFill>
                <a:effectLst/>
                <a:latin typeface="Courier New" panose="02070309020205020404" pitchFamily="49" charset="0"/>
              </a:rPr>
              <a:t>');</a:t>
            </a: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dirty="0"/>
          </a:p>
          <a:p>
            <a:pPr marL="0" indent="0">
              <a:buNone/>
            </a:pPr>
            <a:endParaRPr lang="pl-PL" dirty="0"/>
          </a:p>
          <a:p>
            <a:pPr marL="0" indent="0">
              <a:buNone/>
            </a:pPr>
            <a:r>
              <a:rPr lang="pl-PL" dirty="0"/>
              <a:t>Zaimplementuj klasyfikator SVM umożliwiający klasyfikację do dwóch klas.</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251</a:t>
            </a:fld>
            <a:endParaRPr lang="pl-PL" dirty="0"/>
          </a:p>
        </p:txBody>
      </p:sp>
      <p:sp>
        <p:nvSpPr>
          <p:cNvPr id="4" name="Tytuł 3"/>
          <p:cNvSpPr>
            <a:spLocks noGrp="1"/>
          </p:cNvSpPr>
          <p:nvPr>
            <p:ph type="ctrTitle"/>
          </p:nvPr>
        </p:nvSpPr>
        <p:spPr/>
        <p:txBody>
          <a:bodyPr/>
          <a:lstStyle/>
          <a:p>
            <a:r>
              <a:rPr lang="pl-PL"/>
              <a:t>Zadania do wykonania na podstawie podanej literatury</a:t>
            </a:r>
          </a:p>
        </p:txBody>
      </p:sp>
      <p:pic>
        <p:nvPicPr>
          <p:cNvPr id="9218" name="Picture 2">
            <a:extLst>
              <a:ext uri="{FF2B5EF4-FFF2-40B4-BE49-F238E27FC236}">
                <a16:creationId xmlns:a16="http://schemas.microsoft.com/office/drawing/2014/main" id="{E74D3AD2-9AC8-48FE-A6C1-7E30BCB53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286" y="2843213"/>
            <a:ext cx="346710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1546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lnSpcReduction="10000"/>
          </a:bodyPr>
          <a:lstStyle/>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Andreas Muller, Sarah Guido. Introduction to Machine Learning with Python. A Guide For Data Scientists. O’Reilly Media, 2018.</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Chris </a:t>
            </a:r>
            <a:r>
              <a:rPr lang="en-US"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Albon</a:t>
            </a: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with Python Cookbook. </a:t>
            </a:r>
            <a:r>
              <a:rPr lang="en-US"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Preactical</a:t>
            </a: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Solutions from Preprocessing to Deep Learning. </a:t>
            </a:r>
            <a:r>
              <a:rPr lang="pl-PL"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O’Reilly</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Media, 2016.</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scikit-learn</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hlinkClick r:id="rId2"/>
              </a:rPr>
              <a:t>https://scikit-learn.org/stable/user_guide.html</a:t>
            </a:r>
            <a:endPar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 Dokumentacja </a:t>
            </a:r>
            <a:r>
              <a:rPr lang="pl-PL" sz="1800" i="1" dirty="0" err="1">
                <a:solidFill>
                  <a:srgbClr val="002060"/>
                </a:solidFill>
                <a:latin typeface="Calibri" panose="020F0502020204030204" pitchFamily="34" charset="0"/>
                <a:ea typeface="Calibri" panose="020F0502020204030204" pitchFamily="34" charset="0"/>
                <a:cs typeface="Times New Roman" panose="02020603050405020304" pitchFamily="18" charset="0"/>
              </a:rPr>
              <a:t>StatSoft</a:t>
            </a: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hlinkClick r:id="rId3"/>
              </a:rPr>
              <a:t>https://www.statsoft.pl/textbook</a:t>
            </a:r>
            <a:endPar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latin typeface="Calibri" panose="020F0502020204030204" pitchFamily="34" charset="0"/>
                <a:cs typeface="Times New Roman" panose="02020603050405020304" pitchFamily="18" charset="0"/>
              </a:rPr>
              <a:t>Goszczyński, J. "Klasyfikacja tekstur za pomocą SVM-Maszyny Wektorów Wspierających." Inżynieria Rolnicza 10 (2006): 119-126.</a:t>
            </a:r>
          </a:p>
          <a:p>
            <a:endParaRPr lang="pl-PL" sz="20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252</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9122580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13: </a:t>
            </a:r>
          </a:p>
          <a:p>
            <a:r>
              <a:rPr lang="pl-PL" dirty="0"/>
              <a:t>Algorytmy regresji</a:t>
            </a:r>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253</a:t>
            </a:fld>
            <a:endParaRPr lang="pl-PL"/>
          </a:p>
        </p:txBody>
      </p:sp>
    </p:spTree>
    <p:extLst>
      <p:ext uri="{BB962C8B-B14F-4D97-AF65-F5344CB8AC3E}">
        <p14:creationId xmlns:p14="http://schemas.microsoft.com/office/powerpoint/2010/main" val="3543670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a:solidFill>
                  <a:srgbClr val="0070C0"/>
                </a:solidFill>
              </a:rPr>
              <a:t>Algorytmy regresji</a:t>
            </a:r>
          </a:p>
        </p:txBody>
      </p:sp>
      <p:sp>
        <p:nvSpPr>
          <p:cNvPr id="27651" name="Symbol zastępczy zawartości 2"/>
          <p:cNvSpPr>
            <a:spLocks noGrp="1"/>
          </p:cNvSpPr>
          <p:nvPr>
            <p:ph idx="1"/>
          </p:nvPr>
        </p:nvSpPr>
        <p:spPr>
          <a:xfrm>
            <a:off x="2824164" y="3425825"/>
            <a:ext cx="7386637" cy="2700338"/>
          </a:xfrm>
        </p:spPr>
        <p:txBody>
          <a:bodyPr/>
          <a:lstStyle/>
          <a:p>
            <a:r>
              <a:rPr lang="pl-PL" altLang="pl-PL" dirty="0"/>
              <a:t> Zadanie regresji i idea algorytmów regresji</a:t>
            </a:r>
          </a:p>
          <a:p>
            <a:r>
              <a:rPr lang="pl-PL" altLang="pl-PL" dirty="0"/>
              <a:t>  Przykładowa implementacja w bibliotece </a:t>
            </a:r>
            <a:r>
              <a:rPr lang="pl-PL" altLang="pl-PL" dirty="0" err="1"/>
              <a:t>scikit-learn</a:t>
            </a:r>
            <a:endParaRPr lang="pl-PL" altLang="pl-PL" dirty="0"/>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254</a:t>
            </a:fld>
            <a:endParaRPr lang="pl-PL"/>
          </a:p>
        </p:txBody>
      </p:sp>
    </p:spTree>
    <p:extLst>
      <p:ext uri="{BB962C8B-B14F-4D97-AF65-F5344CB8AC3E}">
        <p14:creationId xmlns:p14="http://schemas.microsoft.com/office/powerpoint/2010/main" val="23308170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Celem regresji jest określenie ilościowych związków pomiędzy zmiennymi niezależnymi, a zmienną zależną.</a:t>
            </a:r>
          </a:p>
          <a:p>
            <a:r>
              <a:rPr lang="pl-PL" altLang="pl-PL" sz="2200" dirty="0"/>
              <a:t> Zależność pomiędzy zmiennymi objaśniającymi, a objaśnianą może być liniowa i wtedy mamy do czynienia z zagadnieniem regresji liniowej.</a:t>
            </a:r>
          </a:p>
          <a:p>
            <a:r>
              <a:rPr lang="pl-PL" altLang="pl-PL" sz="2200" dirty="0"/>
              <a:t> Linia, o której mowa, nazywa się linią regresji albo linią trendu.</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255</a:t>
            </a:fld>
            <a:endParaRPr lang="pl-PL"/>
          </a:p>
        </p:txBody>
      </p:sp>
    </p:spTree>
    <p:extLst>
      <p:ext uri="{BB962C8B-B14F-4D97-AF65-F5344CB8AC3E}">
        <p14:creationId xmlns:p14="http://schemas.microsoft.com/office/powerpoint/2010/main" val="21774366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3"/>
                <a:ext cx="5263161" cy="4366603"/>
              </a:xfrm>
            </p:spPr>
            <p:txBody>
              <a:bodyPr>
                <a:noAutofit/>
              </a:bodyPr>
              <a:lstStyle/>
              <a:p>
                <a:r>
                  <a:rPr lang="pl-PL" altLang="pl-PL" sz="2200" dirty="0"/>
                  <a:t> W ogólności równanie regresji wielorakiej ma postać:</a:t>
                </a:r>
              </a:p>
              <a:p>
                <a:pPr marL="0" indent="0">
                  <a:buNone/>
                </a:pPr>
                <a14:m>
                  <m:oMathPara xmlns:m="http://schemas.openxmlformats.org/officeDocument/2006/math">
                    <m:oMathParaPr>
                      <m:jc m:val="centerGroup"/>
                    </m:oMathParaPr>
                    <m:oMath xmlns:m="http://schemas.openxmlformats.org/officeDocument/2006/math">
                      <m:r>
                        <a:rPr lang="pl-PL" altLang="pl-PL" sz="2200" b="0" i="1" smtClean="0">
                          <a:latin typeface="Cambria Math" panose="02040503050406030204" pitchFamily="18" charset="0"/>
                        </a:rPr>
                        <m:t>𝑦</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𝑎</m:t>
                      </m:r>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𝑏</m:t>
                          </m:r>
                        </m:e>
                        <m:sub>
                          <m:r>
                            <a:rPr lang="pl-PL" altLang="pl-PL" sz="2200" b="0" i="1" smtClean="0">
                              <a:latin typeface="Cambria Math" panose="02040503050406030204" pitchFamily="18" charset="0"/>
                            </a:rPr>
                            <m:t>1</m:t>
                          </m:r>
                        </m:sub>
                      </m:sSub>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1</m:t>
                          </m:r>
                        </m:sub>
                      </m:sSub>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𝑏</m:t>
                          </m:r>
                        </m:e>
                        <m:sub>
                          <m:r>
                            <a:rPr lang="pl-PL" altLang="pl-PL" sz="2200" b="0" i="1" smtClean="0">
                              <a:latin typeface="Cambria Math" panose="02040503050406030204" pitchFamily="18" charset="0"/>
                            </a:rPr>
                            <m:t>2</m:t>
                          </m:r>
                        </m:sub>
                      </m:sSub>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2</m:t>
                          </m:r>
                        </m:sub>
                      </m:sSub>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𝑏</m:t>
                          </m:r>
                        </m:e>
                        <m:sub>
                          <m:r>
                            <a:rPr lang="pl-PL" altLang="pl-PL" sz="2200" b="0" i="1" smtClean="0">
                              <a:latin typeface="Cambria Math" panose="02040503050406030204" pitchFamily="18" charset="0"/>
                            </a:rPr>
                            <m:t>𝑖</m:t>
                          </m:r>
                        </m:sub>
                      </m:sSub>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𝑖</m:t>
                          </m:r>
                        </m:sub>
                      </m:sSub>
                      <m:r>
                        <a:rPr lang="pl-PL" altLang="pl-PL" sz="2200">
                          <a:latin typeface="Cambria Math" panose="02040503050406030204" pitchFamily="18" charset="0"/>
                        </a:rPr>
                        <m:t>+</m:t>
                      </m:r>
                      <m:r>
                        <a:rPr lang="pl-PL" altLang="pl-PL" sz="2200" i="1">
                          <a:latin typeface="Cambria Math" panose="02040503050406030204" pitchFamily="18" charset="0"/>
                        </a:rPr>
                        <m:t>𝜀</m:t>
                      </m:r>
                    </m:oMath>
                  </m:oMathPara>
                </a14:m>
                <a:endParaRPr lang="pl-PL" altLang="pl-PL" sz="2200" dirty="0"/>
              </a:p>
              <a:p>
                <a:r>
                  <a:rPr lang="pl-PL" altLang="pl-PL" sz="2200" dirty="0"/>
                  <a:t> Przedstawione w równaniu współczynniki regresji (współczynniki </a:t>
                </a:r>
                <a14:m>
                  <m:oMath xmlns:m="http://schemas.openxmlformats.org/officeDocument/2006/math">
                    <m:r>
                      <a:rPr lang="pl-PL" altLang="pl-PL" sz="2200" i="1" dirty="0" smtClean="0">
                        <a:latin typeface="Cambria Math" panose="02040503050406030204" pitchFamily="18" charset="0"/>
                      </a:rPr>
                      <m:t>𝑏</m:t>
                    </m:r>
                  </m:oMath>
                </a14:m>
                <a:r>
                  <a:rPr lang="pl-PL" altLang="pl-PL" sz="2200" dirty="0"/>
                  <a:t>) reprezentują niezależne wkłady każdej ze zmiennych niezależnych do predykcji zmiennej zależnej.</a:t>
                </a:r>
              </a:p>
              <a:p>
                <a:r>
                  <a:rPr lang="pl-PL" altLang="pl-PL" sz="2200" dirty="0"/>
                  <a:t> Innym sposobem wyrażenia tego faktu jest następujące sformułowanie: zmienna </a:t>
                </a:r>
                <a14:m>
                  <m:oMath xmlns:m="http://schemas.openxmlformats.org/officeDocument/2006/math">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𝑖</m:t>
                        </m:r>
                      </m:sub>
                    </m:sSub>
                  </m:oMath>
                </a14:m>
                <a:r>
                  <a:rPr lang="pl-PL" altLang="pl-PL" sz="2200" dirty="0"/>
                  <a:t> jest skorelowana ze zmienną </a:t>
                </a:r>
                <a14:m>
                  <m:oMath xmlns:m="http://schemas.openxmlformats.org/officeDocument/2006/math">
                    <m:r>
                      <a:rPr lang="pl-PL" altLang="pl-PL" sz="2200" b="0" i="1" smtClean="0">
                        <a:latin typeface="Cambria Math" panose="02040503050406030204" pitchFamily="18" charset="0"/>
                      </a:rPr>
                      <m:t>𝑦</m:t>
                    </m:r>
                  </m:oMath>
                </a14:m>
                <a:r>
                  <a:rPr lang="pl-PL" altLang="pl-PL" sz="2200" dirty="0"/>
                  <a:t> po uwzględnieniu wpływu wszystkich pozostałych zmiennych niezależnych.</a:t>
                </a:r>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3"/>
                <a:ext cx="5263161" cy="4366603"/>
              </a:xfrm>
              <a:blipFill>
                <a:blip r:embed="rId2"/>
                <a:stretch>
                  <a:fillRect l="-1273" t="-1816" r="-1736" b="-698"/>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256</a:t>
            </a:fld>
            <a:endParaRPr lang="pl-PL"/>
          </a:p>
        </p:txBody>
      </p:sp>
      <p:pic>
        <p:nvPicPr>
          <p:cNvPr id="4" name="Obraz 3">
            <a:extLst>
              <a:ext uri="{FF2B5EF4-FFF2-40B4-BE49-F238E27FC236}">
                <a16:creationId xmlns:a16="http://schemas.microsoft.com/office/drawing/2014/main" id="{68A72CB5-561C-4393-BFF5-3BA78FCBCE60}"/>
              </a:ext>
            </a:extLst>
          </p:cNvPr>
          <p:cNvPicPr>
            <a:picLocks noChangeAspect="1"/>
          </p:cNvPicPr>
          <p:nvPr/>
        </p:nvPicPr>
        <p:blipFill>
          <a:blip r:embed="rId3"/>
          <a:stretch>
            <a:fillRect/>
          </a:stretch>
        </p:blipFill>
        <p:spPr>
          <a:xfrm>
            <a:off x="6605876" y="1581150"/>
            <a:ext cx="5057775" cy="3695700"/>
          </a:xfrm>
          <a:prstGeom prst="rect">
            <a:avLst/>
          </a:prstGeom>
        </p:spPr>
      </p:pic>
    </p:spTree>
    <p:extLst>
      <p:ext uri="{BB962C8B-B14F-4D97-AF65-F5344CB8AC3E}">
        <p14:creationId xmlns:p14="http://schemas.microsoft.com/office/powerpoint/2010/main" val="386161015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4"/>
                <a:ext cx="5425987" cy="4783854"/>
              </a:xfrm>
            </p:spPr>
            <p:txBody>
              <a:bodyPr>
                <a:noAutofit/>
              </a:bodyPr>
              <a:lstStyle/>
              <a:p>
                <a:r>
                  <a:rPr lang="pl-PL" altLang="pl-PL" sz="2200" dirty="0"/>
                  <a:t>  </a:t>
                </a:r>
                <a:r>
                  <a:rPr lang="pl-PL" altLang="pl-PL" sz="2200" b="1" dirty="0"/>
                  <a:t>Metoda najmniejszej sumy kwadratów</a:t>
                </a:r>
              </a:p>
              <a:p>
                <a:endParaRPr lang="pl-PL" altLang="pl-PL" sz="2200" b="1" dirty="0"/>
              </a:p>
              <a:p>
                <a:pPr marL="0" indent="0">
                  <a:buNone/>
                </a:pPr>
                <a:r>
                  <a:rPr lang="pl-PL" altLang="pl-PL" sz="2200" dirty="0"/>
                  <a:t>Minimum dla sumy kwadratów możemy wyznaczyć ze wzoru:</a:t>
                </a:r>
              </a:p>
              <a:p>
                <a:pPr marL="0" indent="0">
                  <a:buNone/>
                </a:pPr>
                <a14:m>
                  <m:oMathPara xmlns:m="http://schemas.openxmlformats.org/officeDocument/2006/math">
                    <m:oMathParaPr>
                      <m:jc m:val="centerGroup"/>
                    </m:oMathParaPr>
                    <m:oMath xmlns:m="http://schemas.openxmlformats.org/officeDocument/2006/math">
                      <m:func>
                        <m:funcPr>
                          <m:ctrlPr>
                            <a:rPr lang="pl-PL" altLang="pl-PL" sz="2200" b="0" i="1" smtClean="0">
                              <a:latin typeface="Cambria Math" panose="02040503050406030204" pitchFamily="18" charset="0"/>
                            </a:rPr>
                          </m:ctrlPr>
                        </m:funcPr>
                        <m:fName>
                          <m:r>
                            <m:rPr>
                              <m:sty m:val="p"/>
                            </m:rPr>
                            <a:rPr lang="pl-PL" altLang="pl-PL" sz="2200" b="0" i="0" smtClean="0">
                              <a:latin typeface="Cambria Math" panose="02040503050406030204" pitchFamily="18" charset="0"/>
                            </a:rPr>
                            <m:t>min</m:t>
                          </m:r>
                        </m:fName>
                        <m:e>
                          <m:nary>
                            <m:naryPr>
                              <m:chr m:val="∑"/>
                              <m:limLoc m:val="subSup"/>
                              <m:ctrlPr>
                                <a:rPr lang="pl-PL" altLang="pl-PL" sz="2200" b="0" i="1" smtClean="0">
                                  <a:latin typeface="Cambria Math" panose="02040503050406030204" pitchFamily="18" charset="0"/>
                                </a:rPr>
                              </m:ctrlPr>
                            </m:naryPr>
                            <m:sub>
                              <m:r>
                                <m:rPr>
                                  <m:brk m:alnAt="25"/>
                                </m:rPr>
                                <a:rPr lang="pl-PL" altLang="pl-PL" sz="2200" b="0" i="1" smtClean="0">
                                  <a:latin typeface="Cambria Math" panose="02040503050406030204" pitchFamily="18" charset="0"/>
                                </a:rPr>
                                <m:t>𝑖</m:t>
                              </m:r>
                              <m:r>
                                <a:rPr lang="pl-PL" altLang="pl-PL" sz="2200" b="0" i="1" smtClean="0">
                                  <a:latin typeface="Cambria Math" panose="02040503050406030204" pitchFamily="18" charset="0"/>
                                </a:rPr>
                                <m:t>=1</m:t>
                              </m:r>
                            </m:sub>
                            <m:sup>
                              <m:r>
                                <a:rPr lang="pl-PL" altLang="pl-PL" sz="2200" b="0" i="1" smtClean="0">
                                  <a:latin typeface="Cambria Math" panose="02040503050406030204" pitchFamily="18" charset="0"/>
                                </a:rPr>
                                <m:t>𝑛</m:t>
                              </m:r>
                            </m:sup>
                            <m:e>
                              <m:sSup>
                                <m:sSupPr>
                                  <m:ctrlPr>
                                    <a:rPr lang="pl-PL" altLang="pl-PL" sz="2200" b="0" i="1" smtClean="0">
                                      <a:latin typeface="Cambria Math" panose="02040503050406030204" pitchFamily="18" charset="0"/>
                                    </a:rPr>
                                  </m:ctrlPr>
                                </m:sSupPr>
                                <m:e>
                                  <m:d>
                                    <m:dPr>
                                      <m:ctrlPr>
                                        <a:rPr lang="pl-PL" altLang="pl-PL" sz="2200" b="0" i="1" smtClean="0">
                                          <a:latin typeface="Cambria Math" panose="02040503050406030204" pitchFamily="18" charset="0"/>
                                        </a:rPr>
                                      </m:ctrlPr>
                                    </m:dPr>
                                    <m:e>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𝑦</m:t>
                                          </m:r>
                                        </m:e>
                                        <m:sub>
                                          <m:r>
                                            <a:rPr lang="pl-PL" altLang="pl-PL" sz="2200" b="0" i="1" smtClean="0">
                                              <a:latin typeface="Cambria Math" panose="02040503050406030204" pitchFamily="18" charset="0"/>
                                            </a:rPr>
                                            <m:t>𝑖</m:t>
                                          </m:r>
                                        </m:sub>
                                      </m:sSub>
                                      <m:r>
                                        <a:rPr lang="pl-PL" altLang="pl-PL" sz="2200" b="0" i="1" smtClean="0">
                                          <a:latin typeface="Cambria Math" panose="02040503050406030204" pitchFamily="18" charset="0"/>
                                        </a:rPr>
                                        <m:t>− </m:t>
                                      </m:r>
                                      <m:acc>
                                        <m:accPr>
                                          <m:chr m:val="̂"/>
                                          <m:ctrlPr>
                                            <a:rPr lang="pl-PL" altLang="pl-PL" sz="2200" b="0" i="1" smtClean="0">
                                              <a:latin typeface="Cambria Math" panose="02040503050406030204" pitchFamily="18" charset="0"/>
                                            </a:rPr>
                                          </m:ctrlPr>
                                        </m:accPr>
                                        <m:e>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𝑦</m:t>
                                              </m:r>
                                            </m:e>
                                            <m:sub>
                                              <m:r>
                                                <a:rPr lang="pl-PL" altLang="pl-PL" sz="2200" b="0" i="1" smtClean="0">
                                                  <a:latin typeface="Cambria Math" panose="02040503050406030204" pitchFamily="18" charset="0"/>
                                                </a:rPr>
                                                <m:t>𝑖</m:t>
                                              </m:r>
                                            </m:sub>
                                          </m:sSub>
                                        </m:e>
                                      </m:acc>
                                    </m:e>
                                  </m:d>
                                </m:e>
                                <m:sup>
                                  <m:r>
                                    <a:rPr lang="pl-PL" altLang="pl-PL" sz="2200" b="0" i="1" smtClean="0">
                                      <a:latin typeface="Cambria Math" panose="02040503050406030204" pitchFamily="18" charset="0"/>
                                    </a:rPr>
                                    <m:t>2</m:t>
                                  </m:r>
                                </m:sup>
                              </m:sSup>
                            </m:e>
                          </m:nary>
                        </m:e>
                      </m:func>
                    </m:oMath>
                  </m:oMathPara>
                </a14:m>
                <a:endParaRPr lang="pl-PL" altLang="pl-PL" sz="2200" b="0" dirty="0"/>
              </a:p>
              <a:p>
                <a:pPr marL="0" indent="0">
                  <a:buNone/>
                </a:pPr>
                <a:r>
                  <a:rPr lang="pl-PL" altLang="pl-PL" sz="2200" dirty="0"/>
                  <a:t>Możemy wyznaczyć współczynnik kierunkowy szukanej prostej:</a:t>
                </a:r>
              </a:p>
              <a:p>
                <a:pPr marL="0" indent="0">
                  <a:buNone/>
                </a:pPr>
                <a14:m>
                  <m:oMathPara xmlns:m="http://schemas.openxmlformats.org/officeDocument/2006/math">
                    <m:oMathParaPr>
                      <m:jc m:val="centerGroup"/>
                    </m:oMathParaPr>
                    <m:oMath xmlns:m="http://schemas.openxmlformats.org/officeDocument/2006/math">
                      <m:r>
                        <a:rPr lang="pl-PL" altLang="pl-PL" sz="2200" b="0" i="1" smtClean="0">
                          <a:latin typeface="Cambria Math" panose="02040503050406030204" pitchFamily="18" charset="0"/>
                        </a:rPr>
                        <m:t>𝑎</m:t>
                      </m:r>
                      <m:r>
                        <a:rPr lang="pl-PL" altLang="pl-PL" sz="2200" b="0" i="1" smtClean="0">
                          <a:latin typeface="Cambria Math" panose="02040503050406030204" pitchFamily="18" charset="0"/>
                        </a:rPr>
                        <m:t>=</m:t>
                      </m:r>
                      <m:f>
                        <m:fPr>
                          <m:ctrlPr>
                            <a:rPr lang="pl-PL" altLang="pl-PL" sz="2200" b="0" i="1" smtClean="0">
                              <a:latin typeface="Cambria Math" panose="02040503050406030204" pitchFamily="18" charset="0"/>
                            </a:rPr>
                          </m:ctrlPr>
                        </m:fPr>
                        <m:num>
                          <m:nary>
                            <m:naryPr>
                              <m:chr m:val="∑"/>
                              <m:limLoc m:val="subSup"/>
                              <m:ctrlPr>
                                <a:rPr lang="pl-PL" altLang="pl-PL" sz="2200" i="1">
                                  <a:latin typeface="Cambria Math" panose="02040503050406030204" pitchFamily="18" charset="0"/>
                                </a:rPr>
                              </m:ctrlPr>
                            </m:naryPr>
                            <m:sub>
                              <m:r>
                                <m:rPr>
                                  <m:brk m:alnAt="25"/>
                                </m:rPr>
                                <a:rPr lang="pl-PL" altLang="pl-PL" sz="2200" i="1">
                                  <a:latin typeface="Cambria Math" panose="02040503050406030204" pitchFamily="18" charset="0"/>
                                </a:rPr>
                                <m:t>𝑖</m:t>
                              </m:r>
                              <m:r>
                                <a:rPr lang="pl-PL" altLang="pl-PL" sz="2200" i="1">
                                  <a:latin typeface="Cambria Math" panose="02040503050406030204" pitchFamily="18" charset="0"/>
                                </a:rPr>
                                <m:t>=1</m:t>
                              </m:r>
                            </m:sub>
                            <m:sup>
                              <m:r>
                                <a:rPr lang="pl-PL" altLang="pl-PL" sz="2200" i="1">
                                  <a:latin typeface="Cambria Math" panose="02040503050406030204" pitchFamily="18" charset="0"/>
                                </a:rPr>
                                <m:t>𝑛</m:t>
                              </m:r>
                            </m:sup>
                            <m:e>
                              <m:d>
                                <m:dPr>
                                  <m:ctrlPr>
                                    <a:rPr lang="pl-PL" altLang="pl-PL" sz="2200" i="1">
                                      <a:latin typeface="Cambria Math" panose="02040503050406030204" pitchFamily="18" charset="0"/>
                                    </a:rPr>
                                  </m:ctrlPr>
                                </m:dPr>
                                <m:e>
                                  <m:sSub>
                                    <m:sSubPr>
                                      <m:ctrlPr>
                                        <a:rPr lang="pl-PL" altLang="pl-PL" sz="2200" i="1">
                                          <a:latin typeface="Cambria Math" panose="02040503050406030204" pitchFamily="18" charset="0"/>
                                        </a:rPr>
                                      </m:ctrlPr>
                                    </m:sSubPr>
                                    <m:e>
                                      <m:r>
                                        <a:rPr lang="pl-PL" altLang="pl-PL" sz="2200" i="1">
                                          <a:latin typeface="Cambria Math" panose="02040503050406030204" pitchFamily="18" charset="0"/>
                                        </a:rPr>
                                        <m:t>𝑥</m:t>
                                      </m:r>
                                    </m:e>
                                    <m:sub>
                                      <m:r>
                                        <a:rPr lang="pl-PL" altLang="pl-PL" sz="2200" i="1">
                                          <a:latin typeface="Cambria Math" panose="02040503050406030204" pitchFamily="18" charset="0"/>
                                        </a:rPr>
                                        <m:t>𝑖</m:t>
                                      </m:r>
                                    </m:sub>
                                  </m:sSub>
                                  <m:r>
                                    <a:rPr lang="pl-PL" altLang="pl-PL" sz="2200" i="1">
                                      <a:latin typeface="Cambria Math" panose="02040503050406030204" pitchFamily="18" charset="0"/>
                                    </a:rPr>
                                    <m:t>− </m:t>
                                  </m:r>
                                  <m:acc>
                                    <m:accPr>
                                      <m:chr m:val="̅"/>
                                      <m:ctrlPr>
                                        <a:rPr lang="pl-PL" altLang="pl-PL" sz="2200" i="1">
                                          <a:latin typeface="Cambria Math" panose="02040503050406030204" pitchFamily="18" charset="0"/>
                                        </a:rPr>
                                      </m:ctrlPr>
                                    </m:accPr>
                                    <m:e>
                                      <m:r>
                                        <a:rPr lang="pl-PL" altLang="pl-PL" sz="2200" i="1">
                                          <a:latin typeface="Cambria Math" panose="02040503050406030204" pitchFamily="18" charset="0"/>
                                        </a:rPr>
                                        <m:t>𝑥</m:t>
                                      </m:r>
                                    </m:e>
                                  </m:acc>
                                </m:e>
                              </m:d>
                              <m:d>
                                <m:dPr>
                                  <m:ctrlPr>
                                    <a:rPr lang="pl-PL" altLang="pl-PL" sz="2200" i="1">
                                      <a:latin typeface="Cambria Math" panose="02040503050406030204" pitchFamily="18" charset="0"/>
                                    </a:rPr>
                                  </m:ctrlPr>
                                </m:dPr>
                                <m:e>
                                  <m:sSub>
                                    <m:sSubPr>
                                      <m:ctrlPr>
                                        <a:rPr lang="pl-PL" altLang="pl-PL" sz="2200" i="1">
                                          <a:latin typeface="Cambria Math" panose="02040503050406030204" pitchFamily="18" charset="0"/>
                                        </a:rPr>
                                      </m:ctrlPr>
                                    </m:sSubPr>
                                    <m:e>
                                      <m:r>
                                        <a:rPr lang="pl-PL" altLang="pl-PL" sz="2200" b="0" i="1" smtClean="0">
                                          <a:latin typeface="Cambria Math" panose="02040503050406030204" pitchFamily="18" charset="0"/>
                                        </a:rPr>
                                        <m:t>𝑦</m:t>
                                      </m:r>
                                    </m:e>
                                    <m:sub>
                                      <m:r>
                                        <a:rPr lang="pl-PL" altLang="pl-PL" sz="2200" i="1">
                                          <a:latin typeface="Cambria Math" panose="02040503050406030204" pitchFamily="18" charset="0"/>
                                        </a:rPr>
                                        <m:t>𝑖</m:t>
                                      </m:r>
                                    </m:sub>
                                  </m:sSub>
                                  <m:r>
                                    <a:rPr lang="pl-PL" altLang="pl-PL" sz="2200" i="1">
                                      <a:latin typeface="Cambria Math" panose="02040503050406030204" pitchFamily="18" charset="0"/>
                                    </a:rPr>
                                    <m:t>− </m:t>
                                  </m:r>
                                  <m:acc>
                                    <m:accPr>
                                      <m:chr m:val="̅"/>
                                      <m:ctrlPr>
                                        <a:rPr lang="pl-PL" altLang="pl-PL" sz="2200" i="1">
                                          <a:latin typeface="Cambria Math" panose="02040503050406030204" pitchFamily="18" charset="0"/>
                                        </a:rPr>
                                      </m:ctrlPr>
                                    </m:accPr>
                                    <m:e>
                                      <m:r>
                                        <a:rPr lang="pl-PL" altLang="pl-PL" sz="2200" b="0" i="1" smtClean="0">
                                          <a:latin typeface="Cambria Math" panose="02040503050406030204" pitchFamily="18" charset="0"/>
                                        </a:rPr>
                                        <m:t>𝑦</m:t>
                                      </m:r>
                                    </m:e>
                                  </m:acc>
                                </m:e>
                              </m:d>
                            </m:e>
                          </m:nary>
                        </m:num>
                        <m:den>
                          <m:nary>
                            <m:naryPr>
                              <m:chr m:val="∑"/>
                              <m:limLoc m:val="subSup"/>
                              <m:ctrlPr>
                                <a:rPr lang="pl-PL" altLang="pl-PL" sz="2200" i="1">
                                  <a:latin typeface="Cambria Math" panose="02040503050406030204" pitchFamily="18" charset="0"/>
                                </a:rPr>
                              </m:ctrlPr>
                            </m:naryPr>
                            <m:sub>
                              <m:r>
                                <m:rPr>
                                  <m:brk m:alnAt="25"/>
                                </m:rPr>
                                <a:rPr lang="pl-PL" altLang="pl-PL" sz="2200" i="1">
                                  <a:latin typeface="Cambria Math" panose="02040503050406030204" pitchFamily="18" charset="0"/>
                                </a:rPr>
                                <m:t>𝑖</m:t>
                              </m:r>
                              <m:r>
                                <a:rPr lang="pl-PL" altLang="pl-PL" sz="2200" i="1">
                                  <a:latin typeface="Cambria Math" panose="02040503050406030204" pitchFamily="18" charset="0"/>
                                </a:rPr>
                                <m:t>=1</m:t>
                              </m:r>
                            </m:sub>
                            <m:sup>
                              <m:r>
                                <a:rPr lang="pl-PL" altLang="pl-PL" sz="2200" i="1">
                                  <a:latin typeface="Cambria Math" panose="02040503050406030204" pitchFamily="18" charset="0"/>
                                </a:rPr>
                                <m:t>𝑛</m:t>
                              </m:r>
                            </m:sup>
                            <m:e>
                              <m:sSup>
                                <m:sSupPr>
                                  <m:ctrlPr>
                                    <a:rPr lang="pl-PL" altLang="pl-PL" sz="2200" b="0" i="1" smtClean="0">
                                      <a:latin typeface="Cambria Math" panose="02040503050406030204" pitchFamily="18" charset="0"/>
                                    </a:rPr>
                                  </m:ctrlPr>
                                </m:sSupPr>
                                <m:e>
                                  <m:d>
                                    <m:dPr>
                                      <m:ctrlPr>
                                        <a:rPr lang="pl-PL" altLang="pl-PL" sz="2200" i="1">
                                          <a:latin typeface="Cambria Math" panose="02040503050406030204" pitchFamily="18" charset="0"/>
                                        </a:rPr>
                                      </m:ctrlPr>
                                    </m:dPr>
                                    <m:e>
                                      <m:sSub>
                                        <m:sSubPr>
                                          <m:ctrlPr>
                                            <a:rPr lang="pl-PL" altLang="pl-PL" sz="2200" i="1">
                                              <a:latin typeface="Cambria Math" panose="02040503050406030204" pitchFamily="18" charset="0"/>
                                            </a:rPr>
                                          </m:ctrlPr>
                                        </m:sSubPr>
                                        <m:e>
                                          <m:r>
                                            <a:rPr lang="pl-PL" altLang="pl-PL" sz="2200" i="1">
                                              <a:latin typeface="Cambria Math" panose="02040503050406030204" pitchFamily="18" charset="0"/>
                                            </a:rPr>
                                            <m:t>𝑥</m:t>
                                          </m:r>
                                        </m:e>
                                        <m:sub>
                                          <m:r>
                                            <a:rPr lang="pl-PL" altLang="pl-PL" sz="2200" i="1">
                                              <a:latin typeface="Cambria Math" panose="02040503050406030204" pitchFamily="18" charset="0"/>
                                            </a:rPr>
                                            <m:t>𝑖</m:t>
                                          </m:r>
                                        </m:sub>
                                      </m:sSub>
                                      <m:r>
                                        <a:rPr lang="pl-PL" altLang="pl-PL" sz="2200" i="1">
                                          <a:latin typeface="Cambria Math" panose="02040503050406030204" pitchFamily="18" charset="0"/>
                                        </a:rPr>
                                        <m:t>− </m:t>
                                      </m:r>
                                      <m:acc>
                                        <m:accPr>
                                          <m:chr m:val="̅"/>
                                          <m:ctrlPr>
                                            <a:rPr lang="pl-PL" altLang="pl-PL" sz="2200" i="1">
                                              <a:latin typeface="Cambria Math" panose="02040503050406030204" pitchFamily="18" charset="0"/>
                                            </a:rPr>
                                          </m:ctrlPr>
                                        </m:accPr>
                                        <m:e>
                                          <m:r>
                                            <a:rPr lang="pl-PL" altLang="pl-PL" sz="2200" i="1">
                                              <a:latin typeface="Cambria Math" panose="02040503050406030204" pitchFamily="18" charset="0"/>
                                            </a:rPr>
                                            <m:t>𝑥</m:t>
                                          </m:r>
                                        </m:e>
                                      </m:acc>
                                    </m:e>
                                  </m:d>
                                </m:e>
                                <m:sup>
                                  <m:r>
                                    <a:rPr lang="pl-PL" altLang="pl-PL" sz="2200" b="0" i="1" smtClean="0">
                                      <a:latin typeface="Cambria Math" panose="02040503050406030204" pitchFamily="18" charset="0"/>
                                    </a:rPr>
                                    <m:t>2</m:t>
                                  </m:r>
                                </m:sup>
                              </m:sSup>
                            </m:e>
                          </m:nary>
                        </m:den>
                      </m:f>
                    </m:oMath>
                  </m:oMathPara>
                </a14:m>
                <a:endParaRPr lang="pl-PL" altLang="pl-PL" sz="2200" b="0" dirty="0"/>
              </a:p>
              <a:p>
                <a:pPr marL="0" indent="0">
                  <a:buNone/>
                </a:pPr>
                <a:r>
                  <a:rPr lang="pl-PL" altLang="pl-PL" sz="2200" dirty="0"/>
                  <a:t>oraz wartość wyrazu wolnego:</a:t>
                </a:r>
              </a:p>
              <a:p>
                <a:pPr marL="0" indent="0">
                  <a:buNone/>
                </a:pPr>
                <a14:m>
                  <m:oMathPara xmlns:m="http://schemas.openxmlformats.org/officeDocument/2006/math">
                    <m:oMathParaPr>
                      <m:jc m:val="centerGroup"/>
                    </m:oMathParaPr>
                    <m:oMath xmlns:m="http://schemas.openxmlformats.org/officeDocument/2006/math">
                      <m:r>
                        <a:rPr lang="pl-PL" altLang="pl-PL" sz="2200" b="0" i="1" smtClean="0">
                          <a:latin typeface="Cambria Math" panose="02040503050406030204" pitchFamily="18" charset="0"/>
                        </a:rPr>
                        <m:t>𝑏</m:t>
                      </m:r>
                      <m:r>
                        <a:rPr lang="pl-PL" altLang="pl-PL" sz="2200" b="0" i="1" smtClean="0">
                          <a:latin typeface="Cambria Math" panose="02040503050406030204" pitchFamily="18" charset="0"/>
                        </a:rPr>
                        <m:t>=</m:t>
                      </m:r>
                      <m:acc>
                        <m:accPr>
                          <m:chr m:val="̅"/>
                          <m:ctrlPr>
                            <a:rPr lang="pl-PL" altLang="pl-PL" sz="2200" i="1">
                              <a:latin typeface="Cambria Math" panose="02040503050406030204" pitchFamily="18" charset="0"/>
                            </a:rPr>
                          </m:ctrlPr>
                        </m:accPr>
                        <m:e>
                          <m:r>
                            <a:rPr lang="pl-PL" altLang="pl-PL" sz="2200" i="1">
                              <a:latin typeface="Cambria Math" panose="02040503050406030204" pitchFamily="18" charset="0"/>
                            </a:rPr>
                            <m:t>𝑦</m:t>
                          </m:r>
                        </m:e>
                      </m:acc>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𝑎</m:t>
                      </m:r>
                      <m:acc>
                        <m:accPr>
                          <m:chr m:val="̅"/>
                          <m:ctrlPr>
                            <a:rPr lang="pl-PL" altLang="pl-PL" sz="2200" i="1">
                              <a:latin typeface="Cambria Math" panose="02040503050406030204" pitchFamily="18" charset="0"/>
                            </a:rPr>
                          </m:ctrlPr>
                        </m:accPr>
                        <m:e>
                          <m:r>
                            <a:rPr lang="pl-PL" altLang="pl-PL" sz="2200" b="0" i="1" smtClean="0">
                              <a:latin typeface="Cambria Math" panose="02040503050406030204" pitchFamily="18" charset="0"/>
                            </a:rPr>
                            <m:t>𝑥</m:t>
                          </m:r>
                        </m:e>
                      </m:acc>
                    </m:oMath>
                  </m:oMathPara>
                </a14:m>
                <a:endParaRPr lang="pl-PL" altLang="pl-PL" sz="2200" b="0" dirty="0"/>
              </a:p>
              <a:p>
                <a:pPr marL="0" indent="0">
                  <a:buNone/>
                </a:pPr>
                <a:endParaRPr lang="pl-PL" altLang="pl-PL" sz="2200"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4"/>
                <a:ext cx="5425987" cy="4783854"/>
              </a:xfrm>
              <a:blipFill>
                <a:blip r:embed="rId2"/>
                <a:stretch>
                  <a:fillRect l="-1461" t="-1656" r="-112"/>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257</a:t>
            </a:fld>
            <a:endParaRPr lang="pl-PL"/>
          </a:p>
        </p:txBody>
      </p:sp>
      <p:grpSp>
        <p:nvGrpSpPr>
          <p:cNvPr id="9" name="Grupa 8">
            <a:extLst>
              <a:ext uri="{FF2B5EF4-FFF2-40B4-BE49-F238E27FC236}">
                <a16:creationId xmlns:a16="http://schemas.microsoft.com/office/drawing/2014/main" id="{D6BB0AFA-06E8-44C9-851D-0DD3C25DEFB3}"/>
              </a:ext>
            </a:extLst>
          </p:cNvPr>
          <p:cNvGrpSpPr/>
          <p:nvPr/>
        </p:nvGrpSpPr>
        <p:grpSpPr>
          <a:xfrm>
            <a:off x="6653672" y="1890255"/>
            <a:ext cx="5057775" cy="3695700"/>
            <a:chOff x="6236421" y="1996787"/>
            <a:chExt cx="5057775" cy="3695700"/>
          </a:xfrm>
        </p:grpSpPr>
        <p:pic>
          <p:nvPicPr>
            <p:cNvPr id="6" name="Obraz 5">
              <a:extLst>
                <a:ext uri="{FF2B5EF4-FFF2-40B4-BE49-F238E27FC236}">
                  <a16:creationId xmlns:a16="http://schemas.microsoft.com/office/drawing/2014/main" id="{7C783166-3981-4ADB-81A0-F3EDEE8EB76D}"/>
                </a:ext>
              </a:extLst>
            </p:cNvPr>
            <p:cNvPicPr>
              <a:picLocks noChangeAspect="1"/>
            </p:cNvPicPr>
            <p:nvPr/>
          </p:nvPicPr>
          <p:blipFill>
            <a:blip r:embed="rId3"/>
            <a:stretch>
              <a:fillRect/>
            </a:stretch>
          </p:blipFill>
          <p:spPr>
            <a:xfrm>
              <a:off x="6236421" y="1996787"/>
              <a:ext cx="5057775" cy="3695700"/>
            </a:xfrm>
            <a:prstGeom prst="rect">
              <a:avLst/>
            </a:prstGeom>
          </p:spPr>
        </p:pic>
        <p:sp>
          <p:nvSpPr>
            <p:cNvPr id="11" name="Nawias klamrowy zamykający 10">
              <a:extLst>
                <a:ext uri="{FF2B5EF4-FFF2-40B4-BE49-F238E27FC236}">
                  <a16:creationId xmlns:a16="http://schemas.microsoft.com/office/drawing/2014/main" id="{5C0AF620-EC7A-42B5-B319-E4773E3BD053}"/>
                </a:ext>
              </a:extLst>
            </p:cNvPr>
            <p:cNvSpPr/>
            <p:nvPr/>
          </p:nvSpPr>
          <p:spPr>
            <a:xfrm>
              <a:off x="8501342" y="4048932"/>
              <a:ext cx="65609" cy="2833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mc:AlternateContent xmlns:mc="http://schemas.openxmlformats.org/markup-compatibility/2006" xmlns:a14="http://schemas.microsoft.com/office/drawing/2010/main">
          <mc:Choice Requires="a14">
            <p:sp>
              <p:nvSpPr>
                <p:cNvPr id="12" name="pole tekstowe 11">
                  <a:extLst>
                    <a:ext uri="{FF2B5EF4-FFF2-40B4-BE49-F238E27FC236}">
                      <a16:creationId xmlns:a16="http://schemas.microsoft.com/office/drawing/2014/main" id="{4C778E87-E4B6-4D91-97E6-113843BE5B53}"/>
                    </a:ext>
                  </a:extLst>
                </p:cNvPr>
                <p:cNvSpPr txBox="1"/>
                <p:nvPr/>
              </p:nvSpPr>
              <p:spPr>
                <a:xfrm>
                  <a:off x="8707729" y="4019227"/>
                  <a:ext cx="723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solidFill>
                                  <a:schemeClr val="accent1"/>
                                </a:solidFill>
                                <a:latin typeface="Cambria Math" panose="02040503050406030204" pitchFamily="18" charset="0"/>
                              </a:rPr>
                            </m:ctrlPr>
                          </m:sSubPr>
                          <m:e>
                            <m:r>
                              <a:rPr lang="pl-PL" b="0" i="1" smtClean="0">
                                <a:solidFill>
                                  <a:schemeClr val="accent1"/>
                                </a:solidFill>
                                <a:latin typeface="Cambria Math" panose="02040503050406030204" pitchFamily="18" charset="0"/>
                              </a:rPr>
                              <m:t>𝑦</m:t>
                            </m:r>
                          </m:e>
                          <m:sub>
                            <m:r>
                              <a:rPr lang="pl-PL" b="0" i="1" smtClean="0">
                                <a:solidFill>
                                  <a:schemeClr val="accent1"/>
                                </a:solidFill>
                                <a:latin typeface="Cambria Math" panose="02040503050406030204" pitchFamily="18" charset="0"/>
                              </a:rPr>
                              <m:t>𝑖</m:t>
                            </m:r>
                          </m:sub>
                        </m:sSub>
                        <m:r>
                          <a:rPr lang="pl-PL" b="0" i="1" smtClean="0">
                            <a:solidFill>
                              <a:schemeClr val="accent1"/>
                            </a:solidFill>
                            <a:latin typeface="Cambria Math" panose="02040503050406030204" pitchFamily="18" charset="0"/>
                          </a:rPr>
                          <m:t>−</m:t>
                        </m:r>
                        <m:acc>
                          <m:accPr>
                            <m:chr m:val="̂"/>
                            <m:ctrlPr>
                              <a:rPr lang="pl-PL" b="0" i="1" smtClean="0">
                                <a:solidFill>
                                  <a:schemeClr val="accent1"/>
                                </a:solidFill>
                                <a:latin typeface="Cambria Math" panose="02040503050406030204" pitchFamily="18" charset="0"/>
                              </a:rPr>
                            </m:ctrlPr>
                          </m:accPr>
                          <m:e>
                            <m:sSub>
                              <m:sSubPr>
                                <m:ctrlPr>
                                  <a:rPr lang="pl-PL" b="0" i="1" smtClean="0">
                                    <a:solidFill>
                                      <a:schemeClr val="accent1"/>
                                    </a:solidFill>
                                    <a:latin typeface="Cambria Math" panose="02040503050406030204" pitchFamily="18" charset="0"/>
                                  </a:rPr>
                                </m:ctrlPr>
                              </m:sSubPr>
                              <m:e>
                                <m:r>
                                  <a:rPr lang="pl-PL" b="0" i="1" smtClean="0">
                                    <a:solidFill>
                                      <a:schemeClr val="accent1"/>
                                    </a:solidFill>
                                    <a:latin typeface="Cambria Math" panose="02040503050406030204" pitchFamily="18" charset="0"/>
                                  </a:rPr>
                                  <m:t>𝑦</m:t>
                                </m:r>
                              </m:e>
                              <m:sub>
                                <m:r>
                                  <a:rPr lang="pl-PL" b="0" i="1" smtClean="0">
                                    <a:solidFill>
                                      <a:schemeClr val="accent1"/>
                                    </a:solidFill>
                                    <a:latin typeface="Cambria Math" panose="02040503050406030204" pitchFamily="18" charset="0"/>
                                  </a:rPr>
                                  <m:t>𝑖</m:t>
                                </m:r>
                              </m:sub>
                            </m:sSub>
                          </m:e>
                        </m:acc>
                      </m:oMath>
                    </m:oMathPara>
                  </a14:m>
                  <a:endParaRPr lang="pl-PL" dirty="0">
                    <a:solidFill>
                      <a:schemeClr val="accent1"/>
                    </a:solidFill>
                  </a:endParaRPr>
                </a:p>
              </p:txBody>
            </p:sp>
          </mc:Choice>
          <mc:Fallback xmlns="">
            <p:sp>
              <p:nvSpPr>
                <p:cNvPr id="12" name="pole tekstowe 11">
                  <a:extLst>
                    <a:ext uri="{FF2B5EF4-FFF2-40B4-BE49-F238E27FC236}">
                      <a16:creationId xmlns:a16="http://schemas.microsoft.com/office/drawing/2014/main" id="{4C778E87-E4B6-4D91-97E6-113843BE5B53}"/>
                    </a:ext>
                  </a:extLst>
                </p:cNvPr>
                <p:cNvSpPr txBox="1">
                  <a:spLocks noRot="1" noChangeAspect="1" noMove="1" noResize="1" noEditPoints="1" noAdjustHandles="1" noChangeArrowheads="1" noChangeShapeType="1" noTextEdit="1"/>
                </p:cNvSpPr>
                <p:nvPr/>
              </p:nvSpPr>
              <p:spPr>
                <a:xfrm>
                  <a:off x="8707729" y="4019227"/>
                  <a:ext cx="723596" cy="276999"/>
                </a:xfrm>
                <a:prstGeom prst="rect">
                  <a:avLst/>
                </a:prstGeom>
                <a:blipFill>
                  <a:blip r:embed="rId4"/>
                  <a:stretch>
                    <a:fillRect l="-7563" t="-26667" r="-58824" b="-26667"/>
                  </a:stretch>
                </a:blipFill>
              </p:spPr>
              <p:txBody>
                <a:bodyPr/>
                <a:lstStyle/>
                <a:p>
                  <a:r>
                    <a:rPr lang="pl-PL">
                      <a:noFill/>
                    </a:rPr>
                    <a:t> </a:t>
                  </a:r>
                </a:p>
              </p:txBody>
            </p:sp>
          </mc:Fallback>
        </mc:AlternateContent>
      </p:grpSp>
    </p:spTree>
    <p:extLst>
      <p:ext uri="{BB962C8B-B14F-4D97-AF65-F5344CB8AC3E}">
        <p14:creationId xmlns:p14="http://schemas.microsoft.com/office/powerpoint/2010/main" val="21743786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4"/>
                <a:ext cx="10553894" cy="4783854"/>
              </a:xfrm>
            </p:spPr>
            <p:txBody>
              <a:bodyPr>
                <a:noAutofit/>
              </a:bodyPr>
              <a:lstStyle/>
              <a:p>
                <a:r>
                  <a:rPr lang="pl-PL" altLang="pl-PL" sz="2200" dirty="0"/>
                  <a:t>  Najważniejszym miernikiem siły związku prostoliniowego pomiędzy dwiema zmiennymi jest współczynnik korelacji.</a:t>
                </a:r>
              </a:p>
              <a:p>
                <a:r>
                  <a:rPr lang="pl-PL" altLang="pl-PL" sz="2200" dirty="0"/>
                  <a:t> Współczynnik korelacji Pearsona możemy wyznaczyć ze wzoru:</a:t>
                </a:r>
              </a:p>
              <a:p>
                <a:pPr marL="0" indent="0">
                  <a:buNone/>
                </a:pPr>
                <a:endParaRPr lang="pl-PL" altLang="pl-PL" sz="2200" dirty="0"/>
              </a:p>
              <a:p>
                <a:pPr marL="0" indent="0">
                  <a:buNone/>
                </a:pPr>
                <a14:m>
                  <m:oMathPara xmlns:m="http://schemas.openxmlformats.org/officeDocument/2006/math">
                    <m:oMathParaPr>
                      <m:jc m:val="centerGroup"/>
                    </m:oMathParaPr>
                    <m:oMath xmlns:m="http://schemas.openxmlformats.org/officeDocument/2006/math">
                      <m:r>
                        <a:rPr lang="pl-PL" altLang="pl-PL" sz="2200" b="0" i="1" smtClean="0">
                          <a:latin typeface="Cambria Math" panose="02040503050406030204" pitchFamily="18" charset="0"/>
                        </a:rPr>
                        <m:t>𝑟</m:t>
                      </m:r>
                      <m:r>
                        <a:rPr lang="pl-PL" altLang="pl-PL" sz="2200" b="0" i="1" smtClean="0">
                          <a:latin typeface="Cambria Math" panose="02040503050406030204" pitchFamily="18" charset="0"/>
                        </a:rPr>
                        <m:t>=</m:t>
                      </m:r>
                      <m:f>
                        <m:fPr>
                          <m:ctrlPr>
                            <a:rPr lang="pl-PL" altLang="pl-PL" sz="2200" b="0" i="1" smtClean="0">
                              <a:latin typeface="Cambria Math" panose="02040503050406030204" pitchFamily="18" charset="0"/>
                            </a:rPr>
                          </m:ctrlPr>
                        </m:fPr>
                        <m:num>
                          <m:r>
                            <a:rPr lang="pl-PL" altLang="pl-PL" sz="2200" b="0" i="1" smtClean="0">
                              <a:latin typeface="Cambria Math" panose="02040503050406030204" pitchFamily="18" charset="0"/>
                            </a:rPr>
                            <m:t>𝑐𝑜𝑣</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𝑥</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𝑦</m:t>
                          </m:r>
                          <m:r>
                            <a:rPr lang="pl-PL" altLang="pl-PL" sz="2200" b="0" i="1" smtClean="0">
                              <a:latin typeface="Cambria Math" panose="02040503050406030204" pitchFamily="18" charset="0"/>
                            </a:rPr>
                            <m:t>)</m:t>
                          </m:r>
                        </m:num>
                        <m:den>
                          <m:r>
                            <a:rPr lang="pl-PL" altLang="pl-PL" sz="2200" b="0" i="1" smtClean="0">
                              <a:latin typeface="Cambria Math" panose="02040503050406030204" pitchFamily="18" charset="0"/>
                            </a:rPr>
                            <m:t>𝑠</m:t>
                          </m:r>
                          <m:d>
                            <m:dPr>
                              <m:ctrlPr>
                                <a:rPr lang="pl-PL" altLang="pl-PL" sz="2200" b="0" i="1" smtClean="0">
                                  <a:latin typeface="Cambria Math" panose="02040503050406030204" pitchFamily="18" charset="0"/>
                                </a:rPr>
                              </m:ctrlPr>
                            </m:dPr>
                            <m:e>
                              <m:r>
                                <a:rPr lang="pl-PL" altLang="pl-PL" sz="2200" b="0" i="1" smtClean="0">
                                  <a:latin typeface="Cambria Math" panose="02040503050406030204" pitchFamily="18" charset="0"/>
                                </a:rPr>
                                <m:t>𝑥</m:t>
                              </m:r>
                            </m:e>
                          </m:d>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𝑠</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𝑦</m:t>
                          </m:r>
                          <m:r>
                            <a:rPr lang="pl-PL" altLang="pl-PL" sz="2200" b="0" i="1" smtClean="0">
                              <a:latin typeface="Cambria Math" panose="02040503050406030204" pitchFamily="18" charset="0"/>
                            </a:rPr>
                            <m:t>)</m:t>
                          </m:r>
                        </m:den>
                      </m:f>
                    </m:oMath>
                  </m:oMathPara>
                </a14:m>
                <a:endParaRPr lang="pl-PL" altLang="pl-PL" sz="2200" b="0" dirty="0"/>
              </a:p>
              <a:p>
                <a:pPr marL="0" indent="0">
                  <a:buNone/>
                </a:pPr>
                <a:r>
                  <a:rPr lang="pl-PL" altLang="pl-PL" sz="2200" dirty="0"/>
                  <a:t>gdzie:</a:t>
                </a:r>
              </a:p>
              <a:p>
                <a:pPr marL="0" indent="0">
                  <a:buNone/>
                </a:pPr>
                <a14:m>
                  <m:oMath xmlns:m="http://schemas.openxmlformats.org/officeDocument/2006/math">
                    <m:r>
                      <a:rPr lang="pl-PL" altLang="pl-PL" sz="2200" b="0" i="1" smtClean="0">
                        <a:latin typeface="Cambria Math" panose="02040503050406030204" pitchFamily="18" charset="0"/>
                      </a:rPr>
                      <m:t>𝑐𝑜𝑣</m:t>
                    </m:r>
                    <m:d>
                      <m:dPr>
                        <m:ctrlPr>
                          <a:rPr lang="pl-PL" altLang="pl-PL" sz="2200" b="0" i="1" smtClean="0">
                            <a:latin typeface="Cambria Math" panose="02040503050406030204" pitchFamily="18" charset="0"/>
                          </a:rPr>
                        </m:ctrlPr>
                      </m:dPr>
                      <m:e>
                        <m:r>
                          <a:rPr lang="pl-PL" altLang="pl-PL" sz="2200" b="0" i="1" smtClean="0">
                            <a:latin typeface="Cambria Math" panose="02040503050406030204" pitchFamily="18" charset="0"/>
                          </a:rPr>
                          <m:t>𝑥</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𝑦</m:t>
                        </m:r>
                      </m:e>
                    </m:d>
                    <m:r>
                      <a:rPr lang="pl-PL" altLang="pl-PL" sz="2200" b="0" i="1" smtClean="0">
                        <a:latin typeface="Cambria Math" panose="02040503050406030204" pitchFamily="18" charset="0"/>
                      </a:rPr>
                      <m:t>=</m:t>
                    </m:r>
                    <m:f>
                      <m:fPr>
                        <m:ctrlPr>
                          <a:rPr lang="pl-PL" altLang="pl-PL" sz="2200" b="0" i="1" smtClean="0">
                            <a:latin typeface="Cambria Math" panose="02040503050406030204" pitchFamily="18" charset="0"/>
                          </a:rPr>
                        </m:ctrlPr>
                      </m:fPr>
                      <m:num>
                        <m:nary>
                          <m:naryPr>
                            <m:chr m:val="∑"/>
                            <m:limLoc m:val="subSup"/>
                            <m:ctrlPr>
                              <a:rPr lang="pl-PL" altLang="pl-PL" sz="2200" b="0" i="1" smtClean="0">
                                <a:latin typeface="Cambria Math" panose="02040503050406030204" pitchFamily="18" charset="0"/>
                              </a:rPr>
                            </m:ctrlPr>
                          </m:naryPr>
                          <m:sub>
                            <m:r>
                              <m:rPr>
                                <m:brk m:alnAt="25"/>
                              </m:rPr>
                              <a:rPr lang="pl-PL" altLang="pl-PL" sz="2200" b="0" i="1" smtClean="0">
                                <a:latin typeface="Cambria Math" panose="02040503050406030204" pitchFamily="18" charset="0"/>
                              </a:rPr>
                              <m:t>𝑖</m:t>
                            </m:r>
                            <m:r>
                              <a:rPr lang="pl-PL" altLang="pl-PL" sz="2200" b="0" i="1" smtClean="0">
                                <a:latin typeface="Cambria Math" panose="02040503050406030204" pitchFamily="18" charset="0"/>
                              </a:rPr>
                              <m:t>=1</m:t>
                            </m:r>
                          </m:sub>
                          <m:sup>
                            <m:r>
                              <a:rPr lang="pl-PL" altLang="pl-PL" sz="2200" b="0" i="1" smtClean="0">
                                <a:latin typeface="Cambria Math" panose="02040503050406030204" pitchFamily="18" charset="0"/>
                              </a:rPr>
                              <m:t>𝑛</m:t>
                            </m:r>
                          </m:sup>
                          <m:e>
                            <m:d>
                              <m:dPr>
                                <m:ctrlPr>
                                  <a:rPr lang="pl-PL" altLang="pl-PL" sz="2200" b="0" i="1" smtClean="0">
                                    <a:latin typeface="Cambria Math" panose="02040503050406030204" pitchFamily="18" charset="0"/>
                                  </a:rPr>
                                </m:ctrlPr>
                              </m:dPr>
                              <m:e>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𝑖</m:t>
                                    </m:r>
                                  </m:sub>
                                </m:sSub>
                                <m:r>
                                  <a:rPr lang="pl-PL" altLang="pl-PL" sz="2200" b="0" i="1" smtClean="0">
                                    <a:latin typeface="Cambria Math" panose="02040503050406030204" pitchFamily="18" charset="0"/>
                                  </a:rPr>
                                  <m:t>−</m:t>
                                </m:r>
                                <m:acc>
                                  <m:accPr>
                                    <m:chr m:val="̅"/>
                                    <m:ctrlPr>
                                      <a:rPr lang="pl-PL" altLang="pl-PL" sz="2200" b="0" i="1" smtClean="0">
                                        <a:latin typeface="Cambria Math" panose="02040503050406030204" pitchFamily="18" charset="0"/>
                                      </a:rPr>
                                    </m:ctrlPr>
                                  </m:accPr>
                                  <m:e>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𝑖</m:t>
                                        </m:r>
                                      </m:sub>
                                    </m:sSub>
                                  </m:e>
                                </m:acc>
                              </m:e>
                            </m:d>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𝑦</m:t>
                                </m:r>
                              </m:e>
                              <m:sub>
                                <m:r>
                                  <a:rPr lang="pl-PL" altLang="pl-PL" sz="2200" b="0" i="1" smtClean="0">
                                    <a:latin typeface="Cambria Math" panose="02040503050406030204" pitchFamily="18" charset="0"/>
                                  </a:rPr>
                                  <m:t>𝑖</m:t>
                                </m:r>
                              </m:sub>
                            </m:sSub>
                            <m:r>
                              <a:rPr lang="pl-PL" altLang="pl-PL" sz="2200" b="0" i="1" smtClean="0">
                                <a:latin typeface="Cambria Math" panose="02040503050406030204" pitchFamily="18" charset="0"/>
                              </a:rPr>
                              <m:t>−</m:t>
                            </m:r>
                            <m:acc>
                              <m:accPr>
                                <m:chr m:val="̅"/>
                                <m:ctrlPr>
                                  <a:rPr lang="pl-PL" altLang="pl-PL" sz="2200" i="1">
                                    <a:latin typeface="Cambria Math" panose="02040503050406030204" pitchFamily="18" charset="0"/>
                                  </a:rPr>
                                </m:ctrlPr>
                              </m:accPr>
                              <m:e>
                                <m:sSub>
                                  <m:sSubPr>
                                    <m:ctrlPr>
                                      <a:rPr lang="pl-PL" altLang="pl-PL" sz="2200" i="1">
                                        <a:latin typeface="Cambria Math" panose="02040503050406030204" pitchFamily="18" charset="0"/>
                                      </a:rPr>
                                    </m:ctrlPr>
                                  </m:sSubPr>
                                  <m:e>
                                    <m:r>
                                      <a:rPr lang="pl-PL" altLang="pl-PL" sz="2200" b="0" i="1" smtClean="0">
                                        <a:latin typeface="Cambria Math" panose="02040503050406030204" pitchFamily="18" charset="0"/>
                                      </a:rPr>
                                      <m:t>𝑦</m:t>
                                    </m:r>
                                  </m:e>
                                  <m:sub>
                                    <m:r>
                                      <a:rPr lang="pl-PL" altLang="pl-PL" sz="2200" i="1">
                                        <a:latin typeface="Cambria Math" panose="02040503050406030204" pitchFamily="18" charset="0"/>
                                      </a:rPr>
                                      <m:t>𝑖</m:t>
                                    </m:r>
                                  </m:sub>
                                </m:sSub>
                              </m:e>
                            </m:acc>
                            <m:r>
                              <a:rPr lang="pl-PL" altLang="pl-PL" sz="2200" b="0" i="1" smtClean="0">
                                <a:latin typeface="Cambria Math" panose="02040503050406030204" pitchFamily="18" charset="0"/>
                              </a:rPr>
                              <m:t>)</m:t>
                            </m:r>
                          </m:e>
                        </m:nary>
                      </m:num>
                      <m:den>
                        <m:r>
                          <a:rPr lang="pl-PL" altLang="pl-PL" sz="2200" b="0" i="1" smtClean="0">
                            <a:latin typeface="Cambria Math" panose="02040503050406030204" pitchFamily="18" charset="0"/>
                          </a:rPr>
                          <m:t>𝑛</m:t>
                        </m:r>
                        <m:r>
                          <a:rPr lang="pl-PL" altLang="pl-PL" sz="2200" b="0" i="1" smtClean="0">
                            <a:latin typeface="Cambria Math" panose="02040503050406030204" pitchFamily="18" charset="0"/>
                          </a:rPr>
                          <m:t>−1</m:t>
                        </m:r>
                      </m:den>
                    </m:f>
                  </m:oMath>
                </a14:m>
                <a:r>
                  <a:rPr lang="pl-PL" altLang="pl-PL" sz="2200" b="0" dirty="0"/>
                  <a:t> – kowariancja dwuwymiarowej zmiennej losowej XY,</a:t>
                </a:r>
              </a:p>
              <a:p>
                <a:pPr marL="0" indent="0">
                  <a:buNone/>
                </a:pPr>
                <a14:m>
                  <m:oMath xmlns:m="http://schemas.openxmlformats.org/officeDocument/2006/math">
                    <m:r>
                      <a:rPr lang="pl-PL" altLang="pl-PL" sz="2200" b="0" i="1" smtClean="0">
                        <a:latin typeface="Cambria Math" panose="02040503050406030204" pitchFamily="18" charset="0"/>
                      </a:rPr>
                      <m:t>𝑠</m:t>
                    </m:r>
                    <m:d>
                      <m:dPr>
                        <m:ctrlPr>
                          <a:rPr lang="pl-PL" altLang="pl-PL" sz="2200" b="0" i="1" smtClean="0">
                            <a:latin typeface="Cambria Math" panose="02040503050406030204" pitchFamily="18" charset="0"/>
                          </a:rPr>
                        </m:ctrlPr>
                      </m:dPr>
                      <m:e>
                        <m:r>
                          <a:rPr lang="pl-PL" altLang="pl-PL" sz="2200" b="0" i="1" smtClean="0">
                            <a:latin typeface="Cambria Math" panose="02040503050406030204" pitchFamily="18" charset="0"/>
                          </a:rPr>
                          <m:t>𝑥</m:t>
                        </m:r>
                      </m:e>
                    </m:d>
                  </m:oMath>
                </a14:m>
                <a:r>
                  <a:rPr lang="pl-PL" altLang="pl-PL" sz="2200" b="0" dirty="0"/>
                  <a:t> oraz </a:t>
                </a:r>
                <a14:m>
                  <m:oMath xmlns:m="http://schemas.openxmlformats.org/officeDocument/2006/math">
                    <m:r>
                      <a:rPr lang="pl-PL" altLang="pl-PL" sz="2200" i="1">
                        <a:latin typeface="Cambria Math" panose="02040503050406030204" pitchFamily="18" charset="0"/>
                      </a:rPr>
                      <m:t>𝑠</m:t>
                    </m:r>
                    <m:d>
                      <m:dPr>
                        <m:ctrlPr>
                          <a:rPr lang="pl-PL" altLang="pl-PL" sz="2200" i="1">
                            <a:latin typeface="Cambria Math" panose="02040503050406030204" pitchFamily="18" charset="0"/>
                          </a:rPr>
                        </m:ctrlPr>
                      </m:dPr>
                      <m:e>
                        <m:r>
                          <a:rPr lang="pl-PL" altLang="pl-PL" sz="2200" b="0" i="1" smtClean="0">
                            <a:latin typeface="Cambria Math" panose="02040503050406030204" pitchFamily="18" charset="0"/>
                          </a:rPr>
                          <m:t>𝑦</m:t>
                        </m:r>
                      </m:e>
                    </m:d>
                  </m:oMath>
                </a14:m>
                <a:r>
                  <a:rPr lang="pl-PL" altLang="pl-PL" sz="2200" b="0" dirty="0"/>
                  <a:t> - odchylenia standardowe odpowiednio zmiennej X oraz Y.</a:t>
                </a:r>
              </a:p>
              <a:p>
                <a:pPr marL="0" indent="0">
                  <a:buNone/>
                </a:pPr>
                <a:endParaRPr lang="pl-PL" altLang="pl-PL" sz="2200" b="0" dirty="0"/>
              </a:p>
              <a:p>
                <a:pPr marL="0" indent="0">
                  <a:buNone/>
                </a:pPr>
                <a:endParaRPr lang="pl-PL" altLang="pl-PL" sz="2200" dirty="0"/>
              </a:p>
              <a:p>
                <a:endParaRPr lang="pl-PL" altLang="pl-PL" sz="2200" b="1" dirty="0"/>
              </a:p>
              <a:p>
                <a:pPr marL="0" indent="0">
                  <a:buNone/>
                </a:pPr>
                <a:endParaRPr lang="pl-PL" altLang="pl-PL" sz="2200"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4"/>
                <a:ext cx="10553894" cy="4783854"/>
              </a:xfrm>
              <a:blipFill>
                <a:blip r:embed="rId2"/>
                <a:stretch>
                  <a:fillRect l="-751" t="-1656" r="-173"/>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258</a:t>
            </a:fld>
            <a:endParaRPr lang="pl-PL"/>
          </a:p>
        </p:txBody>
      </p:sp>
    </p:spTree>
    <p:extLst>
      <p:ext uri="{BB962C8B-B14F-4D97-AF65-F5344CB8AC3E}">
        <p14:creationId xmlns:p14="http://schemas.microsoft.com/office/powerpoint/2010/main" val="156409041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p:sp>
        <p:nvSpPr>
          <p:cNvPr id="29701" name="Symbol zastępczy zawartości 2"/>
          <p:cNvSpPr>
            <a:spLocks noGrp="1"/>
          </p:cNvSpPr>
          <p:nvPr>
            <p:ph idx="1"/>
          </p:nvPr>
        </p:nvSpPr>
        <p:spPr>
          <a:xfrm>
            <a:off x="1146875" y="1359493"/>
            <a:ext cx="9872420" cy="4410991"/>
          </a:xfrm>
        </p:spPr>
        <p:txBody>
          <a:bodyPr>
            <a:noAutofit/>
          </a:bodyPr>
          <a:lstStyle/>
          <a:p>
            <a:r>
              <a:rPr lang="pl-PL" altLang="pl-PL" sz="2200" dirty="0"/>
              <a:t>  W celu demonstracji regresji liniowej przy wykorzystaniu biblioteki </a:t>
            </a:r>
            <a:r>
              <a:rPr lang="pl-PL" altLang="pl-PL" sz="2200" dirty="0" err="1"/>
              <a:t>scikit-learn</a:t>
            </a:r>
            <a:r>
              <a:rPr lang="pl-PL" altLang="pl-PL" sz="2200" dirty="0"/>
              <a:t> wykorzystano zbiór danych Boston. Zbiór danych zawiera ceny mieszkań w mieście Boston w zależności od różnych czynników.</a:t>
            </a:r>
          </a:p>
          <a:p>
            <a:pPr marL="0" indent="0">
              <a:buNone/>
            </a:pPr>
            <a:endParaRPr lang="pl-PL" altLang="pl-PL" sz="2200" dirty="0"/>
          </a:p>
          <a:p>
            <a:pPr marL="0" indent="0">
              <a:buNone/>
            </a:pPr>
            <a:r>
              <a:rPr lang="pl-PL" sz="1600" b="0" i="0" dirty="0">
                <a:solidFill>
                  <a:srgbClr val="880000"/>
                </a:solidFill>
                <a:effectLst/>
                <a:latin typeface="Courier New" panose="02070309020205020404" pitchFamily="49" charset="0"/>
              </a:rPr>
              <a:t># Załadowanie bibliotek</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sklearn.linear_model</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LinearRegression</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sklearn.datasets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load_boston</a:t>
            </a:r>
            <a:r>
              <a:rPr lang="pl-PL" sz="1600" b="0" i="0" dirty="0">
                <a:solidFill>
                  <a:srgbClr val="000000"/>
                </a:solidFill>
                <a:effectLst/>
                <a:latin typeface="Courier New" panose="02070309020205020404" pitchFamily="49" charset="0"/>
              </a:rPr>
              <a:t> </a:t>
            </a:r>
          </a:p>
          <a:p>
            <a:pPr marL="0" indent="0">
              <a:buNone/>
            </a:pP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Wczytanie danych – dwie pierwsze cechy</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boston = </a:t>
            </a:r>
            <a:r>
              <a:rPr lang="pl-PL" sz="1600" b="0" i="0" dirty="0" err="1">
                <a:solidFill>
                  <a:srgbClr val="000000"/>
                </a:solidFill>
                <a:effectLst/>
                <a:latin typeface="Courier New" panose="02070309020205020404" pitchFamily="49" charset="0"/>
              </a:rPr>
              <a:t>load_boston</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boston.data</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target = </a:t>
            </a:r>
            <a:r>
              <a:rPr lang="pl-PL" sz="1600" b="0" i="0" dirty="0" err="1">
                <a:solidFill>
                  <a:srgbClr val="000000"/>
                </a:solidFill>
                <a:effectLst/>
                <a:latin typeface="Courier New" panose="02070309020205020404" pitchFamily="49" charset="0"/>
              </a:rPr>
              <a:t>boston.target</a:t>
            </a:r>
            <a:endParaRPr lang="pl-PL" altLang="pl-PL" sz="1600" dirty="0"/>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259</a:t>
            </a:fld>
            <a:endParaRPr lang="pl-PL"/>
          </a:p>
        </p:txBody>
      </p:sp>
    </p:spTree>
    <p:extLst>
      <p:ext uri="{BB962C8B-B14F-4D97-AF65-F5344CB8AC3E}">
        <p14:creationId xmlns:p14="http://schemas.microsoft.com/office/powerpoint/2010/main" val="3739453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Środowiska do pracy z </a:t>
            </a:r>
            <a:r>
              <a:rPr lang="pl-PL" altLang="pl-PL" dirty="0" err="1"/>
              <a:t>Pythonem</a:t>
            </a:r>
            <a:r>
              <a:rPr lang="pl-PL" altLang="pl-PL" dirty="0"/>
              <a:t> </a:t>
            </a:r>
          </a:p>
        </p:txBody>
      </p:sp>
      <p:sp>
        <p:nvSpPr>
          <p:cNvPr id="29701" name="Symbol zastępczy zawartości 2"/>
          <p:cNvSpPr>
            <a:spLocks noGrp="1"/>
          </p:cNvSpPr>
          <p:nvPr>
            <p:ph idx="1"/>
          </p:nvPr>
        </p:nvSpPr>
        <p:spPr>
          <a:xfrm>
            <a:off x="642147" y="1876467"/>
            <a:ext cx="5453853" cy="4239300"/>
          </a:xfrm>
        </p:spPr>
        <p:txBody>
          <a:bodyPr>
            <a:noAutofit/>
          </a:bodyPr>
          <a:lstStyle/>
          <a:p>
            <a:pPr algn="just"/>
            <a:r>
              <a:rPr lang="pl-PL" altLang="pl-PL" sz="2200" dirty="0"/>
              <a:t> Interaktywna powłoka dla języka </a:t>
            </a:r>
            <a:r>
              <a:rPr lang="pl-PL" altLang="pl-PL" sz="2200" dirty="0" err="1"/>
              <a:t>Python</a:t>
            </a:r>
            <a:r>
              <a:rPr lang="pl-PL" altLang="pl-PL" sz="2200" dirty="0"/>
              <a:t>. </a:t>
            </a:r>
          </a:p>
          <a:p>
            <a:pPr algn="just"/>
            <a:r>
              <a:rPr lang="pl-PL" altLang="pl-PL" sz="2200" dirty="0"/>
              <a:t> Stanowi alternatywę dla </a:t>
            </a:r>
            <a:r>
              <a:rPr lang="pl-PL" altLang="pl-PL" sz="2200" dirty="0" err="1"/>
              <a:t>Python</a:t>
            </a:r>
            <a:r>
              <a:rPr lang="pl-PL" altLang="pl-PL" sz="2200" dirty="0"/>
              <a:t> IDLE o nieco większych możliwościach</a:t>
            </a:r>
          </a:p>
          <a:p>
            <a:pPr algn="just"/>
            <a:r>
              <a:rPr lang="pl-PL" altLang="pl-PL" sz="2200" dirty="0"/>
              <a:t> Stanowi podstawę dla innych środowisk programistycznych jak </a:t>
            </a:r>
            <a:r>
              <a:rPr lang="pl-PL" altLang="pl-PL" sz="2200" dirty="0" err="1"/>
              <a:t>Jupyter</a:t>
            </a:r>
            <a:r>
              <a:rPr lang="pl-PL" altLang="pl-PL" sz="2200" dirty="0"/>
              <a:t> Notebook i </a:t>
            </a:r>
            <a:r>
              <a:rPr lang="pl-PL" altLang="pl-PL" sz="2200" dirty="0" err="1"/>
              <a:t>JupyterLab</a:t>
            </a:r>
            <a:endParaRPr lang="pl-PL" altLang="pl-PL" sz="2200" dirty="0"/>
          </a:p>
          <a:p>
            <a:pPr algn="just"/>
            <a:r>
              <a:rPr lang="pl-PL" altLang="pl-PL" sz="2200" dirty="0"/>
              <a:t> W trakcie kursu będziemy korzystali z </a:t>
            </a:r>
            <a:r>
              <a:rPr lang="pl-PL" altLang="pl-PL" sz="2200" dirty="0" err="1"/>
              <a:t>IPythona</a:t>
            </a:r>
            <a:r>
              <a:rPr lang="pl-PL" altLang="pl-PL" sz="2200" dirty="0"/>
              <a:t> do pracy w trybie interaktywnym </a:t>
            </a:r>
          </a:p>
          <a:p>
            <a:pPr algn="just"/>
            <a:endParaRPr lang="pl-PL" altLang="pl-PL" sz="2200" dirty="0"/>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26</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3" y="1240196"/>
            <a:ext cx="11215465" cy="430887"/>
          </a:xfrm>
          <a:prstGeom prst="rect">
            <a:avLst/>
          </a:prstGeom>
          <a:noFill/>
        </p:spPr>
        <p:txBody>
          <a:bodyPr wrap="square" rtlCol="0">
            <a:spAutoFit/>
          </a:bodyPr>
          <a:lstStyle/>
          <a:p>
            <a:r>
              <a:rPr lang="pl-PL" sz="2200" dirty="0" err="1"/>
              <a:t>IPython</a:t>
            </a:r>
            <a:endParaRPr lang="pl-PL" sz="2000" dirty="0">
              <a:latin typeface="Consolas" panose="020B0609020204030204" pitchFamily="49" charset="0"/>
            </a:endParaRPr>
          </a:p>
        </p:txBody>
      </p:sp>
      <p:pic>
        <p:nvPicPr>
          <p:cNvPr id="7" name="Obraz 6" descr="Obraz zawierający zrzut ekranu&#10;&#10;Opis wygenerowany automatycznie">
            <a:extLst>
              <a:ext uri="{FF2B5EF4-FFF2-40B4-BE49-F238E27FC236}">
                <a16:creationId xmlns:a16="http://schemas.microsoft.com/office/drawing/2014/main" id="{EA3E9552-760D-4C88-8042-586EFA546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389" y="1034812"/>
            <a:ext cx="4759464" cy="5080955"/>
          </a:xfrm>
          <a:prstGeom prst="rect">
            <a:avLst/>
          </a:prstGeom>
        </p:spPr>
      </p:pic>
    </p:spTree>
    <p:extLst>
      <p:ext uri="{BB962C8B-B14F-4D97-AF65-F5344CB8AC3E}">
        <p14:creationId xmlns:p14="http://schemas.microsoft.com/office/powerpoint/2010/main" val="45820724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p:sp>
        <p:nvSpPr>
          <p:cNvPr id="29701" name="Symbol zastępczy zawartości 2"/>
          <p:cNvSpPr>
            <a:spLocks noGrp="1"/>
          </p:cNvSpPr>
          <p:nvPr>
            <p:ph idx="1"/>
          </p:nvPr>
        </p:nvSpPr>
        <p:spPr>
          <a:xfrm>
            <a:off x="1146875" y="1359493"/>
            <a:ext cx="9872420" cy="4703956"/>
          </a:xfrm>
        </p:spPr>
        <p:txBody>
          <a:bodyPr>
            <a:noAutofit/>
          </a:bodyPr>
          <a:lstStyle/>
          <a:p>
            <a:r>
              <a:rPr lang="pl-PL" altLang="pl-PL" sz="2200" dirty="0"/>
              <a:t>  W celu demonstracji regresji liniowej przy wykorzystaniu biblioteki </a:t>
            </a:r>
            <a:r>
              <a:rPr lang="pl-PL" altLang="pl-PL" sz="2200" dirty="0" err="1"/>
              <a:t>scikit-learn</a:t>
            </a:r>
            <a:r>
              <a:rPr lang="pl-PL" altLang="pl-PL" sz="2200" dirty="0"/>
              <a:t> wykorzystano zbiór danych Boston. Zbiór danych zawiera ceny mieszkań w mieście Boston w zależności od różnych czynników.</a:t>
            </a:r>
          </a:p>
          <a:p>
            <a:pPr marL="0" indent="0">
              <a:buNone/>
            </a:pPr>
            <a:endParaRPr lang="pl-PL" altLang="pl-PL" sz="2200" dirty="0"/>
          </a:p>
          <a:p>
            <a:pPr marL="0" indent="0">
              <a:buNone/>
            </a:pPr>
            <a:r>
              <a:rPr lang="en-US" sz="1600" b="0" i="0" dirty="0">
                <a:solidFill>
                  <a:srgbClr val="880000"/>
                </a:solidFill>
                <a:effectLst/>
                <a:latin typeface="Courier New" panose="02070309020205020404" pitchFamily="49" charset="0"/>
              </a:rPr>
              <a:t># </a:t>
            </a:r>
            <a:r>
              <a:rPr lang="pl-PL" sz="1600" b="0" i="0" dirty="0">
                <a:solidFill>
                  <a:srgbClr val="880000"/>
                </a:solidFill>
                <a:effectLst/>
                <a:latin typeface="Courier New" panose="02070309020205020404" pitchFamily="49" charset="0"/>
              </a:rPr>
              <a:t>Zdefiniowanie modelu regresji liniowej</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660066"/>
                </a:solidFill>
                <a:effectLst/>
                <a:latin typeface="Courier New" panose="02070309020205020404" pitchFamily="49" charset="0"/>
              </a:rPr>
              <a:t>regression</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LinearRegression</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0" indent="0">
              <a:buNone/>
            </a:pP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880000"/>
                </a:solidFill>
                <a:effectLst/>
                <a:latin typeface="Courier New" panose="02070309020205020404" pitchFamily="49" charset="0"/>
              </a:rPr>
              <a:t># </a:t>
            </a:r>
            <a:r>
              <a:rPr lang="pl-PL" sz="1600" b="0" i="0" dirty="0">
                <a:solidFill>
                  <a:srgbClr val="880000"/>
                </a:solidFill>
                <a:effectLst/>
                <a:latin typeface="Courier New" panose="02070309020205020404" pitchFamily="49" charset="0"/>
              </a:rPr>
              <a:t>Przeprowadzenie procesu uczenia modelu</a:t>
            </a:r>
          </a:p>
          <a:p>
            <a:pPr marL="0" indent="0">
              <a:buNone/>
            </a:pPr>
            <a:r>
              <a:rPr lang="en-US" sz="1600" b="0" i="0" dirty="0">
                <a:solidFill>
                  <a:srgbClr val="660066"/>
                </a:solidFill>
                <a:effectLst/>
                <a:latin typeface="Courier New" panose="02070309020205020404" pitchFamily="49" charset="0"/>
              </a:rPr>
              <a:t>model</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regression.fit</a:t>
            </a:r>
            <a:r>
              <a:rPr lang="en-US" sz="1600" b="0" i="0" dirty="0">
                <a:solidFill>
                  <a:srgbClr val="000000"/>
                </a:solidFill>
                <a:effectLst/>
                <a:latin typeface="Courier New" panose="02070309020205020404" pitchFamily="49" charset="0"/>
              </a:rPr>
              <a:t>(features, target)</a:t>
            </a:r>
            <a:endParaRPr lang="pl-PL" sz="1600" b="0" i="0" dirty="0">
              <a:solidFill>
                <a:srgbClr val="000000"/>
              </a:solidFill>
              <a:effectLst/>
              <a:latin typeface="Courier New" panose="02070309020205020404" pitchFamily="49" charset="0"/>
            </a:endParaRPr>
          </a:p>
          <a:p>
            <a:pPr marL="0" indent="0">
              <a:buNone/>
            </a:pPr>
            <a:endParaRPr lang="pl-PL" altLang="pl-PL" sz="1600" dirty="0">
              <a:solidFill>
                <a:srgbClr val="000000"/>
              </a:solidFill>
              <a:latin typeface="Courier New" panose="02070309020205020404" pitchFamily="49" charset="0"/>
            </a:endParaRPr>
          </a:p>
          <a:p>
            <a:r>
              <a:rPr lang="pl-PL" altLang="pl-PL" sz="1600" dirty="0"/>
              <a:t> </a:t>
            </a:r>
            <a:r>
              <a:rPr lang="pl-PL" altLang="pl-PL" sz="2200" dirty="0"/>
              <a:t>Można wyświetlić wartość wolnego wyrazu:</a:t>
            </a:r>
          </a:p>
          <a:p>
            <a:pPr marL="0" indent="0">
              <a:buNone/>
            </a:pPr>
            <a:r>
              <a:rPr lang="pl-PL" sz="1600" dirty="0" err="1">
                <a:solidFill>
                  <a:srgbClr val="000000"/>
                </a:solidFill>
                <a:latin typeface="Courier New" panose="02070309020205020404" pitchFamily="49" charset="0"/>
              </a:rPr>
              <a:t>model.intercept</a:t>
            </a:r>
            <a:r>
              <a:rPr lang="pl-PL" sz="1600" dirty="0">
                <a:solidFill>
                  <a:srgbClr val="000000"/>
                </a:solidFill>
                <a:latin typeface="Courier New" panose="02070309020205020404" pitchFamily="49" charset="0"/>
              </a:rPr>
              <a:t>_</a:t>
            </a:r>
          </a:p>
          <a:p>
            <a:pPr marL="0" indent="0">
              <a:buNone/>
            </a:pPr>
            <a:r>
              <a:rPr lang="pl-PL" sz="1600" dirty="0">
                <a:solidFill>
                  <a:srgbClr val="660066"/>
                </a:solidFill>
                <a:latin typeface="Courier New" panose="02070309020205020404" pitchFamily="49" charset="0"/>
              </a:rPr>
              <a:t>Out[]: </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22.485628113468223</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altLang="pl-PL" sz="1600" dirty="0">
              <a:solidFill>
                <a:srgbClr val="000000"/>
              </a:solidFill>
              <a:latin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260</a:t>
            </a:fld>
            <a:endParaRPr lang="pl-PL"/>
          </a:p>
        </p:txBody>
      </p:sp>
    </p:spTree>
    <p:extLst>
      <p:ext uri="{BB962C8B-B14F-4D97-AF65-F5344CB8AC3E}">
        <p14:creationId xmlns:p14="http://schemas.microsoft.com/office/powerpoint/2010/main" val="37441871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p:sp>
        <p:nvSpPr>
          <p:cNvPr id="29701" name="Symbol zastępczy zawartości 2"/>
          <p:cNvSpPr>
            <a:spLocks noGrp="1"/>
          </p:cNvSpPr>
          <p:nvPr>
            <p:ph idx="1"/>
          </p:nvPr>
        </p:nvSpPr>
        <p:spPr>
          <a:xfrm>
            <a:off x="1146875" y="1359493"/>
            <a:ext cx="9872420" cy="4703956"/>
          </a:xfrm>
        </p:spPr>
        <p:txBody>
          <a:bodyPr>
            <a:noAutofit/>
          </a:bodyPr>
          <a:lstStyle/>
          <a:p>
            <a:r>
              <a:rPr lang="pl-PL" altLang="pl-PL" sz="2200" dirty="0"/>
              <a:t>  Możliwe jest także wyświetlenie wartości poszczególnych współczynników:</a:t>
            </a:r>
          </a:p>
          <a:p>
            <a:pPr marL="0" indent="0">
              <a:buNone/>
            </a:pPr>
            <a:endParaRPr lang="pl-PL" sz="1600" b="0" i="0" dirty="0">
              <a:solidFill>
                <a:srgbClr val="000088"/>
              </a:solidFill>
              <a:effectLst/>
              <a:latin typeface="Courier New" panose="02070309020205020404" pitchFamily="49" charset="0"/>
            </a:endParaRPr>
          </a:p>
          <a:p>
            <a:pPr marL="0" indent="0">
              <a:buNone/>
            </a:pPr>
            <a:r>
              <a:rPr lang="pl-PL" sz="1600" b="0" i="0" dirty="0" err="1">
                <a:solidFill>
                  <a:srgbClr val="000088"/>
                </a:solidFill>
                <a:effectLst/>
                <a:latin typeface="Courier New" panose="02070309020205020404" pitchFamily="49" charset="0"/>
              </a:rPr>
              <a:t>model</a:t>
            </a:r>
            <a:r>
              <a:rPr lang="pl-PL" sz="1600" b="0" i="0" dirty="0" err="1">
                <a:solidFill>
                  <a:srgbClr val="9B703F"/>
                </a:solidFill>
                <a:effectLst/>
                <a:latin typeface="Courier New" panose="02070309020205020404" pitchFamily="49" charset="0"/>
              </a:rPr>
              <a:t>.coef</a:t>
            </a:r>
            <a:r>
              <a:rPr lang="pl-PL" sz="1600" b="0" i="0" dirty="0">
                <a:solidFill>
                  <a:srgbClr val="9B703F"/>
                </a:solidFill>
                <a:effectLst/>
                <a:latin typeface="Courier New" panose="02070309020205020404" pitchFamily="49" charset="0"/>
              </a:rPr>
              <a:t>_</a:t>
            </a:r>
          </a:p>
          <a:p>
            <a:pPr marL="0" indent="0">
              <a:buNone/>
            </a:pPr>
            <a:r>
              <a:rPr lang="pl-PL" sz="1600" dirty="0">
                <a:solidFill>
                  <a:srgbClr val="660066"/>
                </a:solidFill>
                <a:latin typeface="Courier New" panose="02070309020205020404" pitchFamily="49" charset="0"/>
              </a:rPr>
              <a:t>Out[]:</a:t>
            </a:r>
            <a:r>
              <a:rPr lang="pl-PL" sz="1600" dirty="0">
                <a:solidFill>
                  <a:srgbClr val="9B703F"/>
                </a:solidFill>
                <a:latin typeface="Courier New" panose="02070309020205020404" pitchFamily="49" charset="0"/>
              </a:rPr>
              <a:t>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([-0.35207832, 0.11610909])</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sz="1600" b="0" i="0" dirty="0">
              <a:solidFill>
                <a:srgbClr val="9B703F"/>
              </a:solidFill>
              <a:effectLst/>
              <a:latin typeface="Courier New" panose="02070309020205020404" pitchFamily="49" charset="0"/>
            </a:endParaRPr>
          </a:p>
          <a:p>
            <a:r>
              <a:rPr lang="pl-PL" altLang="pl-PL" sz="2200" dirty="0"/>
              <a:t> Możemy dokonać predykcji ceny dla pierwszego domu znajdującego się w zbiorze danych:</a:t>
            </a:r>
          </a:p>
          <a:p>
            <a:pPr marL="0" indent="0">
              <a:buNone/>
            </a:pPr>
            <a:r>
              <a:rPr lang="en-US" sz="1600" b="0" i="0" dirty="0" err="1">
                <a:solidFill>
                  <a:srgbClr val="000000"/>
                </a:solidFill>
                <a:effectLst/>
                <a:latin typeface="Courier New" panose="02070309020205020404" pitchFamily="49" charset="0"/>
              </a:rPr>
              <a:t>model.predict</a:t>
            </a:r>
            <a:r>
              <a:rPr lang="en-US" sz="1600" b="0" i="0" dirty="0">
                <a:solidFill>
                  <a:srgbClr val="000000"/>
                </a:solidFill>
                <a:effectLst/>
                <a:latin typeface="Courier New" panose="02070309020205020404" pitchFamily="49" charset="0"/>
              </a:rPr>
              <a:t>(features)[</a:t>
            </a:r>
            <a:r>
              <a:rPr lang="en-US" sz="1600" b="0" i="0" dirty="0">
                <a:solidFill>
                  <a:srgbClr val="006666"/>
                </a:solidFill>
                <a:effectLst/>
                <a:latin typeface="Courier New" panose="02070309020205020404" pitchFamily="49" charset="0"/>
              </a:rPr>
              <a:t>0</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1000</a:t>
            </a:r>
            <a:endParaRPr lang="pl-PL" sz="1600" b="0" i="0" dirty="0">
              <a:solidFill>
                <a:srgbClr val="006666"/>
              </a:solidFill>
              <a:effectLst/>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a:t>
            </a:r>
            <a:r>
              <a:rPr lang="pl-PL" sz="1600" dirty="0">
                <a:solidFill>
                  <a:srgbClr val="006666"/>
                </a:solidFill>
                <a:latin typeface="Courier New" panose="02070309020205020404" pitchFamily="49" charset="0"/>
              </a:rPr>
              <a:t> </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24573.366631705547</a:t>
            </a:r>
            <a:r>
              <a:rPr kumimoji="0" lang="pl-PL" altLang="pl-PL" sz="1200" b="0" i="0" u="none" strike="noStrike" cap="none" normalizeH="0" baseline="0" dirty="0">
                <a:ln>
                  <a:noFill/>
                </a:ln>
                <a:solidFill>
                  <a:schemeClr val="tx1"/>
                </a:solidFill>
                <a:effectLst/>
              </a:rPr>
              <a:t> </a:t>
            </a:r>
            <a:endParaRPr lang="pl-PL" altLang="pl-PL" sz="1600" dirty="0"/>
          </a:p>
          <a:p>
            <a:r>
              <a:rPr lang="pl-PL" altLang="pl-PL" sz="2200" dirty="0"/>
              <a:t> Wartość wyjściowa w zbiorze danych ma wartość:</a:t>
            </a:r>
          </a:p>
          <a:p>
            <a:pPr marL="0" indent="0">
              <a:buNone/>
            </a:pPr>
            <a:r>
              <a:rPr lang="pl-PL" sz="1600" b="0" i="0" dirty="0">
                <a:solidFill>
                  <a:srgbClr val="000000"/>
                </a:solidFill>
                <a:effectLst/>
                <a:latin typeface="Courier New" panose="02070309020205020404" pitchFamily="49" charset="0"/>
              </a:rPr>
              <a:t>target[</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1000</a:t>
            </a:r>
          </a:p>
          <a:p>
            <a:pPr marL="0" indent="0">
              <a:buNone/>
            </a:pPr>
            <a:r>
              <a:rPr lang="pl-PL" sz="1600" dirty="0">
                <a:solidFill>
                  <a:srgbClr val="660066"/>
                </a:solidFill>
                <a:latin typeface="Courier New" panose="02070309020205020404" pitchFamily="49" charset="0"/>
              </a:rPr>
              <a:t>Out[]: </a:t>
            </a:r>
            <a:r>
              <a:rPr lang="pl-PL" sz="1600" dirty="0">
                <a:solidFill>
                  <a:srgbClr val="000000"/>
                </a:solidFill>
                <a:latin typeface="Courier New" panose="02070309020205020404" pitchFamily="49" charset="0"/>
                <a:cs typeface="Courier New" panose="02070309020205020404" pitchFamily="49" charset="0"/>
              </a:rPr>
              <a:t>24000.0</a:t>
            </a:r>
            <a:endParaRPr lang="pl-PL" altLang="pl-PL" sz="1600" dirty="0">
              <a:solidFill>
                <a:srgbClr val="000000"/>
              </a:solidFill>
              <a:latin typeface="Courier New" panose="02070309020205020404" pitchFamily="49" charset="0"/>
              <a:cs typeface="Courier New" panose="020703090202050204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261</a:t>
            </a:fld>
            <a:endParaRPr lang="pl-PL"/>
          </a:p>
        </p:txBody>
      </p:sp>
    </p:spTree>
    <p:extLst>
      <p:ext uri="{BB962C8B-B14F-4D97-AF65-F5344CB8AC3E}">
        <p14:creationId xmlns:p14="http://schemas.microsoft.com/office/powerpoint/2010/main" val="27056176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3"/>
                <a:ext cx="9872420" cy="4703956"/>
              </a:xfrm>
            </p:spPr>
            <p:txBody>
              <a:bodyPr>
                <a:noAutofit/>
              </a:bodyPr>
              <a:lstStyle/>
              <a:p>
                <a:r>
                  <a:rPr lang="pl-PL" altLang="pl-PL" sz="2200" dirty="0"/>
                  <a:t>  Czasami wpływ danej cechy na naszą zmienną docelową jest przynajmniej częściowo zależny od wartości innej cechy.</a:t>
                </a:r>
              </a:p>
              <a:p>
                <a:r>
                  <a:rPr lang="pl-PL" altLang="pl-PL" sz="2200" dirty="0">
                    <a:solidFill>
                      <a:srgbClr val="000000"/>
                    </a:solidFill>
                    <a:latin typeface="Courier New" panose="02070309020205020404" pitchFamily="49" charset="0"/>
                    <a:cs typeface="Courier New" panose="02070309020205020404" pitchFamily="49" charset="0"/>
                  </a:rPr>
                  <a:t> </a:t>
                </a:r>
                <a:r>
                  <a:rPr lang="pl-PL" altLang="pl-PL" sz="2200" dirty="0"/>
                  <a:t>Możemy uwzględnić efekty interakcji, dołączając nową cechę składającą się z iloczynu odpowiednich wartości z cech wchodzących w interakcje:</a:t>
                </a:r>
              </a:p>
              <a:p>
                <a:pPr marL="0" indent="0">
                  <a:buNone/>
                </a:pPr>
                <a14:m>
                  <m:oMathPara xmlns:m="http://schemas.openxmlformats.org/officeDocument/2006/math">
                    <m:oMathParaPr>
                      <m:jc m:val="centerGroup"/>
                    </m:oMathParaPr>
                    <m:oMath xmlns:m="http://schemas.openxmlformats.org/officeDocument/2006/math">
                      <m:r>
                        <a:rPr lang="pl-PL" altLang="pl-PL" sz="2200" b="0" i="1" smtClean="0">
                          <a:latin typeface="Cambria Math" panose="02040503050406030204" pitchFamily="18" charset="0"/>
                        </a:rPr>
                        <m:t>𝑦</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𝑎</m:t>
                      </m:r>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𝑏</m:t>
                          </m:r>
                        </m:e>
                        <m:sub>
                          <m:r>
                            <a:rPr lang="pl-PL" altLang="pl-PL" sz="2200" b="0" i="1" smtClean="0">
                              <a:latin typeface="Cambria Math" panose="02040503050406030204" pitchFamily="18" charset="0"/>
                            </a:rPr>
                            <m:t>1</m:t>
                          </m:r>
                        </m:sub>
                      </m:sSub>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1</m:t>
                          </m:r>
                        </m:sub>
                      </m:sSub>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𝑏</m:t>
                          </m:r>
                        </m:e>
                        <m:sub>
                          <m:r>
                            <a:rPr lang="pl-PL" altLang="pl-PL" sz="2200" b="0" i="1" smtClean="0">
                              <a:latin typeface="Cambria Math" panose="02040503050406030204" pitchFamily="18" charset="0"/>
                            </a:rPr>
                            <m:t>2</m:t>
                          </m:r>
                        </m:sub>
                      </m:sSub>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2</m:t>
                          </m:r>
                        </m:sub>
                      </m:sSub>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𝑏</m:t>
                          </m:r>
                        </m:e>
                        <m:sub>
                          <m:r>
                            <a:rPr lang="pl-PL" altLang="pl-PL" sz="2200" b="0" i="1" smtClean="0">
                              <a:latin typeface="Cambria Math" panose="02040503050406030204" pitchFamily="18" charset="0"/>
                            </a:rPr>
                            <m:t>3</m:t>
                          </m:r>
                        </m:sub>
                      </m:sSub>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1</m:t>
                          </m:r>
                        </m:sub>
                      </m:sSub>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2</m:t>
                          </m:r>
                        </m:sub>
                      </m:sSub>
                      <m:r>
                        <a:rPr lang="pl-PL" altLang="pl-PL" sz="2200" b="0" i="0" smtClean="0">
                          <a:latin typeface="Cambria Math" panose="02040503050406030204" pitchFamily="18" charset="0"/>
                        </a:rPr>
                        <m:t>+</m:t>
                      </m:r>
                      <m:r>
                        <a:rPr lang="pl-PL" altLang="pl-PL" sz="2200" b="0" i="1" smtClean="0">
                          <a:latin typeface="Cambria Math" panose="02040503050406030204" pitchFamily="18" charset="0"/>
                        </a:rPr>
                        <m:t>𝜀</m:t>
                      </m:r>
                    </m:oMath>
                  </m:oMathPara>
                </a14:m>
                <a:endParaRPr lang="pl-PL" altLang="pl-PL" sz="2200" dirty="0"/>
              </a:p>
              <a:p>
                <a:r>
                  <a:rPr lang="pl-PL" altLang="pl-PL" sz="2200" dirty="0"/>
                  <a:t> W przykładowym wzorze iloczyn </a:t>
                </a:r>
                <a14:m>
                  <m:oMath xmlns:m="http://schemas.openxmlformats.org/officeDocument/2006/math">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1</m:t>
                        </m:r>
                      </m:sub>
                    </m:sSub>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2</m:t>
                        </m:r>
                      </m:sub>
                    </m:sSub>
                  </m:oMath>
                </a14:m>
                <a:r>
                  <a:rPr lang="pl-PL" altLang="pl-PL" sz="2200" dirty="0"/>
                  <a:t> reprezentuje interakcje pomiędzy cechami </a:t>
                </a:r>
                <a14:m>
                  <m:oMath xmlns:m="http://schemas.openxmlformats.org/officeDocument/2006/math">
                    <m:sSub>
                      <m:sSubPr>
                        <m:ctrlPr>
                          <a:rPr lang="pl-PL" altLang="pl-PL" sz="2200" i="1">
                            <a:latin typeface="Cambria Math" panose="02040503050406030204" pitchFamily="18" charset="0"/>
                          </a:rPr>
                        </m:ctrlPr>
                      </m:sSubPr>
                      <m:e>
                        <m:r>
                          <a:rPr lang="pl-PL" altLang="pl-PL" sz="2200" i="1">
                            <a:latin typeface="Cambria Math" panose="02040503050406030204" pitchFamily="18" charset="0"/>
                          </a:rPr>
                          <m:t>𝑥</m:t>
                        </m:r>
                      </m:e>
                      <m:sub>
                        <m:r>
                          <a:rPr lang="pl-PL" altLang="pl-PL" sz="2200" i="1">
                            <a:latin typeface="Cambria Math" panose="02040503050406030204" pitchFamily="18" charset="0"/>
                          </a:rPr>
                          <m:t>1</m:t>
                        </m:r>
                      </m:sub>
                    </m:sSub>
                  </m:oMath>
                </a14:m>
                <a:r>
                  <a:rPr lang="pl-PL" altLang="pl-PL" sz="2200" dirty="0"/>
                  <a:t> oraz </a:t>
                </a:r>
                <a14:m>
                  <m:oMath xmlns:m="http://schemas.openxmlformats.org/officeDocument/2006/math">
                    <m:sSub>
                      <m:sSubPr>
                        <m:ctrlPr>
                          <a:rPr lang="pl-PL" altLang="pl-PL" sz="2200" i="1">
                            <a:latin typeface="Cambria Math" panose="02040503050406030204" pitchFamily="18" charset="0"/>
                          </a:rPr>
                        </m:ctrlPr>
                      </m:sSubPr>
                      <m:e>
                        <m:r>
                          <a:rPr lang="pl-PL" altLang="pl-PL" sz="2200" i="1">
                            <a:latin typeface="Cambria Math" panose="02040503050406030204" pitchFamily="18" charset="0"/>
                          </a:rPr>
                          <m:t>𝑥</m:t>
                        </m:r>
                      </m:e>
                      <m:sub>
                        <m:r>
                          <a:rPr lang="pl-PL" altLang="pl-PL" sz="2200" i="1">
                            <a:latin typeface="Cambria Math" panose="02040503050406030204" pitchFamily="18" charset="0"/>
                          </a:rPr>
                          <m:t>2</m:t>
                        </m:r>
                      </m:sub>
                    </m:sSub>
                  </m:oMath>
                </a14:m>
                <a:r>
                  <a:rPr lang="pl-PL" altLang="pl-PL" sz="2200" dirty="0"/>
                  <a:t>.</a:t>
                </a:r>
              </a:p>
              <a:p>
                <a:r>
                  <a:rPr lang="pl-PL" altLang="pl-PL" sz="2200" dirty="0"/>
                  <a:t> W przykładzie poniżej uwzględniono interakcje pomiędzy cechami przy pomocy </a:t>
                </a:r>
                <a:r>
                  <a:rPr lang="pl-PL" altLang="pl-PL" sz="2200" dirty="0" err="1"/>
                  <a:t>Polynomial</a:t>
                </a:r>
                <a:r>
                  <a:rPr lang="pl-PL" altLang="pl-PL" sz="2200" dirty="0"/>
                  <a:t> </a:t>
                </a:r>
                <a:r>
                  <a:rPr lang="pl-PL" altLang="pl-PL" sz="2200" dirty="0" err="1"/>
                  <a:t>Features</a:t>
                </a:r>
                <a:r>
                  <a:rPr lang="pl-PL" altLang="pl-PL" sz="2200" dirty="0"/>
                  <a:t>.</a:t>
                </a:r>
              </a:p>
              <a:p>
                <a:pPr marL="0" indent="0">
                  <a:buNone/>
                </a:pPr>
                <a:r>
                  <a:rPr lang="pl-PL" sz="1600" b="0" i="0" dirty="0">
                    <a:solidFill>
                      <a:srgbClr val="880000"/>
                    </a:solidFill>
                    <a:effectLst/>
                    <a:latin typeface="Courier New" panose="02070309020205020404" pitchFamily="49" charset="0"/>
                  </a:rPr>
                  <a:t># Załadowanie bibliotek</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sklearn.linear_model</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LinearRegression</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sklearn.datasets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load_boston</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sklearn.preprocessing</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PolynomialFeatures</a:t>
                </a:r>
                <a:endParaRPr lang="pl-PL" altLang="pl-PL" sz="2200" dirty="0"/>
              </a:p>
              <a:p>
                <a:pPr marL="0" indent="0">
                  <a:buNone/>
                </a:pPr>
                <a:endParaRPr lang="pl-PL" altLang="pl-PL" sz="2200"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3"/>
                <a:ext cx="9872420" cy="4703956"/>
              </a:xfrm>
              <a:blipFill>
                <a:blip r:embed="rId2"/>
                <a:stretch>
                  <a:fillRect l="-679" t="-1684"/>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262</a:t>
            </a:fld>
            <a:endParaRPr lang="pl-PL"/>
          </a:p>
        </p:txBody>
      </p:sp>
    </p:spTree>
    <p:extLst>
      <p:ext uri="{BB962C8B-B14F-4D97-AF65-F5344CB8AC3E}">
        <p14:creationId xmlns:p14="http://schemas.microsoft.com/office/powerpoint/2010/main" val="27200692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p:sp>
        <p:nvSpPr>
          <p:cNvPr id="29701" name="Symbol zastępczy zawartości 2"/>
          <p:cNvSpPr>
            <a:spLocks noGrp="1"/>
          </p:cNvSpPr>
          <p:nvPr>
            <p:ph idx="1"/>
          </p:nvPr>
        </p:nvSpPr>
        <p:spPr>
          <a:xfrm>
            <a:off x="1146875" y="1359493"/>
            <a:ext cx="10917878" cy="4703956"/>
          </a:xfrm>
        </p:spPr>
        <p:txBody>
          <a:bodyPr>
            <a:noAutofit/>
          </a:bodyPr>
          <a:lstStyle/>
          <a:p>
            <a:r>
              <a:rPr lang="pl-PL" altLang="pl-PL" sz="2200" dirty="0"/>
              <a:t>  W kolejnym kroku wczytywane są dane oraz wybrane dwie pierwsze cechy ze zbioru danych Boston.</a:t>
            </a:r>
          </a:p>
          <a:p>
            <a:pPr marL="0" indent="0">
              <a:buNone/>
            </a:pPr>
            <a:r>
              <a:rPr lang="en-US" sz="1600" b="0" i="0" dirty="0" err="1">
                <a:solidFill>
                  <a:srgbClr val="000000"/>
                </a:solidFill>
                <a:effectLst/>
                <a:latin typeface="Courier New" panose="02070309020205020404" pitchFamily="49" charset="0"/>
              </a:rPr>
              <a:t>boston</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load_boston</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00"/>
                </a:solidFill>
                <a:effectLst/>
                <a:latin typeface="Courier New" panose="02070309020205020404" pitchFamily="49" charset="0"/>
              </a:rPr>
              <a:t>features = </a:t>
            </a:r>
            <a:r>
              <a:rPr lang="en-US" sz="1600" b="0" i="0" dirty="0" err="1">
                <a:solidFill>
                  <a:srgbClr val="000000"/>
                </a:solidFill>
                <a:effectLst/>
                <a:latin typeface="Courier New" panose="02070309020205020404" pitchFamily="49" charset="0"/>
              </a:rPr>
              <a:t>boston.data</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0</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2</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00"/>
                </a:solidFill>
                <a:effectLst/>
                <a:latin typeface="Courier New" panose="02070309020205020404" pitchFamily="49" charset="0"/>
              </a:rPr>
              <a:t>target = </a:t>
            </a:r>
            <a:r>
              <a:rPr lang="en-US" sz="1600" b="0" i="0" dirty="0" err="1">
                <a:solidFill>
                  <a:srgbClr val="000000"/>
                </a:solidFill>
                <a:effectLst/>
                <a:latin typeface="Courier New" panose="02070309020205020404" pitchFamily="49" charset="0"/>
              </a:rPr>
              <a:t>boston.target</a:t>
            </a:r>
            <a:endParaRPr lang="pl-PL" altLang="pl-PL" sz="2200" dirty="0"/>
          </a:p>
          <a:p>
            <a:r>
              <a:rPr lang="pl-PL" altLang="pl-PL" sz="2200" dirty="0">
                <a:solidFill>
                  <a:srgbClr val="000000"/>
                </a:solidFill>
                <a:latin typeface="Courier New" panose="02070309020205020404" pitchFamily="49" charset="0"/>
                <a:cs typeface="Courier New" panose="02070309020205020404" pitchFamily="49" charset="0"/>
              </a:rPr>
              <a:t> </a:t>
            </a:r>
            <a:r>
              <a:rPr lang="pl-PL" altLang="pl-PL" sz="2200" dirty="0"/>
              <a:t>Następnie zdefiniowano wszystkie zależności pomiędzy cechami z pomocą </a:t>
            </a:r>
            <a:r>
              <a:rPr lang="pl-PL" altLang="pl-PL" sz="2200" dirty="0" err="1"/>
              <a:t>PolynominalFeatures</a:t>
            </a:r>
            <a:r>
              <a:rPr lang="pl-PL" altLang="pl-PL" sz="2200" dirty="0"/>
              <a:t> oraz wytrenowano model na zbiorze danych.</a:t>
            </a:r>
          </a:p>
          <a:p>
            <a:pPr marL="0" indent="0">
              <a:buNone/>
            </a:pPr>
            <a:r>
              <a:rPr lang="pl-PL" sz="1600" b="0" i="0" dirty="0" err="1">
                <a:solidFill>
                  <a:srgbClr val="000000"/>
                </a:solidFill>
                <a:effectLst/>
                <a:latin typeface="Courier New" panose="02070309020205020404" pitchFamily="49" charset="0"/>
              </a:rPr>
              <a:t>interaction</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PolynomialFeatures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degree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3</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include_bias</a:t>
            </a:r>
            <a:r>
              <a:rPr lang="pl-PL" sz="1600" b="0" i="0" dirty="0">
                <a:solidFill>
                  <a:srgbClr val="000000"/>
                </a:solidFill>
                <a:effectLst/>
                <a:latin typeface="Courier New" panose="02070309020205020404" pitchFamily="49" charset="0"/>
              </a:rPr>
              <a:t>=</a:t>
            </a:r>
            <a:r>
              <a:rPr lang="pl-PL" sz="1600" b="0" i="0" dirty="0" err="1">
                <a:solidFill>
                  <a:srgbClr val="000088"/>
                </a:solidFill>
                <a:effectLst/>
                <a:latin typeface="Courier New" panose="02070309020205020404" pitchFamily="49" charset="0"/>
              </a:rPr>
              <a:t>False</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interaction_only</a:t>
            </a:r>
            <a:r>
              <a:rPr lang="pl-PL" sz="1600" b="0" i="0" dirty="0">
                <a:solidFill>
                  <a:srgbClr val="000000"/>
                </a:solidFill>
                <a:effectLst/>
                <a:latin typeface="Courier New" panose="02070309020205020404" pitchFamily="49" charset="0"/>
              </a:rPr>
              <a:t>=</a:t>
            </a:r>
            <a:r>
              <a:rPr lang="pl-PL" sz="1600" b="0" i="0" dirty="0">
                <a:solidFill>
                  <a:srgbClr val="000088"/>
                </a:solidFill>
                <a:effectLst/>
                <a:latin typeface="Courier New" panose="02070309020205020404" pitchFamily="49" charset="0"/>
              </a:rPr>
              <a:t>True</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features_interaction</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interaction.fit_transform</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Zdefiniowanie modelu regresji liniowej</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regression</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LinearRegression</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Dopasowanie modelu do danych</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model = </a:t>
            </a:r>
            <a:r>
              <a:rPr lang="pl-PL" sz="1600" b="0" i="0" dirty="0" err="1">
                <a:solidFill>
                  <a:srgbClr val="000000"/>
                </a:solidFill>
                <a:effectLst/>
                <a:latin typeface="Courier New" panose="02070309020205020404" pitchFamily="49" charset="0"/>
              </a:rPr>
              <a:t>regression.fit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features_interaction</a:t>
            </a:r>
            <a:r>
              <a:rPr lang="pl-PL" sz="1600" b="0" i="0" dirty="0">
                <a:solidFill>
                  <a:srgbClr val="000000"/>
                </a:solidFill>
                <a:effectLst/>
                <a:latin typeface="Courier New" panose="02070309020205020404" pitchFamily="49" charset="0"/>
              </a:rPr>
              <a:t>, target)</a:t>
            </a: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263</a:t>
            </a:fld>
            <a:endParaRPr lang="pl-PL"/>
          </a:p>
        </p:txBody>
      </p:sp>
    </p:spTree>
    <p:extLst>
      <p:ext uri="{BB962C8B-B14F-4D97-AF65-F5344CB8AC3E}">
        <p14:creationId xmlns:p14="http://schemas.microsoft.com/office/powerpoint/2010/main" val="17697611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p:sp>
        <p:nvSpPr>
          <p:cNvPr id="29701" name="Symbol zastępczy zawartości 2"/>
          <p:cNvSpPr>
            <a:spLocks noGrp="1"/>
          </p:cNvSpPr>
          <p:nvPr>
            <p:ph idx="1"/>
          </p:nvPr>
        </p:nvSpPr>
        <p:spPr>
          <a:xfrm>
            <a:off x="1146875" y="1359493"/>
            <a:ext cx="10917878" cy="4703956"/>
          </a:xfrm>
        </p:spPr>
        <p:txBody>
          <a:bodyPr>
            <a:noAutofit/>
          </a:bodyPr>
          <a:lstStyle/>
          <a:p>
            <a:r>
              <a:rPr lang="pl-PL" altLang="pl-PL" sz="2200" dirty="0"/>
              <a:t>  Możemy wyświetlić wartości współczynników:</a:t>
            </a:r>
          </a:p>
          <a:p>
            <a:pPr marL="0" indent="0">
              <a:buNone/>
            </a:pPr>
            <a:r>
              <a:rPr lang="pl-PL" sz="1600" b="0" i="0" dirty="0" err="1">
                <a:solidFill>
                  <a:srgbClr val="000000"/>
                </a:solidFill>
                <a:effectLst/>
                <a:latin typeface="Courier New" panose="02070309020205020404" pitchFamily="49" charset="0"/>
              </a:rPr>
              <a:t>features_interaction</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a:t>
            </a:r>
          </a:p>
          <a:p>
            <a:pPr marL="0" indent="0">
              <a:buNone/>
            </a:pPr>
            <a:r>
              <a:rPr lang="pl-PL" sz="1600" dirty="0">
                <a:solidFill>
                  <a:srgbClr val="660066"/>
                </a:solidFill>
                <a:latin typeface="Courier New" panose="02070309020205020404" pitchFamily="49" charset="0"/>
              </a:rPr>
              <a:t>Out[]: </a:t>
            </a:r>
            <a:r>
              <a:rPr kumimoji="0" lang="pl-PL" altLang="pl-PL"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([6.3200e-03, 1.8000e+01, 1.1376e-01])</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sz="1600" b="0" i="0" dirty="0">
              <a:solidFill>
                <a:srgbClr val="000000"/>
              </a:solidFill>
              <a:effectLst/>
              <a:latin typeface="Courier New" panose="02070309020205020404" pitchFamily="49" charset="0"/>
            </a:endParaRPr>
          </a:p>
          <a:p>
            <a:r>
              <a:rPr lang="pl-PL" altLang="pl-PL" sz="2200" dirty="0"/>
              <a:t> Ostatni współczynnik reprezentuje interakcje pomiędzy dwiema cechami:</a:t>
            </a:r>
          </a:p>
          <a:p>
            <a:pPr marL="0" indent="0">
              <a:buNone/>
            </a:pPr>
            <a:endParaRPr lang="pl-PL" sz="1600" b="0" i="0" dirty="0">
              <a:solidFill>
                <a:srgbClr val="000000"/>
              </a:solidFill>
              <a:effectLst/>
              <a:latin typeface="Courier New" panose="02070309020205020404" pitchFamily="49" charset="0"/>
            </a:endParaRPr>
          </a:p>
          <a:p>
            <a:pPr marL="0" indent="0">
              <a:buNone/>
            </a:pPr>
            <a:r>
              <a:rPr lang="en-US" sz="1600" b="0" i="0" dirty="0" err="1">
                <a:solidFill>
                  <a:srgbClr val="000000"/>
                </a:solidFill>
                <a:effectLst/>
                <a:latin typeface="Courier New" panose="02070309020205020404" pitchFamily="49" charset="0"/>
              </a:rPr>
              <a:t>interaction_term</a:t>
            </a:r>
            <a:r>
              <a:rPr lang="en-US" sz="1600" b="0" i="0" dirty="0">
                <a:solidFill>
                  <a:srgbClr val="000000"/>
                </a:solidFill>
                <a:effectLst/>
                <a:latin typeface="Courier New" panose="02070309020205020404" pitchFamily="49" charset="0"/>
              </a:rPr>
              <a:t> = </a:t>
            </a:r>
            <a:r>
              <a:rPr lang="en-US" sz="1600" b="0" i="0" dirty="0" err="1">
                <a:solidFill>
                  <a:srgbClr val="000000"/>
                </a:solidFill>
                <a:effectLst/>
                <a:latin typeface="Courier New" panose="02070309020205020404" pitchFamily="49" charset="0"/>
              </a:rPr>
              <a:t>np.multiply</a:t>
            </a:r>
            <a:r>
              <a:rPr lang="en-US" sz="1600" b="0" i="0" dirty="0">
                <a:solidFill>
                  <a:srgbClr val="000000"/>
                </a:solidFill>
                <a:effectLst/>
                <a:latin typeface="Courier New" panose="02070309020205020404" pitchFamily="49" charset="0"/>
              </a:rPr>
              <a:t>(features[:, </a:t>
            </a:r>
            <a:r>
              <a:rPr lang="en-US" sz="1600" b="0" i="0" dirty="0">
                <a:solidFill>
                  <a:srgbClr val="006666"/>
                </a:solidFill>
                <a:effectLst/>
                <a:latin typeface="Courier New" panose="02070309020205020404" pitchFamily="49" charset="0"/>
              </a:rPr>
              <a:t>0</a:t>
            </a:r>
            <a:r>
              <a:rPr lang="en-US" sz="1600" b="0" i="0" dirty="0">
                <a:solidFill>
                  <a:srgbClr val="000000"/>
                </a:solidFill>
                <a:effectLst/>
                <a:latin typeface="Courier New" panose="02070309020205020404" pitchFamily="49" charset="0"/>
              </a:rPr>
              <a:t>], features[:, </a:t>
            </a:r>
            <a:r>
              <a:rPr lang="en-US" sz="1600" b="0" i="0" dirty="0">
                <a:solidFill>
                  <a:srgbClr val="006666"/>
                </a:solidFill>
                <a:effectLst/>
                <a:latin typeface="Courier New" panose="02070309020205020404" pitchFamily="49" charset="0"/>
              </a:rPr>
              <a:t>1</a:t>
            </a:r>
            <a:r>
              <a:rPr lang="en-US" sz="1600" b="0" i="0" dirty="0">
                <a:solidFill>
                  <a:srgbClr val="000000"/>
                </a:solidFill>
                <a:effectLst/>
                <a:latin typeface="Courier New" panose="02070309020205020404" pitchFamily="49" charset="0"/>
              </a:rPr>
              <a:t>]) </a:t>
            </a:r>
            <a:endParaRPr lang="pl-PL" sz="1600" b="0" i="0" dirty="0">
              <a:solidFill>
                <a:srgbClr val="000000"/>
              </a:solidFill>
              <a:effectLst/>
              <a:latin typeface="Courier New" panose="02070309020205020404" pitchFamily="49" charset="0"/>
            </a:endParaRPr>
          </a:p>
          <a:p>
            <a:pPr marL="0" indent="0">
              <a:buNone/>
            </a:pPr>
            <a:r>
              <a:rPr lang="en-US" sz="1600" b="0" i="0" dirty="0" err="1">
                <a:solidFill>
                  <a:srgbClr val="000000"/>
                </a:solidFill>
                <a:effectLst/>
                <a:latin typeface="Courier New" panose="02070309020205020404" pitchFamily="49" charset="0"/>
              </a:rPr>
              <a:t>interaction_term</a:t>
            </a:r>
            <a:r>
              <a:rPr lang="en-US" sz="1600" b="0" i="0" dirty="0">
                <a:solidFill>
                  <a:srgbClr val="000000"/>
                </a:solidFill>
                <a:effectLst/>
                <a:latin typeface="Courier New" panose="02070309020205020404" pitchFamily="49" charset="0"/>
              </a:rPr>
              <a:t>[</a:t>
            </a:r>
            <a:r>
              <a:rPr lang="en-US" sz="1600" b="0" i="0" dirty="0">
                <a:solidFill>
                  <a:srgbClr val="006666"/>
                </a:solidFill>
                <a:effectLst/>
                <a:latin typeface="Courier New" panose="02070309020205020404" pitchFamily="49" charset="0"/>
              </a:rPr>
              <a:t>0</a:t>
            </a:r>
            <a:r>
              <a:rPr lang="en-US"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 </a:t>
            </a:r>
            <a:r>
              <a:rPr kumimoji="0" lang="pl-PL" altLang="pl-PL"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0.11376</a:t>
            </a:r>
            <a:r>
              <a:rPr kumimoji="0" lang="pl-PL" altLang="pl-PL" sz="1200" b="0" i="0" u="none" strike="noStrike" cap="none" normalizeH="0" baseline="0" dirty="0">
                <a:ln>
                  <a:noFill/>
                </a:ln>
                <a:solidFill>
                  <a:schemeClr val="tx1"/>
                </a:solidFill>
                <a:effectLst/>
              </a:rPr>
              <a:t> </a:t>
            </a:r>
            <a:endParaRPr kumimoji="0" lang="pl-PL" altLang="pl-PL" sz="3600" b="0" i="0" u="none" strike="noStrike" cap="none" normalizeH="0" baseline="0" dirty="0">
              <a:ln>
                <a:noFill/>
              </a:ln>
              <a:solidFill>
                <a:schemeClr val="tx1"/>
              </a:solidFill>
              <a:effectLst/>
              <a:latin typeface="Arial" panose="020B0604020202020204" pitchFamily="34" charset="0"/>
            </a:endParaRPr>
          </a:p>
          <a:p>
            <a:pPr marL="0" indent="0">
              <a:buNone/>
            </a:pPr>
            <a:endParaRPr lang="pl-PL" sz="1600" dirty="0"/>
          </a:p>
          <a:p>
            <a:pPr marL="0" indent="0">
              <a:buNone/>
            </a:pPr>
            <a:endParaRPr lang="pl-PL" sz="1600" dirty="0"/>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264</a:t>
            </a:fld>
            <a:endParaRPr lang="pl-PL"/>
          </a:p>
        </p:txBody>
      </p:sp>
    </p:spTree>
    <p:extLst>
      <p:ext uri="{BB962C8B-B14F-4D97-AF65-F5344CB8AC3E}">
        <p14:creationId xmlns:p14="http://schemas.microsoft.com/office/powerpoint/2010/main" val="22809461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3"/>
                <a:ext cx="10917878" cy="4703956"/>
              </a:xfrm>
            </p:spPr>
            <p:txBody>
              <a:bodyPr>
                <a:noAutofit/>
              </a:bodyPr>
              <a:lstStyle/>
              <a:p>
                <a:r>
                  <a:rPr lang="pl-PL" altLang="pl-PL" sz="2200" dirty="0"/>
                  <a:t> Regresja grzbietowa jest również liniowym modelem regresji, więc formuła, której używa do wykonania przewidywania są takie same jak w przypadku najmniejszej sumy kwadratów.</a:t>
                </a:r>
              </a:p>
              <a:p>
                <a:r>
                  <a:rPr lang="pl-PL" altLang="pl-PL" sz="2200" dirty="0"/>
                  <a:t> W regresji grzbietowej współczynniki są dobierane nie tylko po to, aby uzyskać dobre dopasowanie do danych uczących, ale także aby wartości współczynników były jak najmniejsze tzn. dążyły do zera.</a:t>
                </a:r>
              </a:p>
              <a:p>
                <a:r>
                  <a:rPr lang="pl-PL" sz="2200" dirty="0"/>
                  <a:t> Jedyną formalną różnicą jest rodzaj zastosowanej kary. W regresji grzbietowej kara powodująca zmniejszenie wartości jest </a:t>
                </a:r>
                <a:r>
                  <a:rPr lang="pl-PL" sz="2200" dirty="0" err="1"/>
                  <a:t>hiperparametrem</a:t>
                </a:r>
                <a:r>
                  <a:rPr lang="pl-PL" sz="2200" dirty="0"/>
                  <a:t> strojenia pomnożonym przez kwadrat sumy wszystkich współczynników:</a:t>
                </a:r>
              </a:p>
              <a:p>
                <a:pPr marL="0" indent="0">
                  <a:buNone/>
                </a:pPr>
                <a14:m>
                  <m:oMathPara xmlns:m="http://schemas.openxmlformats.org/officeDocument/2006/math">
                    <m:oMathParaPr>
                      <m:jc m:val="centerGroup"/>
                    </m:oMathParaPr>
                    <m:oMath xmlns:m="http://schemas.openxmlformats.org/officeDocument/2006/math">
                      <m:r>
                        <a:rPr lang="pl-PL" sz="2200" b="0" i="1" smtClean="0">
                          <a:latin typeface="Cambria Math" panose="02040503050406030204" pitchFamily="18" charset="0"/>
                        </a:rPr>
                        <m:t>𝑅𝑆𝑆</m:t>
                      </m:r>
                      <m:r>
                        <a:rPr lang="pl-PL" sz="2200" b="0" i="1" smtClean="0">
                          <a:latin typeface="Cambria Math" panose="02040503050406030204" pitchFamily="18" charset="0"/>
                        </a:rPr>
                        <m:t>+</m:t>
                      </m:r>
                      <m:r>
                        <a:rPr lang="pl-PL" sz="2200" b="0" i="1" smtClean="0">
                          <a:latin typeface="Cambria Math" panose="02040503050406030204" pitchFamily="18" charset="0"/>
                        </a:rPr>
                        <m:t>𝛼</m:t>
                      </m:r>
                      <m:nary>
                        <m:naryPr>
                          <m:chr m:val="∑"/>
                          <m:limLoc m:val="subSup"/>
                          <m:ctrlPr>
                            <a:rPr lang="pl-PL" sz="2200" b="0" i="1" smtClean="0">
                              <a:latin typeface="Cambria Math" panose="02040503050406030204" pitchFamily="18" charset="0"/>
                            </a:rPr>
                          </m:ctrlPr>
                        </m:naryPr>
                        <m:sub>
                          <m:r>
                            <m:rPr>
                              <m:brk m:alnAt="25"/>
                            </m:rPr>
                            <a:rPr lang="pl-PL" sz="2200" b="0" i="1" smtClean="0">
                              <a:latin typeface="Cambria Math" panose="02040503050406030204" pitchFamily="18" charset="0"/>
                            </a:rPr>
                            <m:t>𝑗</m:t>
                          </m:r>
                          <m:r>
                            <a:rPr lang="pl-PL" sz="2200" b="0" i="1" smtClean="0">
                              <a:latin typeface="Cambria Math" panose="02040503050406030204" pitchFamily="18" charset="0"/>
                            </a:rPr>
                            <m:t>=</m:t>
                          </m:r>
                          <m:r>
                            <m:rPr>
                              <m:brk m:alnAt="25"/>
                            </m:rPr>
                            <a:rPr lang="pl-PL" sz="2200" b="0" i="1" smtClean="0">
                              <a:latin typeface="Cambria Math" panose="02040503050406030204" pitchFamily="18" charset="0"/>
                            </a:rPr>
                            <m:t>1</m:t>
                          </m:r>
                        </m:sub>
                        <m:sup>
                          <m:r>
                            <a:rPr lang="pl-PL" sz="2200" b="0" i="1" smtClean="0">
                              <a:latin typeface="Cambria Math" panose="02040503050406030204" pitchFamily="18" charset="0"/>
                            </a:rPr>
                            <m:t>𝑝</m:t>
                          </m:r>
                        </m:sup>
                        <m:e>
                          <m:sSubSup>
                            <m:sSubSupPr>
                              <m:ctrlPr>
                                <a:rPr lang="pl-PL" sz="2200" b="0" i="1" smtClean="0">
                                  <a:latin typeface="Cambria Math" panose="02040503050406030204" pitchFamily="18" charset="0"/>
                                </a:rPr>
                              </m:ctrlPr>
                            </m:sSubSupPr>
                            <m:e>
                              <m:r>
                                <a:rPr lang="pl-PL" sz="2200" b="0" i="1" smtClean="0">
                                  <a:latin typeface="Cambria Math" panose="02040503050406030204" pitchFamily="18" charset="0"/>
                                </a:rPr>
                                <m:t>𝑏</m:t>
                              </m:r>
                            </m:e>
                            <m:sub>
                              <m:r>
                                <a:rPr lang="pl-PL" sz="2200" b="0" i="1" smtClean="0">
                                  <a:latin typeface="Cambria Math" panose="02040503050406030204" pitchFamily="18" charset="0"/>
                                </a:rPr>
                                <m:t>𝑗</m:t>
                              </m:r>
                            </m:sub>
                            <m:sup>
                              <m:r>
                                <a:rPr lang="pl-PL" sz="2200" b="0" i="1" smtClean="0">
                                  <a:latin typeface="Cambria Math" panose="02040503050406030204" pitchFamily="18" charset="0"/>
                                </a:rPr>
                                <m:t>2</m:t>
                              </m:r>
                            </m:sup>
                          </m:sSubSup>
                        </m:e>
                      </m:nary>
                    </m:oMath>
                  </m:oMathPara>
                </a14:m>
                <a:endParaRPr lang="pl-PL" sz="1800" dirty="0"/>
              </a:p>
              <a:p>
                <a:pPr marL="0" indent="0">
                  <a:buNone/>
                </a:pPr>
                <a:r>
                  <a:rPr lang="pl-PL" sz="2200" dirty="0"/>
                  <a:t>gdzie:</a:t>
                </a:r>
              </a:p>
              <a:p>
                <a:pPr marL="0" indent="0">
                  <a:buNone/>
                </a:pPr>
                <a14:m>
                  <m:oMath xmlns:m="http://schemas.openxmlformats.org/officeDocument/2006/math">
                    <m:r>
                      <a:rPr lang="pl-PL" sz="2200" b="0" i="1" smtClean="0">
                        <a:latin typeface="Cambria Math" panose="02040503050406030204" pitchFamily="18" charset="0"/>
                      </a:rPr>
                      <m:t>𝛼</m:t>
                    </m:r>
                  </m:oMath>
                </a14:m>
                <a:r>
                  <a:rPr lang="pl-PL" sz="2200" dirty="0"/>
                  <a:t> – </a:t>
                </a:r>
                <a:r>
                  <a:rPr lang="pl-PL" sz="2200" dirty="0" err="1"/>
                  <a:t>hiperparametr</a:t>
                </a:r>
                <a:r>
                  <a:rPr lang="pl-PL" sz="2200" dirty="0"/>
                  <a:t>,</a:t>
                </a:r>
              </a:p>
              <a:p>
                <a:pPr marL="0" indent="0">
                  <a:buNone/>
                </a:pPr>
                <a14:m>
                  <m:oMath xmlns:m="http://schemas.openxmlformats.org/officeDocument/2006/math">
                    <m:sSub>
                      <m:sSubPr>
                        <m:ctrlPr>
                          <a:rPr lang="pl-PL" sz="2200" b="0" i="1" smtClean="0">
                            <a:latin typeface="Cambria Math" panose="02040503050406030204" pitchFamily="18" charset="0"/>
                          </a:rPr>
                        </m:ctrlPr>
                      </m:sSubPr>
                      <m:e>
                        <m:r>
                          <a:rPr lang="pl-PL" sz="2200" b="0" i="1" smtClean="0">
                            <a:latin typeface="Cambria Math" panose="02040503050406030204" pitchFamily="18" charset="0"/>
                          </a:rPr>
                          <m:t>𝑏</m:t>
                        </m:r>
                      </m:e>
                      <m:sub>
                        <m:r>
                          <a:rPr lang="pl-PL" sz="2200" b="0" i="1" smtClean="0">
                            <a:latin typeface="Cambria Math" panose="02040503050406030204" pitchFamily="18" charset="0"/>
                          </a:rPr>
                          <m:t>𝑗</m:t>
                        </m:r>
                      </m:sub>
                    </m:sSub>
                  </m:oMath>
                </a14:m>
                <a:r>
                  <a:rPr lang="pl-PL" sz="2200" dirty="0"/>
                  <a:t> - jest j-tym współczynnikiem z p cech.</a:t>
                </a:r>
              </a:p>
              <a:p>
                <a:pPr marL="0" indent="0">
                  <a:buNone/>
                </a:pPr>
                <a:endParaRPr lang="pl-PL" sz="1600" dirty="0"/>
              </a:p>
              <a:p>
                <a:pPr marL="0" indent="0">
                  <a:buNone/>
                </a:pPr>
                <a:endParaRPr lang="pl-PL" altLang="pl-PL" sz="2200"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3"/>
                <a:ext cx="10917878" cy="4703956"/>
              </a:xfrm>
              <a:blipFill>
                <a:blip r:embed="rId2"/>
                <a:stretch>
                  <a:fillRect l="-726" t="-1684" r="-1117" b="-2202"/>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265</a:t>
            </a:fld>
            <a:endParaRPr lang="pl-PL"/>
          </a:p>
        </p:txBody>
      </p:sp>
    </p:spTree>
    <p:extLst>
      <p:ext uri="{BB962C8B-B14F-4D97-AF65-F5344CB8AC3E}">
        <p14:creationId xmlns:p14="http://schemas.microsoft.com/office/powerpoint/2010/main" val="14768332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55753" y="1270716"/>
                <a:ext cx="10917878" cy="4996858"/>
              </a:xfrm>
            </p:spPr>
            <p:txBody>
              <a:bodyPr>
                <a:noAutofit/>
              </a:bodyPr>
              <a:lstStyle/>
              <a:p>
                <a:r>
                  <a:rPr lang="pl-PL" altLang="pl-PL" sz="2200" dirty="0"/>
                  <a:t> Lasso jest podobne, z wyjątkiem tego, że kara jest </a:t>
                </a:r>
                <a:r>
                  <a:rPr lang="pl-PL" altLang="pl-PL" sz="2200" dirty="0" err="1"/>
                  <a:t>hiperparametrem</a:t>
                </a:r>
                <a:r>
                  <a:rPr lang="pl-PL" altLang="pl-PL" sz="2200" dirty="0"/>
                  <a:t> strojenia pomnożonym przez sumę wartości bezwzględnych wszystkich współczynników:</a:t>
                </a:r>
              </a:p>
              <a:p>
                <a:pPr marL="0" indent="0">
                  <a:buNone/>
                </a:pPr>
                <a14:m>
                  <m:oMathPara xmlns:m="http://schemas.openxmlformats.org/officeDocument/2006/math">
                    <m:oMathParaPr>
                      <m:jc m:val="centerGroup"/>
                    </m:oMathParaPr>
                    <m:oMath xmlns:m="http://schemas.openxmlformats.org/officeDocument/2006/math">
                      <m:f>
                        <m:fPr>
                          <m:ctrlPr>
                            <a:rPr lang="pl-PL" sz="2200" b="0" i="1" smtClean="0">
                              <a:latin typeface="Cambria Math" panose="02040503050406030204" pitchFamily="18" charset="0"/>
                            </a:rPr>
                          </m:ctrlPr>
                        </m:fPr>
                        <m:num>
                          <m:r>
                            <a:rPr lang="pl-PL" sz="2200" b="0" i="1" smtClean="0">
                              <a:latin typeface="Cambria Math" panose="02040503050406030204" pitchFamily="18" charset="0"/>
                            </a:rPr>
                            <m:t>1</m:t>
                          </m:r>
                        </m:num>
                        <m:den>
                          <m:r>
                            <a:rPr lang="pl-PL" sz="2200" b="0" i="1" smtClean="0">
                              <a:latin typeface="Cambria Math" panose="02040503050406030204" pitchFamily="18" charset="0"/>
                            </a:rPr>
                            <m:t>2</m:t>
                          </m:r>
                          <m:r>
                            <a:rPr lang="pl-PL" sz="2200" b="0" i="1" smtClean="0">
                              <a:latin typeface="Cambria Math" panose="02040503050406030204" pitchFamily="18" charset="0"/>
                            </a:rPr>
                            <m:t>𝑛</m:t>
                          </m:r>
                        </m:den>
                      </m:f>
                      <m:r>
                        <a:rPr lang="pl-PL" sz="2200" b="0" i="1" smtClean="0">
                          <a:latin typeface="Cambria Math" panose="02040503050406030204" pitchFamily="18" charset="0"/>
                        </a:rPr>
                        <m:t>𝑅𝑆𝑆</m:t>
                      </m:r>
                      <m:r>
                        <a:rPr lang="pl-PL" sz="2200" b="0" i="1" smtClean="0">
                          <a:latin typeface="Cambria Math" panose="02040503050406030204" pitchFamily="18" charset="0"/>
                        </a:rPr>
                        <m:t>+</m:t>
                      </m:r>
                      <m:r>
                        <a:rPr lang="pl-PL" sz="2200" b="0" i="1" smtClean="0">
                          <a:latin typeface="Cambria Math" panose="02040503050406030204" pitchFamily="18" charset="0"/>
                        </a:rPr>
                        <m:t>𝛼</m:t>
                      </m:r>
                      <m:nary>
                        <m:naryPr>
                          <m:chr m:val="∑"/>
                          <m:limLoc m:val="subSup"/>
                          <m:ctrlPr>
                            <a:rPr lang="pl-PL" sz="2200" b="0" i="1" smtClean="0">
                              <a:latin typeface="Cambria Math" panose="02040503050406030204" pitchFamily="18" charset="0"/>
                            </a:rPr>
                          </m:ctrlPr>
                        </m:naryPr>
                        <m:sub>
                          <m:r>
                            <m:rPr>
                              <m:brk m:alnAt="25"/>
                            </m:rPr>
                            <a:rPr lang="pl-PL" sz="2200" b="0" i="1" smtClean="0">
                              <a:latin typeface="Cambria Math" panose="02040503050406030204" pitchFamily="18" charset="0"/>
                            </a:rPr>
                            <m:t>𝑗</m:t>
                          </m:r>
                          <m:r>
                            <a:rPr lang="pl-PL" sz="2200" b="0" i="1" smtClean="0">
                              <a:latin typeface="Cambria Math" panose="02040503050406030204" pitchFamily="18" charset="0"/>
                            </a:rPr>
                            <m:t>=1</m:t>
                          </m:r>
                        </m:sub>
                        <m:sup>
                          <m:r>
                            <a:rPr lang="pl-PL" sz="2200" b="0" i="1" smtClean="0">
                              <a:latin typeface="Cambria Math" panose="02040503050406030204" pitchFamily="18" charset="0"/>
                            </a:rPr>
                            <m:t>𝑝</m:t>
                          </m:r>
                        </m:sup>
                        <m:e>
                          <m:sSubSup>
                            <m:sSubSupPr>
                              <m:ctrlPr>
                                <a:rPr lang="pl-PL" sz="2200" b="0" i="1" smtClean="0">
                                  <a:latin typeface="Cambria Math" panose="02040503050406030204" pitchFamily="18" charset="0"/>
                                </a:rPr>
                              </m:ctrlPr>
                            </m:sSubSupPr>
                            <m:e>
                              <m:r>
                                <a:rPr lang="pl-PL" sz="2200" b="0" i="1" smtClean="0">
                                  <a:latin typeface="Cambria Math" panose="02040503050406030204" pitchFamily="18" charset="0"/>
                                </a:rPr>
                                <m:t>𝑏</m:t>
                              </m:r>
                            </m:e>
                            <m:sub>
                              <m:r>
                                <a:rPr lang="pl-PL" sz="2200" b="0" i="1" smtClean="0">
                                  <a:latin typeface="Cambria Math" panose="02040503050406030204" pitchFamily="18" charset="0"/>
                                </a:rPr>
                                <m:t>𝑗</m:t>
                              </m:r>
                            </m:sub>
                            <m:sup>
                              <m:r>
                                <a:rPr lang="pl-PL" sz="2200" b="0" i="1" smtClean="0">
                                  <a:latin typeface="Cambria Math" panose="02040503050406030204" pitchFamily="18" charset="0"/>
                                </a:rPr>
                                <m:t>2</m:t>
                              </m:r>
                            </m:sup>
                          </m:sSubSup>
                        </m:e>
                      </m:nary>
                    </m:oMath>
                  </m:oMathPara>
                </a14:m>
                <a:endParaRPr lang="pl-PL" altLang="pl-PL" sz="2200" dirty="0"/>
              </a:p>
              <a:p>
                <a:pPr marL="0" indent="0">
                  <a:buNone/>
                </a:pPr>
                <a:r>
                  <a:rPr lang="pl-PL" sz="2200" dirty="0"/>
                  <a:t>gdzie:</a:t>
                </a:r>
              </a:p>
              <a:p>
                <a:pPr marL="0" indent="0">
                  <a:buNone/>
                </a:pPr>
                <a14:m>
                  <m:oMath xmlns:m="http://schemas.openxmlformats.org/officeDocument/2006/math">
                    <m:r>
                      <a:rPr lang="pl-PL" sz="2200" b="0" i="1" smtClean="0">
                        <a:latin typeface="Cambria Math" panose="02040503050406030204" pitchFamily="18" charset="0"/>
                      </a:rPr>
                      <m:t>𝛼</m:t>
                    </m:r>
                  </m:oMath>
                </a14:m>
                <a:r>
                  <a:rPr lang="pl-PL" sz="2200" dirty="0"/>
                  <a:t> – </a:t>
                </a:r>
                <a:r>
                  <a:rPr lang="pl-PL" sz="2200" dirty="0" err="1"/>
                  <a:t>hiperparametr</a:t>
                </a:r>
                <a:r>
                  <a:rPr lang="pl-PL" sz="2200" dirty="0"/>
                  <a:t>,</a:t>
                </a:r>
              </a:p>
              <a:p>
                <a:pPr marL="0" indent="0">
                  <a:buNone/>
                </a:pPr>
                <a14:m>
                  <m:oMath xmlns:m="http://schemas.openxmlformats.org/officeDocument/2006/math">
                    <m:sSub>
                      <m:sSubPr>
                        <m:ctrlPr>
                          <a:rPr lang="pl-PL" sz="2200" b="0" i="1" smtClean="0">
                            <a:latin typeface="Cambria Math" panose="02040503050406030204" pitchFamily="18" charset="0"/>
                          </a:rPr>
                        </m:ctrlPr>
                      </m:sSubPr>
                      <m:e>
                        <m:r>
                          <a:rPr lang="pl-PL" sz="2200" b="0" i="1" smtClean="0">
                            <a:latin typeface="Cambria Math" panose="02040503050406030204" pitchFamily="18" charset="0"/>
                          </a:rPr>
                          <m:t>𝑏</m:t>
                        </m:r>
                      </m:e>
                      <m:sub>
                        <m:r>
                          <a:rPr lang="pl-PL" sz="2200" b="0" i="1" smtClean="0">
                            <a:latin typeface="Cambria Math" panose="02040503050406030204" pitchFamily="18" charset="0"/>
                          </a:rPr>
                          <m:t>𝑗</m:t>
                        </m:r>
                      </m:sub>
                    </m:sSub>
                  </m:oMath>
                </a14:m>
                <a:r>
                  <a:rPr lang="pl-PL" sz="2200" dirty="0"/>
                  <a:t> - jest j-tym współczynnikiem z </a:t>
                </a:r>
                <a14:m>
                  <m:oMath xmlns:m="http://schemas.openxmlformats.org/officeDocument/2006/math">
                    <m:r>
                      <a:rPr lang="pl-PL" sz="2200" i="1" dirty="0" smtClean="0">
                        <a:latin typeface="Cambria Math" panose="02040503050406030204" pitchFamily="18" charset="0"/>
                      </a:rPr>
                      <m:t>𝑝</m:t>
                    </m:r>
                  </m:oMath>
                </a14:m>
                <a:r>
                  <a:rPr lang="pl-PL" sz="2200" dirty="0"/>
                  <a:t> cech,</a:t>
                </a:r>
              </a:p>
              <a:p>
                <a:pPr marL="0" indent="0">
                  <a:buNone/>
                </a:pPr>
                <a14:m>
                  <m:oMath xmlns:m="http://schemas.openxmlformats.org/officeDocument/2006/math">
                    <m:r>
                      <a:rPr lang="pl-PL" sz="2200" b="0" i="1" smtClean="0">
                        <a:latin typeface="Cambria Math" panose="02040503050406030204" pitchFamily="18" charset="0"/>
                      </a:rPr>
                      <m:t>𝑛</m:t>
                    </m:r>
                  </m:oMath>
                </a14:m>
                <a:r>
                  <a:rPr lang="pl-PL" altLang="pl-PL" sz="2200" dirty="0"/>
                  <a:t> – liczba obserwacji.</a:t>
                </a:r>
              </a:p>
              <a:p>
                <a:r>
                  <a:rPr lang="pl-PL" altLang="pl-PL" sz="2200" dirty="0"/>
                  <a:t> Jako bardzo ogólna zasada praktyczna możemy przyjąć, że regresja grzbietu często daje nieco lepsze prognozy niż lasso, ale lasso daje bardziej interpretowalne modele. </a:t>
                </a:r>
              </a:p>
              <a:p>
                <a:r>
                  <a:rPr lang="pl-PL" altLang="pl-PL" sz="2200" dirty="0"/>
                  <a:t> Im większa wartość współczynnika </a:t>
                </a:r>
                <a14:m>
                  <m:oMath xmlns:m="http://schemas.openxmlformats.org/officeDocument/2006/math">
                    <m:r>
                      <a:rPr lang="pl-PL" sz="2200" b="0" i="1" smtClean="0">
                        <a:latin typeface="Cambria Math" panose="02040503050406030204" pitchFamily="18" charset="0"/>
                      </a:rPr>
                      <m:t>𝛼</m:t>
                    </m:r>
                  </m:oMath>
                </a14:m>
                <a:r>
                  <a:rPr lang="pl-PL" altLang="pl-PL" sz="2200" dirty="0"/>
                  <a:t> tym mniej cech jest uwzględnianych w modelu.</a:t>
                </a:r>
              </a:p>
              <a:p>
                <a:r>
                  <a:rPr lang="pl-PL" altLang="pl-PL" sz="2200" dirty="0"/>
                  <a:t> Jeśli chcemy zachować równowagę między funkcjami kary z jednej oraz drugiej metody, możemy użyć modelu regresji z uwzględnionymi obiema karami. </a:t>
                </a:r>
              </a:p>
              <a:p>
                <a:pPr marL="0" indent="0">
                  <a:buNone/>
                </a:pPr>
                <a:endParaRPr lang="pl-PL" altLang="pl-PL" sz="2200"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55753" y="1270716"/>
                <a:ext cx="10917878" cy="4996858"/>
              </a:xfrm>
              <a:blipFill>
                <a:blip r:embed="rId2"/>
                <a:stretch>
                  <a:fillRect l="-726" t="-1463" r="-1284" b="-1829"/>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266</a:t>
            </a:fld>
            <a:endParaRPr lang="pl-PL"/>
          </a:p>
        </p:txBody>
      </p:sp>
    </p:spTree>
    <p:extLst>
      <p:ext uri="{BB962C8B-B14F-4D97-AF65-F5344CB8AC3E}">
        <p14:creationId xmlns:p14="http://schemas.microsoft.com/office/powerpoint/2010/main" val="28674091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p:sp>
        <p:nvSpPr>
          <p:cNvPr id="29701" name="Symbol zastępczy zawartości 2"/>
          <p:cNvSpPr>
            <a:spLocks noGrp="1"/>
          </p:cNvSpPr>
          <p:nvPr>
            <p:ph idx="1"/>
          </p:nvPr>
        </p:nvSpPr>
        <p:spPr>
          <a:xfrm>
            <a:off x="1146875" y="1077022"/>
            <a:ext cx="10917878" cy="5119592"/>
          </a:xfrm>
        </p:spPr>
        <p:txBody>
          <a:bodyPr>
            <a:noAutofit/>
          </a:bodyPr>
          <a:lstStyle/>
          <a:p>
            <a:r>
              <a:rPr lang="pl-PL" altLang="pl-PL" sz="2200" dirty="0"/>
              <a:t> Przykładowy kod demonstrujący regresję grzbietową:</a:t>
            </a:r>
          </a:p>
          <a:p>
            <a:pPr marL="0" indent="0">
              <a:buNone/>
            </a:pPr>
            <a:r>
              <a:rPr lang="pl-PL" sz="1400" b="0" i="0" dirty="0">
                <a:solidFill>
                  <a:srgbClr val="880000"/>
                </a:solidFill>
                <a:effectLst/>
                <a:latin typeface="Courier New" panose="02070309020205020404" pitchFamily="49" charset="0"/>
              </a:rPr>
              <a:t># Załadowanie </a:t>
            </a:r>
            <a:r>
              <a:rPr lang="pl-PL" sz="1400" b="0" i="0" dirty="0" err="1">
                <a:solidFill>
                  <a:srgbClr val="880000"/>
                </a:solidFill>
                <a:effectLst/>
                <a:latin typeface="Courier New" panose="02070309020205020404" pitchFamily="49" charset="0"/>
              </a:rPr>
              <a:t>bibiliotek</a:t>
            </a:r>
            <a:r>
              <a:rPr lang="pl-PL" sz="1400" b="0" i="0" dirty="0">
                <a:solidFill>
                  <a:srgbClr val="880000"/>
                </a:solidFill>
                <a:effectLst/>
                <a:latin typeface="Courier New" panose="02070309020205020404" pitchFamily="49" charset="0"/>
              </a:rPr>
              <a:t> </a:t>
            </a:r>
          </a:p>
          <a:p>
            <a:pPr marL="0" indent="0">
              <a:buNone/>
            </a:pPr>
            <a:r>
              <a:rPr lang="pl-PL" sz="1400" b="0" i="0" dirty="0">
                <a:solidFill>
                  <a:srgbClr val="000088"/>
                </a:solidFill>
                <a:effectLst/>
                <a:latin typeface="Courier New" panose="02070309020205020404" pitchFamily="49" charset="0"/>
              </a:rPr>
              <a:t>from</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sklearn.linear_model</a:t>
            </a:r>
            <a:r>
              <a:rPr lang="pl-PL" sz="1400" b="0" i="0" dirty="0">
                <a:solidFill>
                  <a:srgbClr val="000000"/>
                </a:solidFill>
                <a:effectLst/>
                <a:latin typeface="Courier New" panose="02070309020205020404" pitchFamily="49" charset="0"/>
              </a:rPr>
              <a:t> </a:t>
            </a:r>
            <a:r>
              <a:rPr lang="pl-PL" sz="1400" b="0" i="0" dirty="0">
                <a:solidFill>
                  <a:srgbClr val="000088"/>
                </a:solidFill>
                <a:effectLst/>
                <a:latin typeface="Courier New" panose="02070309020205020404" pitchFamily="49" charset="0"/>
              </a:rPr>
              <a:t>import</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Ridge</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000088"/>
                </a:solidFill>
                <a:effectLst/>
                <a:latin typeface="Courier New" panose="02070309020205020404" pitchFamily="49" charset="0"/>
              </a:rPr>
              <a:t>from</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sklearn.datasets</a:t>
            </a:r>
            <a:r>
              <a:rPr lang="pl-PL" sz="1400" b="0" i="0" dirty="0">
                <a:solidFill>
                  <a:srgbClr val="000000"/>
                </a:solidFill>
                <a:effectLst/>
                <a:latin typeface="Courier New" panose="02070309020205020404" pitchFamily="49" charset="0"/>
              </a:rPr>
              <a:t> </a:t>
            </a:r>
            <a:r>
              <a:rPr lang="pl-PL" sz="1400" b="0" i="0" dirty="0">
                <a:solidFill>
                  <a:srgbClr val="000088"/>
                </a:solidFill>
                <a:effectLst/>
                <a:latin typeface="Courier New" panose="02070309020205020404" pitchFamily="49" charset="0"/>
              </a:rPr>
              <a:t>import</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load_boston</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000088"/>
                </a:solidFill>
                <a:effectLst/>
                <a:latin typeface="Courier New" panose="02070309020205020404" pitchFamily="49" charset="0"/>
              </a:rPr>
              <a:t>from</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sklearn.preprocessing</a:t>
            </a:r>
            <a:r>
              <a:rPr lang="pl-PL" sz="1400" b="0" i="0" dirty="0">
                <a:solidFill>
                  <a:srgbClr val="000000"/>
                </a:solidFill>
                <a:effectLst/>
                <a:latin typeface="Courier New" panose="02070309020205020404" pitchFamily="49" charset="0"/>
              </a:rPr>
              <a:t> </a:t>
            </a:r>
            <a:r>
              <a:rPr lang="pl-PL" sz="1400" b="0" i="0" dirty="0">
                <a:solidFill>
                  <a:srgbClr val="000088"/>
                </a:solidFill>
                <a:effectLst/>
                <a:latin typeface="Courier New" panose="02070309020205020404" pitchFamily="49" charset="0"/>
              </a:rPr>
              <a:t>import</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StandardScaler</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880000"/>
                </a:solidFill>
                <a:effectLst/>
                <a:latin typeface="Courier New" panose="02070309020205020404" pitchFamily="49" charset="0"/>
              </a:rPr>
              <a:t># Załadowanie danych</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000000"/>
                </a:solidFill>
                <a:effectLst/>
                <a:latin typeface="Courier New" panose="02070309020205020404" pitchFamily="49" charset="0"/>
              </a:rPr>
              <a:t>boston = </a:t>
            </a:r>
            <a:r>
              <a:rPr lang="pl-PL" sz="1400" b="0" i="0" dirty="0" err="1">
                <a:solidFill>
                  <a:srgbClr val="000000"/>
                </a:solidFill>
                <a:effectLst/>
                <a:latin typeface="Courier New" panose="02070309020205020404" pitchFamily="49" charset="0"/>
              </a:rPr>
              <a:t>load_boston</a:t>
            </a:r>
            <a:r>
              <a:rPr lang="pl-PL" sz="1400" b="0" i="0" dirty="0">
                <a:solidFill>
                  <a:srgbClr val="000000"/>
                </a:solidFill>
                <a:effectLst/>
                <a:latin typeface="Courier New" panose="02070309020205020404" pitchFamily="49" charset="0"/>
              </a:rPr>
              <a:t>() </a:t>
            </a:r>
          </a:p>
          <a:p>
            <a:pPr marL="0" indent="0">
              <a:buNone/>
            </a:pPr>
            <a:r>
              <a:rPr lang="pl-PL" sz="1400" b="0" i="0" dirty="0" err="1">
                <a:solidFill>
                  <a:srgbClr val="000000"/>
                </a:solidFill>
                <a:effectLst/>
                <a:latin typeface="Courier New" panose="02070309020205020404" pitchFamily="49" charset="0"/>
              </a:rPr>
              <a:t>features</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boston.data</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000000"/>
                </a:solidFill>
                <a:effectLst/>
                <a:latin typeface="Courier New" panose="02070309020205020404" pitchFamily="49" charset="0"/>
              </a:rPr>
              <a:t>target = </a:t>
            </a:r>
            <a:r>
              <a:rPr lang="pl-PL" sz="1400" b="0" i="0" dirty="0" err="1">
                <a:solidFill>
                  <a:srgbClr val="000000"/>
                </a:solidFill>
                <a:effectLst/>
                <a:latin typeface="Courier New" panose="02070309020205020404" pitchFamily="49" charset="0"/>
              </a:rPr>
              <a:t>boston.target</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880000"/>
                </a:solidFill>
                <a:effectLst/>
                <a:latin typeface="Courier New" panose="02070309020205020404" pitchFamily="49" charset="0"/>
              </a:rPr>
              <a:t># Standaryzacja cech</a:t>
            </a:r>
            <a:r>
              <a:rPr lang="pl-PL" sz="1400" b="0" i="0" dirty="0">
                <a:solidFill>
                  <a:srgbClr val="000000"/>
                </a:solidFill>
                <a:effectLst/>
                <a:latin typeface="Courier New" panose="02070309020205020404" pitchFamily="49" charset="0"/>
              </a:rPr>
              <a:t> </a:t>
            </a:r>
          </a:p>
          <a:p>
            <a:pPr marL="0" indent="0">
              <a:buNone/>
            </a:pPr>
            <a:r>
              <a:rPr lang="pl-PL" sz="1400" b="0" i="0" dirty="0" err="1">
                <a:solidFill>
                  <a:srgbClr val="000000"/>
                </a:solidFill>
                <a:effectLst/>
                <a:latin typeface="Courier New" panose="02070309020205020404" pitchFamily="49" charset="0"/>
              </a:rPr>
              <a:t>scaler</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StandardScaler</a:t>
            </a:r>
            <a:r>
              <a:rPr lang="pl-PL" sz="1400" b="0" i="0" dirty="0">
                <a:solidFill>
                  <a:srgbClr val="000000"/>
                </a:solidFill>
                <a:effectLst/>
                <a:latin typeface="Courier New" panose="02070309020205020404" pitchFamily="49" charset="0"/>
              </a:rPr>
              <a:t>() </a:t>
            </a:r>
          </a:p>
          <a:p>
            <a:pPr marL="0" indent="0">
              <a:buNone/>
            </a:pPr>
            <a:r>
              <a:rPr lang="pl-PL" sz="1400" b="0" i="0" dirty="0" err="1">
                <a:solidFill>
                  <a:srgbClr val="000000"/>
                </a:solidFill>
                <a:effectLst/>
                <a:latin typeface="Courier New" panose="02070309020205020404" pitchFamily="49" charset="0"/>
              </a:rPr>
              <a:t>features_standardized</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scaler.fit_transform</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features</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880000"/>
                </a:solidFill>
                <a:effectLst/>
                <a:latin typeface="Courier New" panose="02070309020205020404" pitchFamily="49" charset="0"/>
              </a:rPr>
              <a:t># Zadeklarowanie regresji grzbietowej z parametrem </a:t>
            </a:r>
            <a:r>
              <a:rPr lang="pl-PL" sz="1400" b="0" i="0" dirty="0" err="1">
                <a:solidFill>
                  <a:srgbClr val="880000"/>
                </a:solidFill>
                <a:effectLst/>
                <a:latin typeface="Courier New" panose="02070309020205020404" pitchFamily="49" charset="0"/>
              </a:rPr>
              <a:t>alpha</a:t>
            </a:r>
            <a:r>
              <a:rPr lang="pl-PL" sz="1400" b="0" i="0" dirty="0">
                <a:solidFill>
                  <a:srgbClr val="880000"/>
                </a:solidFill>
                <a:effectLst/>
                <a:latin typeface="Courier New" panose="02070309020205020404" pitchFamily="49" charset="0"/>
              </a:rPr>
              <a:t>=0.5</a:t>
            </a:r>
            <a:endParaRPr lang="pl-PL" sz="1400" b="0" i="0" dirty="0">
              <a:solidFill>
                <a:srgbClr val="000000"/>
              </a:solidFill>
              <a:effectLst/>
              <a:latin typeface="Courier New" panose="02070309020205020404" pitchFamily="49" charset="0"/>
            </a:endParaRPr>
          </a:p>
          <a:p>
            <a:pPr marL="0" indent="0">
              <a:buNone/>
            </a:pPr>
            <a:r>
              <a:rPr lang="pl-PL" sz="1400" b="0" i="0" dirty="0" err="1">
                <a:solidFill>
                  <a:srgbClr val="000000"/>
                </a:solidFill>
                <a:effectLst/>
                <a:latin typeface="Courier New" panose="02070309020205020404" pitchFamily="49" charset="0"/>
              </a:rPr>
              <a:t>regression</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Ridge</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alpha</a:t>
            </a:r>
            <a:r>
              <a:rPr lang="pl-PL" sz="1400" b="0" i="0" dirty="0">
                <a:solidFill>
                  <a:srgbClr val="000000"/>
                </a:solidFill>
                <a:effectLst/>
                <a:latin typeface="Courier New" panose="02070309020205020404" pitchFamily="49" charset="0"/>
              </a:rPr>
              <a:t>=</a:t>
            </a:r>
            <a:r>
              <a:rPr lang="pl-PL" sz="1400" b="0" i="0" dirty="0">
                <a:solidFill>
                  <a:srgbClr val="006666"/>
                </a:solidFill>
                <a:effectLst/>
                <a:latin typeface="Courier New" panose="02070309020205020404" pitchFamily="49" charset="0"/>
              </a:rPr>
              <a:t>0.5</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880000"/>
                </a:solidFill>
                <a:effectLst/>
                <a:latin typeface="Courier New" panose="02070309020205020404" pitchFamily="49" charset="0"/>
              </a:rPr>
              <a:t># Uruchomienie procesu strojenia modelu</a:t>
            </a:r>
            <a:endParaRPr lang="pl-PL" sz="1400" b="0" i="0" dirty="0">
              <a:solidFill>
                <a:srgbClr val="000000"/>
              </a:solidFill>
              <a:effectLst/>
              <a:latin typeface="Courier New" panose="02070309020205020404" pitchFamily="49" charset="0"/>
            </a:endParaRPr>
          </a:p>
          <a:p>
            <a:pPr marL="0" indent="0">
              <a:buNone/>
            </a:pPr>
            <a:r>
              <a:rPr lang="pl-PL" sz="1400" b="0" i="0" dirty="0">
                <a:solidFill>
                  <a:srgbClr val="000000"/>
                </a:solidFill>
                <a:effectLst/>
                <a:latin typeface="Courier New" panose="02070309020205020404" pitchFamily="49" charset="0"/>
              </a:rPr>
              <a:t>model = </a:t>
            </a:r>
            <a:r>
              <a:rPr lang="pl-PL" sz="1400" b="0" i="0" dirty="0" err="1">
                <a:solidFill>
                  <a:srgbClr val="000000"/>
                </a:solidFill>
                <a:effectLst/>
                <a:latin typeface="Courier New" panose="02070309020205020404" pitchFamily="49" charset="0"/>
              </a:rPr>
              <a:t>regression.fit</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features_standardized</a:t>
            </a:r>
            <a:r>
              <a:rPr lang="pl-PL" sz="1400" b="0" i="0" dirty="0">
                <a:solidFill>
                  <a:srgbClr val="000000"/>
                </a:solidFill>
                <a:effectLst/>
                <a:latin typeface="Courier New" panose="02070309020205020404" pitchFamily="49" charset="0"/>
              </a:rPr>
              <a:t>, target)</a:t>
            </a:r>
            <a:endParaRPr lang="pl-PL" altLang="pl-PL" sz="1400" dirty="0"/>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267</a:t>
            </a:fld>
            <a:endParaRPr lang="pl-PL"/>
          </a:p>
        </p:txBody>
      </p:sp>
    </p:spTree>
    <p:extLst>
      <p:ext uri="{BB962C8B-B14F-4D97-AF65-F5344CB8AC3E}">
        <p14:creationId xmlns:p14="http://schemas.microsoft.com/office/powerpoint/2010/main" val="407983077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077022"/>
                <a:ext cx="10917878" cy="5119592"/>
              </a:xfrm>
            </p:spPr>
            <p:txBody>
              <a:bodyPr>
                <a:noAutofit/>
              </a:bodyPr>
              <a:lstStyle/>
              <a:p>
                <a:r>
                  <a:rPr lang="pl-PL" altLang="pl-PL" sz="2200" dirty="0"/>
                  <a:t> W celu wyboru najlepszej wartości współczynnika </a:t>
                </a:r>
                <a14:m>
                  <m:oMath xmlns:m="http://schemas.openxmlformats.org/officeDocument/2006/math">
                    <m:r>
                      <a:rPr lang="pl-PL" altLang="pl-PL" sz="2200" i="1" dirty="0" smtClean="0">
                        <a:latin typeface="Cambria Math" panose="02040503050406030204" pitchFamily="18" charset="0"/>
                      </a:rPr>
                      <m:t>𝛼</m:t>
                    </m:r>
                  </m:oMath>
                </a14:m>
                <a:r>
                  <a:rPr lang="pl-PL" altLang="pl-PL" sz="2200" dirty="0"/>
                  <a:t> możemy skorzystać z </a:t>
                </a:r>
                <a:r>
                  <a:rPr lang="pl-PL" altLang="pl-PL" sz="2200" dirty="0" err="1"/>
                  <a:t>RidgeCV</a:t>
                </a:r>
                <a:r>
                  <a:rPr lang="pl-PL" altLang="pl-PL" sz="2200" dirty="0"/>
                  <a:t>:</a:t>
                </a:r>
              </a:p>
              <a:p>
                <a:pPr marL="0" indent="0">
                  <a:buNone/>
                </a:pPr>
                <a:r>
                  <a:rPr lang="pl-PL" sz="1600" b="0" i="0" dirty="0">
                    <a:solidFill>
                      <a:srgbClr val="880000"/>
                    </a:solidFill>
                    <a:effectLst/>
                    <a:latin typeface="Courier New" panose="02070309020205020404" pitchFamily="49" charset="0"/>
                  </a:rPr>
                  <a:t># Załadowanie </a:t>
                </a:r>
                <a:r>
                  <a:rPr lang="pl-PL" sz="1600" b="0" i="0" dirty="0" err="1">
                    <a:solidFill>
                      <a:srgbClr val="880000"/>
                    </a:solidFill>
                    <a:effectLst/>
                    <a:latin typeface="Courier New" panose="02070309020205020404" pitchFamily="49" charset="0"/>
                  </a:rPr>
                  <a:t>bibiliotek</a:t>
                </a:r>
                <a:r>
                  <a:rPr lang="pl-PL" sz="1600" b="0" i="0" dirty="0">
                    <a:solidFill>
                      <a:srgbClr val="88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sklearn.linear_model</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RidgeCV</a:t>
                </a:r>
                <a:r>
                  <a:rPr lang="pl-PL" sz="1600" b="0" i="0" dirty="0">
                    <a:solidFill>
                      <a:srgbClr val="000000"/>
                    </a:solidFill>
                    <a:effectLst/>
                    <a:latin typeface="Courier New" panose="02070309020205020404" pitchFamily="49" charset="0"/>
                  </a:rPr>
                  <a:t> </a:t>
                </a: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Zadeklarowanie regresji grzbietowej z trzema wartościami współczynnika </a:t>
                </a:r>
                <a:r>
                  <a:rPr lang="pl-PL" sz="1600" b="0" i="0" dirty="0" err="1">
                    <a:solidFill>
                      <a:srgbClr val="880000"/>
                    </a:solidFill>
                    <a:effectLst/>
                    <a:latin typeface="Courier New" panose="02070309020205020404" pitchFamily="49" charset="0"/>
                  </a:rPr>
                  <a:t>alpha</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regr_cv</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RidgeCV</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alphas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0.1</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1.0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10.0</a:t>
                </a:r>
                <a:r>
                  <a:rPr lang="pl-PL" sz="1600" b="0" i="0" dirty="0">
                    <a:solidFill>
                      <a:srgbClr val="000000"/>
                    </a:solidFill>
                    <a:effectLst/>
                    <a:latin typeface="Courier New" panose="02070309020205020404" pitchFamily="49" charset="0"/>
                  </a:rPr>
                  <a:t>]) </a:t>
                </a: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Utworzenie modelu oraz dopasowanie do danych</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model_cv</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regr_cv.fit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features_standardized</a:t>
                </a:r>
                <a:r>
                  <a:rPr lang="pl-PL" sz="1600" b="0" i="0" dirty="0">
                    <a:solidFill>
                      <a:srgbClr val="000000"/>
                    </a:solidFill>
                    <a:effectLst/>
                    <a:latin typeface="Courier New" panose="02070309020205020404" pitchFamily="49" charset="0"/>
                  </a:rPr>
                  <a:t>, target) </a:t>
                </a: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Wyświetlenie wartości współczynników</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model_cv.coef</a:t>
                </a:r>
                <a:r>
                  <a:rPr lang="pl-PL" sz="1600" b="0" i="0" dirty="0">
                    <a:solidFill>
                      <a:srgbClr val="000000"/>
                    </a:solidFill>
                    <a:effectLst/>
                    <a:latin typeface="Courier New" panose="02070309020205020404" pitchFamily="49" charset="0"/>
                  </a:rPr>
                  <a:t>_</a:t>
                </a:r>
                <a:endParaRPr lang="pl-PL" sz="1600" b="0" i="0" dirty="0">
                  <a:solidFill>
                    <a:srgbClr val="880000"/>
                  </a:solidFill>
                  <a:effectLst/>
                  <a:latin typeface="Courier New" panose="02070309020205020404" pitchFamily="49" charset="0"/>
                </a:endParaRPr>
              </a:p>
              <a:p>
                <a:pPr marL="0" indent="0">
                  <a:buNone/>
                </a:pPr>
                <a:r>
                  <a:rPr lang="pl-PL" sz="1600" dirty="0">
                    <a:solidFill>
                      <a:srgbClr val="660066"/>
                    </a:solidFill>
                    <a:latin typeface="Courier New" panose="02070309020205020404" pitchFamily="49" charset="0"/>
                  </a:rPr>
                  <a:t>Out[]: </a:t>
                </a:r>
              </a:p>
              <a:p>
                <a:pPr marL="0" indent="0">
                  <a:buNone/>
                </a:pPr>
                <a:r>
                  <a:rPr kumimoji="0" lang="pl-PL" altLang="pl-PL" sz="1600" b="0" i="0" u="none" strike="noStrike" cap="none" normalizeH="0" baseline="0" dirty="0" err="1">
                    <a:ln>
                      <a:noFill/>
                    </a:ln>
                    <a:solidFill>
                      <a:srgbClr val="000000"/>
                    </a:solidFill>
                    <a:effectLst/>
                    <a:latin typeface="Courier New" panose="02070309020205020404" pitchFamily="49" charset="0"/>
                  </a:rPr>
                  <a:t>array</a:t>
                </a:r>
                <a:r>
                  <a:rPr kumimoji="0" lang="pl-PL" altLang="pl-PL" sz="1600" b="0" i="0" u="none" strike="noStrike" cap="none" normalizeH="0" baseline="0" dirty="0">
                    <a:ln>
                      <a:noFill/>
                    </a:ln>
                    <a:solidFill>
                      <a:srgbClr val="000000"/>
                    </a:solidFill>
                    <a:effectLst/>
                    <a:latin typeface="Courier New" panose="02070309020205020404" pitchFamily="49" charset="0"/>
                  </a:rPr>
                  <a:t>([-0.91987132, 1.06646104, 0.11738487, 0.68512693, -2.02901013, 2.68275376, 0.01315848, -3.07733968, 2.59153764, -2.0105579 , -2.05238455, 0.84884839, -3.73066646])</a:t>
                </a:r>
                <a:r>
                  <a:rPr kumimoji="0" lang="pl-PL" altLang="pl-PL" sz="1200" b="0" i="0" u="none" strike="noStrike" cap="none" normalizeH="0" baseline="0" dirty="0">
                    <a:ln>
                      <a:noFill/>
                    </a:ln>
                    <a:solidFill>
                      <a:schemeClr val="tx1"/>
                    </a:solidFill>
                    <a:effectLst/>
                  </a:rPr>
                  <a:t> </a:t>
                </a:r>
              </a:p>
              <a:p>
                <a:pPr marL="0" indent="0">
                  <a:buNone/>
                </a:pPr>
                <a:r>
                  <a:rPr lang="pl-PL" sz="1600" b="0" i="0" dirty="0">
                    <a:solidFill>
                      <a:srgbClr val="880000"/>
                    </a:solidFill>
                    <a:effectLst/>
                    <a:latin typeface="Courier New" panose="02070309020205020404" pitchFamily="49" charset="0"/>
                  </a:rPr>
                  <a:t># Wyświetlenie szukanej wartości współczynnika </a:t>
                </a:r>
                <a:r>
                  <a:rPr lang="pl-PL" sz="1600" b="0" i="0" dirty="0" err="1">
                    <a:solidFill>
                      <a:srgbClr val="880000"/>
                    </a:solidFill>
                    <a:effectLst/>
                    <a:latin typeface="Courier New" panose="02070309020205020404" pitchFamily="49" charset="0"/>
                  </a:rPr>
                  <a:t>aplha</a:t>
                </a:r>
                <a:endParaRPr lang="pl-PL" sz="1600" b="0" i="0" dirty="0">
                  <a:solidFill>
                    <a:srgbClr val="88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model_cv.alpha</a:t>
                </a:r>
                <a:r>
                  <a:rPr lang="pl-PL" sz="1600" b="0" i="0" dirty="0">
                    <a:solidFill>
                      <a:srgbClr val="000000"/>
                    </a:solidFill>
                    <a:effectLst/>
                    <a:latin typeface="Courier New" panose="02070309020205020404" pitchFamily="49" charset="0"/>
                  </a:rPr>
                  <a:t>_</a:t>
                </a:r>
                <a:r>
                  <a:rPr lang="pl-PL" sz="1600" b="0" i="0" dirty="0">
                    <a:solidFill>
                      <a:srgbClr val="880000"/>
                    </a:solidFill>
                    <a:effectLst/>
                    <a:latin typeface="Courier New" panose="02070309020205020404" pitchFamily="49" charset="0"/>
                  </a:rPr>
                  <a:t> </a:t>
                </a:r>
                <a:endParaRPr kumimoji="0" lang="pl-PL" altLang="pl-PL" sz="1600" b="0" i="0" u="none" strike="noStrike" cap="none" normalizeH="0" baseline="0" dirty="0">
                  <a:ln>
                    <a:noFill/>
                  </a:ln>
                  <a:solidFill>
                    <a:schemeClr val="tx1"/>
                  </a:solidFill>
                  <a:effectLst/>
                  <a:latin typeface="Arial" panose="020B0604020202020204" pitchFamily="34" charset="0"/>
                </a:endParaRPr>
              </a:p>
              <a:p>
                <a:pPr marL="0" indent="0">
                  <a:buNone/>
                </a:pPr>
                <a:endParaRPr lang="pl-PL" altLang="pl-PL" sz="1600"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077022"/>
                <a:ext cx="10917878" cy="5119592"/>
              </a:xfrm>
              <a:blipFill>
                <a:blip r:embed="rId2"/>
                <a:stretch>
                  <a:fillRect l="-614" t="-1429"/>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268</a:t>
            </a:fld>
            <a:endParaRPr lang="pl-PL"/>
          </a:p>
        </p:txBody>
      </p:sp>
    </p:spTree>
    <p:extLst>
      <p:ext uri="{BB962C8B-B14F-4D97-AF65-F5344CB8AC3E}">
        <p14:creationId xmlns:p14="http://schemas.microsoft.com/office/powerpoint/2010/main" val="37968130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a:t>Algorytmy regresji liniowej i nieliniowej jako narzędzie do rozwiązywania zadania regresji.</a:t>
            </a:r>
          </a:p>
        </p:txBody>
      </p:sp>
      <p:sp>
        <p:nvSpPr>
          <p:cNvPr id="29701" name="Symbol zastępczy zawartości 2"/>
          <p:cNvSpPr>
            <a:spLocks noGrp="1"/>
          </p:cNvSpPr>
          <p:nvPr>
            <p:ph idx="1"/>
          </p:nvPr>
        </p:nvSpPr>
        <p:spPr>
          <a:xfrm>
            <a:off x="1146875" y="1077022"/>
            <a:ext cx="10917878" cy="5119592"/>
          </a:xfrm>
        </p:spPr>
        <p:txBody>
          <a:bodyPr>
            <a:noAutofit/>
          </a:bodyPr>
          <a:lstStyle/>
          <a:p>
            <a:r>
              <a:rPr lang="pl-PL" altLang="pl-PL" sz="2200" dirty="0"/>
              <a:t> Przykładowy kod demonstrujący regresję Lasso:</a:t>
            </a:r>
          </a:p>
          <a:p>
            <a:pPr marL="0" indent="0">
              <a:buNone/>
            </a:pPr>
            <a:r>
              <a:rPr lang="pl-PL" sz="1400" b="0" i="0" dirty="0">
                <a:solidFill>
                  <a:srgbClr val="880000"/>
                </a:solidFill>
                <a:effectLst/>
                <a:latin typeface="Courier New" panose="02070309020205020404" pitchFamily="49" charset="0"/>
              </a:rPr>
              <a:t># Załadowanie </a:t>
            </a:r>
            <a:r>
              <a:rPr lang="pl-PL" sz="1400" b="0" i="0" dirty="0" err="1">
                <a:solidFill>
                  <a:srgbClr val="880000"/>
                </a:solidFill>
                <a:effectLst/>
                <a:latin typeface="Courier New" panose="02070309020205020404" pitchFamily="49" charset="0"/>
              </a:rPr>
              <a:t>bibiliotek</a:t>
            </a:r>
            <a:r>
              <a:rPr lang="pl-PL" sz="1400" b="0" i="0" dirty="0">
                <a:solidFill>
                  <a:srgbClr val="880000"/>
                </a:solidFill>
                <a:effectLst/>
                <a:latin typeface="Courier New" panose="02070309020205020404" pitchFamily="49" charset="0"/>
              </a:rPr>
              <a:t> </a:t>
            </a:r>
          </a:p>
          <a:p>
            <a:pPr marL="0" indent="0">
              <a:buNone/>
            </a:pPr>
            <a:r>
              <a:rPr lang="pl-PL" sz="1400" b="0" i="0" dirty="0">
                <a:solidFill>
                  <a:srgbClr val="000088"/>
                </a:solidFill>
                <a:effectLst/>
                <a:latin typeface="Courier New" panose="02070309020205020404" pitchFamily="49" charset="0"/>
              </a:rPr>
              <a:t>from</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sklearn.linear_model</a:t>
            </a:r>
            <a:r>
              <a:rPr lang="pl-PL" sz="1400" b="0" i="0" dirty="0">
                <a:solidFill>
                  <a:srgbClr val="000000"/>
                </a:solidFill>
                <a:effectLst/>
                <a:latin typeface="Courier New" panose="02070309020205020404" pitchFamily="49" charset="0"/>
              </a:rPr>
              <a:t> </a:t>
            </a:r>
            <a:r>
              <a:rPr lang="pl-PL" sz="1400" b="0" i="0" dirty="0">
                <a:solidFill>
                  <a:srgbClr val="000088"/>
                </a:solidFill>
                <a:effectLst/>
                <a:latin typeface="Courier New" panose="02070309020205020404" pitchFamily="49" charset="0"/>
              </a:rPr>
              <a:t>import</a:t>
            </a:r>
            <a:r>
              <a:rPr lang="pl-PL" sz="1400" b="0" i="0" dirty="0">
                <a:solidFill>
                  <a:srgbClr val="000000"/>
                </a:solidFill>
                <a:effectLst/>
                <a:latin typeface="Courier New" panose="02070309020205020404" pitchFamily="49" charset="0"/>
              </a:rPr>
              <a:t> Lasso </a:t>
            </a:r>
          </a:p>
          <a:p>
            <a:pPr marL="0" indent="0">
              <a:buNone/>
            </a:pPr>
            <a:r>
              <a:rPr lang="pl-PL" sz="1400" b="0" i="0" dirty="0">
                <a:solidFill>
                  <a:srgbClr val="000088"/>
                </a:solidFill>
                <a:effectLst/>
                <a:latin typeface="Courier New" panose="02070309020205020404" pitchFamily="49" charset="0"/>
              </a:rPr>
              <a:t>from</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sklearn.datasets</a:t>
            </a:r>
            <a:r>
              <a:rPr lang="pl-PL" sz="1400" b="0" i="0" dirty="0">
                <a:solidFill>
                  <a:srgbClr val="000000"/>
                </a:solidFill>
                <a:effectLst/>
                <a:latin typeface="Courier New" panose="02070309020205020404" pitchFamily="49" charset="0"/>
              </a:rPr>
              <a:t> </a:t>
            </a:r>
            <a:r>
              <a:rPr lang="pl-PL" sz="1400" b="0" i="0" dirty="0">
                <a:solidFill>
                  <a:srgbClr val="000088"/>
                </a:solidFill>
                <a:effectLst/>
                <a:latin typeface="Courier New" panose="02070309020205020404" pitchFamily="49" charset="0"/>
              </a:rPr>
              <a:t>import</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load_boston</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000088"/>
                </a:solidFill>
                <a:effectLst/>
                <a:latin typeface="Courier New" panose="02070309020205020404" pitchFamily="49" charset="0"/>
              </a:rPr>
              <a:t>from</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sklearn.preprocessing</a:t>
            </a:r>
            <a:r>
              <a:rPr lang="pl-PL" sz="1400" b="0" i="0" dirty="0">
                <a:solidFill>
                  <a:srgbClr val="000000"/>
                </a:solidFill>
                <a:effectLst/>
                <a:latin typeface="Courier New" panose="02070309020205020404" pitchFamily="49" charset="0"/>
              </a:rPr>
              <a:t> </a:t>
            </a:r>
            <a:r>
              <a:rPr lang="pl-PL" sz="1400" b="0" i="0" dirty="0">
                <a:solidFill>
                  <a:srgbClr val="000088"/>
                </a:solidFill>
                <a:effectLst/>
                <a:latin typeface="Courier New" panose="02070309020205020404" pitchFamily="49" charset="0"/>
              </a:rPr>
              <a:t>import</a:t>
            </a:r>
            <a:r>
              <a:rPr lang="pl-PL" sz="1400" b="0" i="0" dirty="0">
                <a:solidFill>
                  <a:srgbClr val="000000"/>
                </a:solidFill>
                <a:effectLst/>
                <a:latin typeface="Courier New" panose="02070309020205020404" pitchFamily="49" charset="0"/>
              </a:rPr>
              <a:t> </a:t>
            </a:r>
            <a:r>
              <a:rPr lang="pl-PL" sz="1400" b="0" i="0" dirty="0" err="1">
                <a:solidFill>
                  <a:srgbClr val="000000"/>
                </a:solidFill>
                <a:effectLst/>
                <a:latin typeface="Courier New" panose="02070309020205020404" pitchFamily="49" charset="0"/>
              </a:rPr>
              <a:t>StandardScaler</a:t>
            </a:r>
            <a:endParaRPr lang="pl-PL" sz="1400" b="0" i="0" dirty="0">
              <a:solidFill>
                <a:srgbClr val="000000"/>
              </a:solidFill>
              <a:effectLst/>
              <a:latin typeface="Courier New" panose="02070309020205020404" pitchFamily="49" charset="0"/>
            </a:endParaRPr>
          </a:p>
          <a:p>
            <a:pPr marL="0" indent="0">
              <a:buNone/>
            </a:pPr>
            <a:r>
              <a:rPr lang="pl-PL" sz="1400" b="0" i="0" dirty="0">
                <a:solidFill>
                  <a:srgbClr val="880000"/>
                </a:solidFill>
                <a:effectLst/>
                <a:latin typeface="Courier New" panose="02070309020205020404" pitchFamily="49" charset="0"/>
              </a:rPr>
              <a:t># Załadowanie danych</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000000"/>
                </a:solidFill>
                <a:effectLst/>
                <a:latin typeface="Courier New" panose="02070309020205020404" pitchFamily="49" charset="0"/>
              </a:rPr>
              <a:t>boston = </a:t>
            </a:r>
            <a:r>
              <a:rPr lang="pl-PL" sz="1400" b="0" i="0" dirty="0" err="1">
                <a:solidFill>
                  <a:srgbClr val="000000"/>
                </a:solidFill>
                <a:effectLst/>
                <a:latin typeface="Courier New" panose="02070309020205020404" pitchFamily="49" charset="0"/>
              </a:rPr>
              <a:t>load_boston</a:t>
            </a:r>
            <a:r>
              <a:rPr lang="pl-PL" sz="1400" b="0" i="0" dirty="0">
                <a:solidFill>
                  <a:srgbClr val="000000"/>
                </a:solidFill>
                <a:effectLst/>
                <a:latin typeface="Courier New" panose="02070309020205020404" pitchFamily="49" charset="0"/>
              </a:rPr>
              <a:t>() </a:t>
            </a:r>
          </a:p>
          <a:p>
            <a:pPr marL="0" indent="0">
              <a:buNone/>
            </a:pPr>
            <a:r>
              <a:rPr lang="pl-PL" sz="1400" b="0" i="0" dirty="0" err="1">
                <a:solidFill>
                  <a:srgbClr val="000000"/>
                </a:solidFill>
                <a:effectLst/>
                <a:latin typeface="Courier New" panose="02070309020205020404" pitchFamily="49" charset="0"/>
              </a:rPr>
              <a:t>features</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boston.data</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000000"/>
                </a:solidFill>
                <a:effectLst/>
                <a:latin typeface="Courier New" panose="02070309020205020404" pitchFamily="49" charset="0"/>
              </a:rPr>
              <a:t>target = </a:t>
            </a:r>
            <a:r>
              <a:rPr lang="pl-PL" sz="1400" b="0" i="0" dirty="0" err="1">
                <a:solidFill>
                  <a:srgbClr val="000000"/>
                </a:solidFill>
                <a:effectLst/>
                <a:latin typeface="Courier New" panose="02070309020205020404" pitchFamily="49" charset="0"/>
              </a:rPr>
              <a:t>boston.target</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880000"/>
                </a:solidFill>
                <a:effectLst/>
                <a:latin typeface="Courier New" panose="02070309020205020404" pitchFamily="49" charset="0"/>
              </a:rPr>
              <a:t># Standaryzacja cech</a:t>
            </a:r>
            <a:r>
              <a:rPr lang="pl-PL" sz="1400" b="0" i="0" dirty="0">
                <a:solidFill>
                  <a:srgbClr val="000000"/>
                </a:solidFill>
                <a:effectLst/>
                <a:latin typeface="Courier New" panose="02070309020205020404" pitchFamily="49" charset="0"/>
              </a:rPr>
              <a:t> </a:t>
            </a:r>
          </a:p>
          <a:p>
            <a:pPr marL="0" indent="0">
              <a:buNone/>
            </a:pPr>
            <a:r>
              <a:rPr lang="pl-PL" sz="1400" b="0" i="0" dirty="0" err="1">
                <a:solidFill>
                  <a:srgbClr val="000000"/>
                </a:solidFill>
                <a:effectLst/>
                <a:latin typeface="Courier New" panose="02070309020205020404" pitchFamily="49" charset="0"/>
              </a:rPr>
              <a:t>scaler</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StandardScaler</a:t>
            </a:r>
            <a:r>
              <a:rPr lang="pl-PL" sz="1400" b="0" i="0" dirty="0">
                <a:solidFill>
                  <a:srgbClr val="000000"/>
                </a:solidFill>
                <a:effectLst/>
                <a:latin typeface="Courier New" panose="02070309020205020404" pitchFamily="49" charset="0"/>
              </a:rPr>
              <a:t>() </a:t>
            </a:r>
          </a:p>
          <a:p>
            <a:pPr marL="0" indent="0">
              <a:buNone/>
            </a:pPr>
            <a:r>
              <a:rPr lang="pl-PL" sz="1400" b="0" i="0" dirty="0" err="1">
                <a:solidFill>
                  <a:srgbClr val="000000"/>
                </a:solidFill>
                <a:effectLst/>
                <a:latin typeface="Courier New" panose="02070309020205020404" pitchFamily="49" charset="0"/>
              </a:rPr>
              <a:t>features_standardized</a:t>
            </a:r>
            <a:r>
              <a:rPr lang="pl-PL" sz="1400" b="0" i="0" dirty="0">
                <a:solidFill>
                  <a:srgbClr val="000000"/>
                </a:solidFill>
                <a:effectLst/>
                <a:latin typeface="Courier New" panose="02070309020205020404" pitchFamily="49" charset="0"/>
              </a:rPr>
              <a:t> = </a:t>
            </a:r>
            <a:r>
              <a:rPr lang="pl-PL" sz="1400" b="0" i="0" dirty="0" err="1">
                <a:solidFill>
                  <a:srgbClr val="000000"/>
                </a:solidFill>
                <a:effectLst/>
                <a:latin typeface="Courier New" panose="02070309020205020404" pitchFamily="49" charset="0"/>
              </a:rPr>
              <a:t>scaler.fit_transform</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features</a:t>
            </a:r>
            <a:r>
              <a:rPr lang="pl-PL" sz="1400" b="0" i="0" dirty="0">
                <a:solidFill>
                  <a:srgbClr val="000000"/>
                </a:solidFill>
                <a:effectLst/>
                <a:latin typeface="Courier New" panose="02070309020205020404" pitchFamily="49" charset="0"/>
              </a:rPr>
              <a:t>) </a:t>
            </a:r>
          </a:p>
          <a:p>
            <a:pPr marL="0" indent="0">
              <a:buNone/>
            </a:pPr>
            <a:r>
              <a:rPr lang="pl-PL" sz="1400" b="0" i="0" dirty="0">
                <a:solidFill>
                  <a:srgbClr val="880000"/>
                </a:solidFill>
                <a:effectLst/>
                <a:latin typeface="Courier New" panose="02070309020205020404" pitchFamily="49" charset="0"/>
              </a:rPr>
              <a:t># Zadeklarowanie regresji Lasso z parametrem </a:t>
            </a:r>
            <a:r>
              <a:rPr lang="pl-PL" sz="1400" b="0" i="0" dirty="0" err="1">
                <a:solidFill>
                  <a:srgbClr val="880000"/>
                </a:solidFill>
                <a:effectLst/>
                <a:latin typeface="Courier New" panose="02070309020205020404" pitchFamily="49" charset="0"/>
              </a:rPr>
              <a:t>alpha</a:t>
            </a:r>
            <a:r>
              <a:rPr lang="pl-PL" sz="1400" b="0" i="0" dirty="0">
                <a:solidFill>
                  <a:srgbClr val="880000"/>
                </a:solidFill>
                <a:effectLst/>
                <a:latin typeface="Courier New" panose="02070309020205020404" pitchFamily="49" charset="0"/>
              </a:rPr>
              <a:t>=0.5</a:t>
            </a:r>
            <a:endParaRPr lang="pl-PL" sz="1400" b="0" i="0" dirty="0">
              <a:solidFill>
                <a:srgbClr val="000000"/>
              </a:solidFill>
              <a:effectLst/>
              <a:latin typeface="Courier New" panose="02070309020205020404" pitchFamily="49" charset="0"/>
            </a:endParaRPr>
          </a:p>
          <a:p>
            <a:pPr marL="0" indent="0">
              <a:buNone/>
            </a:pPr>
            <a:r>
              <a:rPr lang="pl-PL" sz="1400" b="0" i="0" dirty="0" err="1">
                <a:solidFill>
                  <a:srgbClr val="000000"/>
                </a:solidFill>
                <a:effectLst/>
                <a:latin typeface="Courier New" panose="02070309020205020404" pitchFamily="49" charset="0"/>
              </a:rPr>
              <a:t>regression</a:t>
            </a:r>
            <a:r>
              <a:rPr lang="pl-PL" sz="1400" b="0" i="0" dirty="0">
                <a:solidFill>
                  <a:srgbClr val="000000"/>
                </a:solidFill>
                <a:effectLst/>
                <a:latin typeface="Courier New" panose="02070309020205020404" pitchFamily="49" charset="0"/>
              </a:rPr>
              <a:t> = Lasso(</a:t>
            </a:r>
            <a:r>
              <a:rPr lang="pl-PL" sz="1400" b="0" i="0" dirty="0" err="1">
                <a:solidFill>
                  <a:srgbClr val="000000"/>
                </a:solidFill>
                <a:effectLst/>
                <a:latin typeface="Courier New" panose="02070309020205020404" pitchFamily="49" charset="0"/>
              </a:rPr>
              <a:t>alpha</a:t>
            </a:r>
            <a:r>
              <a:rPr lang="pl-PL" sz="1400" b="0" i="0" dirty="0">
                <a:solidFill>
                  <a:srgbClr val="000000"/>
                </a:solidFill>
                <a:effectLst/>
                <a:latin typeface="Courier New" panose="02070309020205020404" pitchFamily="49" charset="0"/>
              </a:rPr>
              <a:t>=0.5)</a:t>
            </a:r>
          </a:p>
          <a:p>
            <a:pPr marL="0" indent="0">
              <a:buNone/>
            </a:pPr>
            <a:r>
              <a:rPr lang="pl-PL" sz="1400" b="0" i="0" dirty="0">
                <a:solidFill>
                  <a:srgbClr val="880000"/>
                </a:solidFill>
                <a:effectLst/>
                <a:latin typeface="Courier New" panose="02070309020205020404" pitchFamily="49" charset="0"/>
              </a:rPr>
              <a:t># Uruchomienie procesu strojenia modelu</a:t>
            </a:r>
            <a:endParaRPr lang="pl-PL" sz="1400" b="0" i="0" dirty="0">
              <a:solidFill>
                <a:srgbClr val="000000"/>
              </a:solidFill>
              <a:effectLst/>
              <a:latin typeface="Courier New" panose="02070309020205020404" pitchFamily="49" charset="0"/>
            </a:endParaRPr>
          </a:p>
          <a:p>
            <a:pPr marL="0" indent="0">
              <a:buNone/>
            </a:pPr>
            <a:r>
              <a:rPr lang="pl-PL" sz="1400" b="0" i="0" dirty="0">
                <a:solidFill>
                  <a:srgbClr val="000000"/>
                </a:solidFill>
                <a:effectLst/>
                <a:latin typeface="Courier New" panose="02070309020205020404" pitchFamily="49" charset="0"/>
              </a:rPr>
              <a:t>model = </a:t>
            </a:r>
            <a:r>
              <a:rPr lang="pl-PL" sz="1400" b="0" i="0" dirty="0" err="1">
                <a:solidFill>
                  <a:srgbClr val="000000"/>
                </a:solidFill>
                <a:effectLst/>
                <a:latin typeface="Courier New" panose="02070309020205020404" pitchFamily="49" charset="0"/>
              </a:rPr>
              <a:t>regression.fit</a:t>
            </a:r>
            <a:r>
              <a:rPr lang="pl-PL" sz="1400" b="0" i="0" dirty="0">
                <a:solidFill>
                  <a:srgbClr val="000000"/>
                </a:solidFill>
                <a:effectLst/>
                <a:latin typeface="Courier New" panose="02070309020205020404" pitchFamily="49" charset="0"/>
              </a:rPr>
              <a:t>(</a:t>
            </a:r>
            <a:r>
              <a:rPr lang="pl-PL" sz="1400" b="0" i="0" dirty="0" err="1">
                <a:solidFill>
                  <a:srgbClr val="000000"/>
                </a:solidFill>
                <a:effectLst/>
                <a:latin typeface="Courier New" panose="02070309020205020404" pitchFamily="49" charset="0"/>
              </a:rPr>
              <a:t>features_standardized</a:t>
            </a:r>
            <a:r>
              <a:rPr lang="pl-PL" sz="1400" b="0" i="0" dirty="0">
                <a:solidFill>
                  <a:srgbClr val="000000"/>
                </a:solidFill>
                <a:effectLst/>
                <a:latin typeface="Courier New" panose="02070309020205020404" pitchFamily="49" charset="0"/>
              </a:rPr>
              <a:t>, target)</a:t>
            </a:r>
            <a:endParaRPr lang="pl-PL" altLang="pl-PL" sz="1400" dirty="0"/>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269</a:t>
            </a:fld>
            <a:endParaRPr lang="pl-PL"/>
          </a:p>
        </p:txBody>
      </p:sp>
    </p:spTree>
    <p:extLst>
      <p:ext uri="{BB962C8B-B14F-4D97-AF65-F5344CB8AC3E}">
        <p14:creationId xmlns:p14="http://schemas.microsoft.com/office/powerpoint/2010/main" val="3912472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Środowiska do pracy z </a:t>
            </a:r>
            <a:r>
              <a:rPr lang="pl-PL" altLang="pl-PL" dirty="0" err="1"/>
              <a:t>Pythonem</a:t>
            </a:r>
            <a:r>
              <a:rPr lang="pl-PL" altLang="pl-PL" dirty="0"/>
              <a:t> </a:t>
            </a:r>
          </a:p>
        </p:txBody>
      </p:sp>
      <p:sp>
        <p:nvSpPr>
          <p:cNvPr id="29701" name="Symbol zastępczy zawartości 2"/>
          <p:cNvSpPr>
            <a:spLocks noGrp="1"/>
          </p:cNvSpPr>
          <p:nvPr>
            <p:ph idx="1"/>
          </p:nvPr>
        </p:nvSpPr>
        <p:spPr>
          <a:xfrm>
            <a:off x="642147" y="1876467"/>
            <a:ext cx="5453853" cy="4239300"/>
          </a:xfrm>
        </p:spPr>
        <p:txBody>
          <a:bodyPr>
            <a:noAutofit/>
          </a:bodyPr>
          <a:lstStyle/>
          <a:p>
            <a:pPr algn="just"/>
            <a:r>
              <a:rPr lang="pl-PL" altLang="pl-PL" sz="2200" dirty="0"/>
              <a:t> Środowisko działające w oparciu o </a:t>
            </a:r>
            <a:r>
              <a:rPr lang="pl-PL" altLang="pl-PL" sz="2200" dirty="0" err="1"/>
              <a:t>IPython</a:t>
            </a:r>
            <a:r>
              <a:rPr lang="pl-PL" altLang="pl-PL" sz="2200" dirty="0"/>
              <a:t>. Często wykorzystywane w analizie danych.</a:t>
            </a:r>
          </a:p>
          <a:p>
            <a:pPr algn="just"/>
            <a:r>
              <a:rPr lang="pl-PL" altLang="pl-PL" sz="2200" dirty="0"/>
              <a:t> </a:t>
            </a:r>
            <a:r>
              <a:rPr lang="pl-PL" altLang="pl-PL" sz="2200" dirty="0" err="1"/>
              <a:t>Jupyter</a:t>
            </a:r>
            <a:r>
              <a:rPr lang="pl-PL" altLang="pl-PL" sz="2200" dirty="0"/>
              <a:t> Notebook jest uruchamiany w przeglądarce internetowej</a:t>
            </a:r>
          </a:p>
          <a:p>
            <a:pPr algn="just"/>
            <a:r>
              <a:rPr lang="pl-PL" altLang="pl-PL" sz="2200" dirty="0"/>
              <a:t> </a:t>
            </a:r>
            <a:r>
              <a:rPr lang="pl-PL" altLang="pl-PL" sz="2200" dirty="0" err="1"/>
              <a:t>Jupyter</a:t>
            </a:r>
            <a:r>
              <a:rPr lang="pl-PL" altLang="pl-PL" sz="2200" dirty="0"/>
              <a:t> Notebook umożliwia łatwe testowanie fragmentów kodu. Fragmenty kodu są umieszczane w osobnych komórkach, które mogą być niezależnie edytowane i uruchamiane </a:t>
            </a:r>
          </a:p>
          <a:p>
            <a:pPr algn="just"/>
            <a:r>
              <a:rPr lang="pl-PL" altLang="pl-PL" sz="2200" dirty="0"/>
              <a:t> W trakcie kursu będziemy korzystali z </a:t>
            </a:r>
            <a:r>
              <a:rPr lang="pl-PL" altLang="pl-PL" sz="2200" dirty="0" err="1"/>
              <a:t>Jupyter</a:t>
            </a:r>
            <a:r>
              <a:rPr lang="pl-PL" altLang="pl-PL" sz="2200" dirty="0"/>
              <a:t> Notebook do pisania programów dotyczących uczenia maszynowego</a:t>
            </a:r>
          </a:p>
          <a:p>
            <a:pPr algn="just"/>
            <a:endParaRPr lang="pl-PL" altLang="pl-PL" sz="2200" dirty="0"/>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27</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3" y="1240196"/>
            <a:ext cx="11215465" cy="430887"/>
          </a:xfrm>
          <a:prstGeom prst="rect">
            <a:avLst/>
          </a:prstGeom>
          <a:noFill/>
        </p:spPr>
        <p:txBody>
          <a:bodyPr wrap="square" rtlCol="0">
            <a:spAutoFit/>
          </a:bodyPr>
          <a:lstStyle/>
          <a:p>
            <a:r>
              <a:rPr lang="pl-PL" sz="2200" dirty="0" err="1"/>
              <a:t>Jupyter</a:t>
            </a:r>
            <a:r>
              <a:rPr lang="pl-PL" sz="2200" dirty="0"/>
              <a:t> Notebook</a:t>
            </a:r>
            <a:endParaRPr lang="pl-PL" sz="2000" dirty="0">
              <a:latin typeface="Consolas" panose="020B0609020204030204" pitchFamily="49" charset="0"/>
            </a:endParaRPr>
          </a:p>
        </p:txBody>
      </p:sp>
      <p:pic>
        <p:nvPicPr>
          <p:cNvPr id="5" name="Obraz 4" descr="Obraz zawierający zrzut ekranu, komputer&#10;&#10;Opis wygenerowany automatycznie">
            <a:extLst>
              <a:ext uri="{FF2B5EF4-FFF2-40B4-BE49-F238E27FC236}">
                <a16:creationId xmlns:a16="http://schemas.microsoft.com/office/drawing/2014/main" id="{A3DA18B5-CEDC-49B6-A495-540777792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830" y="1068723"/>
            <a:ext cx="4692194" cy="4994031"/>
          </a:xfrm>
          <a:prstGeom prst="rect">
            <a:avLst/>
          </a:prstGeom>
        </p:spPr>
      </p:pic>
    </p:spTree>
    <p:extLst>
      <p:ext uri="{BB962C8B-B14F-4D97-AF65-F5344CB8AC3E}">
        <p14:creationId xmlns:p14="http://schemas.microsoft.com/office/powerpoint/2010/main" val="151999604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dirty="0"/>
              <a:t>Algorytmy regresji liniowej i nieliniowej jako narzędzie do rozwiązywania zadania regresji.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4"/>
                <a:ext cx="9872420" cy="4233438"/>
              </a:xfrm>
            </p:spPr>
            <p:txBody>
              <a:bodyPr>
                <a:noAutofit/>
              </a:bodyPr>
              <a:lstStyle/>
              <a:p>
                <a:r>
                  <a:rPr lang="pl-PL" altLang="pl-PL" sz="2200" dirty="0"/>
                  <a:t>Regresja nieliniowa stanowi ogólną procedurę dopasowania, która służy do oszacowania dowolnego rodzaju zależności między zmienną zależną (objaśnianą), a zmiennymi niezależnymi.</a:t>
                </a:r>
              </a:p>
              <a:p>
                <a:r>
                  <a:rPr lang="pl-PL" altLang="pl-PL" sz="2200" dirty="0"/>
                  <a:t> Możemy wyrazić ją wzorem:</a:t>
                </a:r>
              </a:p>
              <a:p>
                <a:endParaRPr lang="pl-PL" altLang="pl-PL" sz="2200" dirty="0"/>
              </a:p>
              <a:p>
                <a:pPr marL="0" indent="0">
                  <a:buNone/>
                </a:pPr>
                <a14:m>
                  <m:oMathPara xmlns:m="http://schemas.openxmlformats.org/officeDocument/2006/math">
                    <m:oMathParaPr>
                      <m:jc m:val="centerGroup"/>
                    </m:oMathParaPr>
                    <m:oMath xmlns:m="http://schemas.openxmlformats.org/officeDocument/2006/math">
                      <m:r>
                        <a:rPr lang="pl-PL" altLang="pl-PL" sz="2200" b="0" i="1" smtClean="0">
                          <a:latin typeface="Cambria Math" panose="02040503050406030204" pitchFamily="18" charset="0"/>
                        </a:rPr>
                        <m:t>𝑦</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𝑓</m:t>
                      </m:r>
                      <m:d>
                        <m:dPr>
                          <m:ctrlPr>
                            <a:rPr lang="pl-PL" altLang="pl-PL" sz="2200" b="0" i="1" smtClean="0">
                              <a:latin typeface="Cambria Math" panose="02040503050406030204" pitchFamily="18" charset="0"/>
                            </a:rPr>
                          </m:ctrlPr>
                        </m:dPr>
                        <m:e>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1</m:t>
                              </m:r>
                            </m:sub>
                          </m:sSub>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2</m:t>
                              </m:r>
                            </m:sub>
                          </m:sSub>
                          <m:r>
                            <a:rPr lang="pl-PL" altLang="pl-PL" sz="2200" b="0" i="1" smtClean="0">
                              <a:latin typeface="Cambria Math" panose="02040503050406030204" pitchFamily="18" charset="0"/>
                            </a:rPr>
                            <m:t>, …,</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𝑖</m:t>
                              </m:r>
                            </m:sub>
                          </m:sSub>
                        </m:e>
                      </m:d>
                      <m:r>
                        <a:rPr lang="pl-PL" altLang="pl-PL" sz="2200" b="0" i="1" smtClean="0">
                          <a:latin typeface="Cambria Math" panose="02040503050406030204" pitchFamily="18" charset="0"/>
                        </a:rPr>
                        <m:t>+</m:t>
                      </m:r>
                      <m:r>
                        <a:rPr lang="pl-PL" altLang="pl-PL" sz="2200" b="0" i="1" smtClean="0">
                          <a:latin typeface="Cambria Math" panose="02040503050406030204" pitchFamily="18" charset="0"/>
                          <a:ea typeface="Cambria Math" panose="02040503050406030204" pitchFamily="18" charset="0"/>
                        </a:rPr>
                        <m:t>𝜀</m:t>
                      </m:r>
                    </m:oMath>
                  </m:oMathPara>
                </a14:m>
                <a:endParaRPr lang="pl-PL" altLang="pl-PL" sz="2200" b="0" dirty="0"/>
              </a:p>
              <a:p>
                <a:pPr marL="0" indent="0">
                  <a:buNone/>
                </a:pPr>
                <a:endParaRPr lang="pl-PL" altLang="pl-PL" sz="2200" dirty="0"/>
              </a:p>
              <a:p>
                <a:pPr marL="0" indent="0">
                  <a:buNone/>
                </a:pPr>
                <a:r>
                  <a:rPr lang="pl-PL" altLang="pl-PL" sz="2200" dirty="0"/>
                  <a:t>gdzie: </a:t>
                </a:r>
              </a:p>
              <a:p>
                <a:pPr marL="0" indent="0">
                  <a:buNone/>
                </a:pPr>
                <a14:m>
                  <m:oMath xmlns:m="http://schemas.openxmlformats.org/officeDocument/2006/math">
                    <m:r>
                      <a:rPr lang="pl-PL" altLang="pl-PL" sz="2200" b="0" i="1" smtClean="0">
                        <a:latin typeface="Cambria Math" panose="02040503050406030204" pitchFamily="18" charset="0"/>
                      </a:rPr>
                      <m:t>𝑓</m:t>
                    </m:r>
                    <m:d>
                      <m:dPr>
                        <m:ctrlPr>
                          <a:rPr lang="pl-PL" altLang="pl-PL" sz="2200" b="0" i="1" smtClean="0">
                            <a:latin typeface="Cambria Math" panose="02040503050406030204" pitchFamily="18" charset="0"/>
                          </a:rPr>
                        </m:ctrlPr>
                      </m:dPr>
                      <m:e>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1</m:t>
                            </m:r>
                          </m:sub>
                        </m:sSub>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2</m:t>
                            </m:r>
                          </m:sub>
                        </m:sSub>
                        <m:r>
                          <a:rPr lang="pl-PL" altLang="pl-PL" sz="2200" b="0" i="1" smtClean="0">
                            <a:latin typeface="Cambria Math" panose="02040503050406030204" pitchFamily="18" charset="0"/>
                          </a:rPr>
                          <m:t>, …,</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𝑖</m:t>
                            </m:r>
                          </m:sub>
                        </m:sSub>
                      </m:e>
                    </m:d>
                  </m:oMath>
                </a14:m>
                <a:r>
                  <a:rPr lang="pl-PL" altLang="pl-PL" sz="2200" dirty="0"/>
                  <a:t> - oznacza dowolną funkcję za pomocą której można określić typ zależności,</a:t>
                </a:r>
              </a:p>
              <a:p>
                <a:pPr marL="0" indent="0">
                  <a:buNone/>
                </a:pPr>
                <a14:m>
                  <m:oMath xmlns:m="http://schemas.openxmlformats.org/officeDocument/2006/math">
                    <m:r>
                      <a:rPr lang="pl-PL" altLang="pl-PL" sz="2200" b="0" i="1" smtClean="0">
                        <a:latin typeface="Cambria Math" panose="02040503050406030204" pitchFamily="18" charset="0"/>
                        <a:ea typeface="Cambria Math" panose="02040503050406030204" pitchFamily="18" charset="0"/>
                      </a:rPr>
                      <m:t>𝜀</m:t>
                    </m:r>
                  </m:oMath>
                </a14:m>
                <a:r>
                  <a:rPr lang="pl-PL" altLang="pl-PL" sz="2200" dirty="0"/>
                  <a:t> – błąd regresji.</a:t>
                </a:r>
              </a:p>
              <a:p>
                <a:pPr marL="0" indent="0">
                  <a:buNone/>
                </a:pPr>
                <a:endParaRPr lang="pl-PL" altLang="pl-PL" sz="2200" dirty="0"/>
              </a:p>
              <a:p>
                <a:pPr marL="0" indent="0">
                  <a:buNone/>
                </a:pPr>
                <a:endParaRPr lang="pl-PL" altLang="pl-PL" sz="2200"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4"/>
                <a:ext cx="9872420" cy="4233438"/>
              </a:xfrm>
              <a:blipFill>
                <a:blip r:embed="rId2"/>
                <a:stretch>
                  <a:fillRect l="-802" t="-1873" r="-617" b="-1729"/>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270</a:t>
            </a:fld>
            <a:endParaRPr lang="pl-PL"/>
          </a:p>
        </p:txBody>
      </p:sp>
    </p:spTree>
    <p:extLst>
      <p:ext uri="{BB962C8B-B14F-4D97-AF65-F5344CB8AC3E}">
        <p14:creationId xmlns:p14="http://schemas.microsoft.com/office/powerpoint/2010/main" val="15192613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dirty="0"/>
              <a:t>Algorytmy regresji liniowej i nieliniowej jako narzędzie do rozwiązywania zadania regresji.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3"/>
                <a:ext cx="9872420" cy="4801609"/>
              </a:xfrm>
            </p:spPr>
            <p:txBody>
              <a:bodyPr>
                <a:noAutofit/>
              </a:bodyPr>
              <a:lstStyle/>
              <a:p>
                <a:r>
                  <a:rPr lang="pl-PL" altLang="pl-PL" sz="2200" dirty="0"/>
                  <a:t> Regresja wielomianowa jest rozszerzeniem regresji liniowej, które pozwala na modelowanie nieliniowych zależności pomiędzy zmiennymi wejściowymi.</a:t>
                </a:r>
              </a:p>
              <a:p>
                <a:r>
                  <a:rPr lang="pl-PL" altLang="pl-PL" sz="2200" dirty="0"/>
                  <a:t> Przyjmując prosty model liniowy postaci:</a:t>
                </a:r>
              </a:p>
              <a:p>
                <a:pPr marL="0" indent="0">
                  <a:buNone/>
                </a:pPr>
                <a:endParaRPr lang="pl-PL" altLang="pl-PL" sz="2200" dirty="0"/>
              </a:p>
              <a:p>
                <a:pPr marL="0" indent="0">
                  <a:buNone/>
                </a:pPr>
                <a14:m>
                  <m:oMathPara xmlns:m="http://schemas.openxmlformats.org/officeDocument/2006/math">
                    <m:oMathParaPr>
                      <m:jc m:val="centerGroup"/>
                    </m:oMathParaPr>
                    <m:oMath xmlns:m="http://schemas.openxmlformats.org/officeDocument/2006/math">
                      <m:r>
                        <a:rPr lang="pl-PL" altLang="pl-PL" sz="2200" b="0" i="1" smtClean="0">
                          <a:latin typeface="Cambria Math" panose="02040503050406030204" pitchFamily="18" charset="0"/>
                        </a:rPr>
                        <m:t>𝑦</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𝑎</m:t>
                      </m:r>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𝑏</m:t>
                          </m:r>
                        </m:e>
                        <m:sub>
                          <m:r>
                            <a:rPr lang="pl-PL" altLang="pl-PL" sz="2200" b="0" i="1" smtClean="0">
                              <a:latin typeface="Cambria Math" panose="02040503050406030204" pitchFamily="18" charset="0"/>
                            </a:rPr>
                            <m:t>1</m:t>
                          </m:r>
                        </m:sub>
                      </m:sSub>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1</m:t>
                          </m:r>
                        </m:sub>
                      </m:sSub>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𝜀</m:t>
                      </m:r>
                    </m:oMath>
                  </m:oMathPara>
                </a14:m>
                <a:endParaRPr lang="pl-PL" altLang="pl-PL" sz="2200" dirty="0"/>
              </a:p>
              <a:p>
                <a:pPr marL="0" indent="0">
                  <a:buNone/>
                </a:pPr>
                <a:endParaRPr lang="pl-PL" altLang="pl-PL" sz="2200" b="0" dirty="0"/>
              </a:p>
              <a:p>
                <a:r>
                  <a:rPr lang="pl-PL" altLang="pl-PL" sz="2200" dirty="0"/>
                  <a:t> Uwzględniając składnik wielomianowy uzyskujemy:</a:t>
                </a:r>
              </a:p>
              <a:p>
                <a:pPr marL="0" indent="0">
                  <a:buNone/>
                </a:pPr>
                <a:endParaRPr lang="pl-PL" altLang="pl-PL" sz="2200" dirty="0"/>
              </a:p>
              <a:p>
                <a:pPr marL="0" indent="0">
                  <a:buNone/>
                </a:pPr>
                <a14:m>
                  <m:oMathPara xmlns:m="http://schemas.openxmlformats.org/officeDocument/2006/math">
                    <m:oMathParaPr>
                      <m:jc m:val="centerGroup"/>
                    </m:oMathParaPr>
                    <m:oMath xmlns:m="http://schemas.openxmlformats.org/officeDocument/2006/math">
                      <m:r>
                        <a:rPr lang="pl-PL" altLang="pl-PL" sz="2200" b="0" i="1" smtClean="0">
                          <a:latin typeface="Cambria Math" panose="02040503050406030204" pitchFamily="18" charset="0"/>
                        </a:rPr>
                        <m:t>𝑦</m:t>
                      </m:r>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𝑎</m:t>
                      </m:r>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𝑏</m:t>
                          </m:r>
                        </m:e>
                        <m:sub>
                          <m:r>
                            <a:rPr lang="pl-PL" altLang="pl-PL" sz="2200" b="0" i="1" smtClean="0">
                              <a:latin typeface="Cambria Math" panose="02040503050406030204" pitchFamily="18" charset="0"/>
                            </a:rPr>
                            <m:t>1</m:t>
                          </m:r>
                        </m:sub>
                      </m:sSub>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1</m:t>
                          </m:r>
                        </m:sub>
                      </m:sSub>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𝑏</m:t>
                          </m:r>
                        </m:e>
                        <m:sub>
                          <m:r>
                            <a:rPr lang="pl-PL" altLang="pl-PL" sz="2200" b="0" i="1" smtClean="0">
                              <a:latin typeface="Cambria Math" panose="02040503050406030204" pitchFamily="18" charset="0"/>
                            </a:rPr>
                            <m:t>2</m:t>
                          </m:r>
                        </m:sub>
                      </m:sSub>
                      <m:sSubSup>
                        <m:sSubSupPr>
                          <m:ctrlPr>
                            <a:rPr lang="pl-PL" altLang="pl-PL" sz="2200" b="0" i="1" smtClean="0">
                              <a:latin typeface="Cambria Math" panose="02040503050406030204" pitchFamily="18" charset="0"/>
                            </a:rPr>
                          </m:ctrlPr>
                        </m:sSubSup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1</m:t>
                          </m:r>
                        </m:sub>
                        <m:sup>
                          <m:r>
                            <a:rPr lang="pl-PL" altLang="pl-PL" sz="2200" b="0" i="1" smtClean="0">
                              <a:latin typeface="Cambria Math" panose="02040503050406030204" pitchFamily="18" charset="0"/>
                            </a:rPr>
                            <m:t>2</m:t>
                          </m:r>
                        </m:sup>
                      </m:sSubSup>
                      <m:r>
                        <a:rPr lang="pl-PL" altLang="pl-PL" sz="2200" b="0" i="1" smtClean="0">
                          <a:latin typeface="Cambria Math" panose="02040503050406030204" pitchFamily="18" charset="0"/>
                        </a:rPr>
                        <m:t>+…+</m:t>
                      </m:r>
                      <m:sSub>
                        <m:sSubPr>
                          <m:ctrlPr>
                            <a:rPr lang="pl-PL" altLang="pl-PL" sz="2200" b="0" i="1" smtClean="0">
                              <a:latin typeface="Cambria Math" panose="02040503050406030204" pitchFamily="18" charset="0"/>
                            </a:rPr>
                          </m:ctrlPr>
                        </m:sSubPr>
                        <m:e>
                          <m:r>
                            <a:rPr lang="pl-PL" altLang="pl-PL" sz="2200" b="0" i="1" smtClean="0">
                              <a:latin typeface="Cambria Math" panose="02040503050406030204" pitchFamily="18" charset="0"/>
                            </a:rPr>
                            <m:t>𝑏</m:t>
                          </m:r>
                        </m:e>
                        <m:sub>
                          <m:r>
                            <a:rPr lang="pl-PL" altLang="pl-PL" sz="2200" b="0" i="1" smtClean="0">
                              <a:latin typeface="Cambria Math" panose="02040503050406030204" pitchFamily="18" charset="0"/>
                            </a:rPr>
                            <m:t>𝑑</m:t>
                          </m:r>
                        </m:sub>
                      </m:sSub>
                      <m:sSubSup>
                        <m:sSubSupPr>
                          <m:ctrlPr>
                            <a:rPr lang="pl-PL" altLang="pl-PL" sz="2200" b="0" i="1" smtClean="0">
                              <a:latin typeface="Cambria Math" panose="02040503050406030204" pitchFamily="18" charset="0"/>
                            </a:rPr>
                          </m:ctrlPr>
                        </m:sSubSupPr>
                        <m:e>
                          <m:r>
                            <a:rPr lang="pl-PL" altLang="pl-PL" sz="2200" b="0" i="1" smtClean="0">
                              <a:latin typeface="Cambria Math" panose="02040503050406030204" pitchFamily="18" charset="0"/>
                            </a:rPr>
                            <m:t>𝑥</m:t>
                          </m:r>
                        </m:e>
                        <m:sub>
                          <m:r>
                            <a:rPr lang="pl-PL" altLang="pl-PL" sz="2200" b="0" i="1" smtClean="0">
                              <a:latin typeface="Cambria Math" panose="02040503050406030204" pitchFamily="18" charset="0"/>
                            </a:rPr>
                            <m:t>𝑖</m:t>
                          </m:r>
                        </m:sub>
                        <m:sup>
                          <m:r>
                            <a:rPr lang="pl-PL" altLang="pl-PL" sz="2200" b="0" i="1" smtClean="0">
                              <a:latin typeface="Cambria Math" panose="02040503050406030204" pitchFamily="18" charset="0"/>
                            </a:rPr>
                            <m:t>𝑑</m:t>
                          </m:r>
                        </m:sup>
                      </m:sSubSup>
                      <m:r>
                        <a:rPr lang="pl-PL" altLang="pl-PL" sz="2200" b="0" i="1" smtClean="0">
                          <a:latin typeface="Cambria Math" panose="02040503050406030204" pitchFamily="18" charset="0"/>
                        </a:rPr>
                        <m:t>+</m:t>
                      </m:r>
                      <m:r>
                        <a:rPr lang="pl-PL" altLang="pl-PL" sz="2200" b="0" i="1" smtClean="0">
                          <a:latin typeface="Cambria Math" panose="02040503050406030204" pitchFamily="18" charset="0"/>
                        </a:rPr>
                        <m:t>𝜀</m:t>
                      </m:r>
                    </m:oMath>
                  </m:oMathPara>
                </a14:m>
                <a:endParaRPr lang="pl-PL" altLang="pl-PL" sz="2200" b="0" dirty="0"/>
              </a:p>
              <a:p>
                <a:pPr marL="0" indent="0">
                  <a:buNone/>
                </a:pPr>
                <a:endParaRPr lang="pl-PL" altLang="pl-PL" sz="2200" b="0" dirty="0"/>
              </a:p>
              <a:p>
                <a:pPr marL="0" indent="0">
                  <a:buNone/>
                </a:pPr>
                <a:r>
                  <a:rPr lang="pl-PL" altLang="pl-PL" sz="2200" b="0" dirty="0"/>
                  <a:t>gdzie: </a:t>
                </a:r>
                <a:endParaRPr lang="pl-PL" altLang="pl-PL" sz="2200" b="0" i="1" dirty="0">
                  <a:latin typeface="Cambria Math" panose="02040503050406030204" pitchFamily="18" charset="0"/>
                </a:endParaRPr>
              </a:p>
              <a:p>
                <a:pPr marL="0" indent="0">
                  <a:buNone/>
                </a:pPr>
                <a14:m>
                  <m:oMath xmlns:m="http://schemas.openxmlformats.org/officeDocument/2006/math">
                    <m:r>
                      <a:rPr lang="pl-PL" altLang="pl-PL" sz="2200" b="0" i="1" dirty="0" smtClean="0">
                        <a:latin typeface="Cambria Math" panose="02040503050406030204" pitchFamily="18" charset="0"/>
                      </a:rPr>
                      <m:t>𝑑</m:t>
                    </m:r>
                  </m:oMath>
                </a14:m>
                <a:r>
                  <a:rPr lang="pl-PL" altLang="pl-PL" sz="2200" b="0" dirty="0"/>
                  <a:t> – </a:t>
                </a:r>
                <a:r>
                  <a:rPr lang="pl-PL" altLang="pl-PL" sz="2200" dirty="0"/>
                  <a:t>parametr określający </a:t>
                </a:r>
                <a:r>
                  <a:rPr lang="pl-PL" altLang="pl-PL" sz="2200" b="0" dirty="0"/>
                  <a:t>rząd wielomianu.</a:t>
                </a:r>
              </a:p>
              <a:p>
                <a:pPr marL="0" indent="0">
                  <a:buNone/>
                </a:pPr>
                <a:endParaRPr lang="pl-PL" altLang="pl-PL" sz="2200" dirty="0"/>
              </a:p>
              <a:p>
                <a:pPr marL="0" indent="0">
                  <a:buNone/>
                </a:pPr>
                <a:endParaRPr lang="pl-PL" altLang="pl-PL" sz="2200" dirty="0"/>
              </a:p>
              <a:p>
                <a:pPr marL="0" indent="0">
                  <a:buNone/>
                </a:pPr>
                <a:endParaRPr lang="pl-PL" altLang="pl-PL" sz="2200" dirty="0"/>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3"/>
                <a:ext cx="9872420" cy="4801609"/>
              </a:xfrm>
              <a:blipFill>
                <a:blip r:embed="rId2"/>
                <a:stretch>
                  <a:fillRect l="-802" t="-1650" b="-1650"/>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271</a:t>
            </a:fld>
            <a:endParaRPr lang="pl-PL"/>
          </a:p>
        </p:txBody>
      </p:sp>
    </p:spTree>
    <p:extLst>
      <p:ext uri="{BB962C8B-B14F-4D97-AF65-F5344CB8AC3E}">
        <p14:creationId xmlns:p14="http://schemas.microsoft.com/office/powerpoint/2010/main" val="10041785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dirty="0"/>
              <a:t>Algorytmy regresji liniowej i nieliniowej jako narzędzie do rozwiązywania zadania regresji.</a:t>
            </a:r>
          </a:p>
        </p:txBody>
      </p:sp>
      <p:sp>
        <p:nvSpPr>
          <p:cNvPr id="29701" name="Symbol zastępczy zawartości 2"/>
          <p:cNvSpPr>
            <a:spLocks noGrp="1"/>
          </p:cNvSpPr>
          <p:nvPr>
            <p:ph idx="1"/>
          </p:nvPr>
        </p:nvSpPr>
        <p:spPr>
          <a:xfrm>
            <a:off x="1146875" y="1359493"/>
            <a:ext cx="9872420" cy="4801609"/>
          </a:xfrm>
        </p:spPr>
        <p:txBody>
          <a:bodyPr>
            <a:noAutofit/>
          </a:bodyPr>
          <a:lstStyle/>
          <a:p>
            <a:r>
              <a:rPr lang="pl-PL" altLang="pl-PL" sz="2200" dirty="0"/>
              <a:t> Składnik wielomianowy dla zagadnień nieliniowych jest uwzględniany także przy wykorzystaniu </a:t>
            </a:r>
            <a:r>
              <a:rPr lang="pl-PL" sz="2200" dirty="0" err="1"/>
              <a:t>PolynomialFeatures</a:t>
            </a:r>
            <a:r>
              <a:rPr lang="pl-PL" sz="2200" dirty="0"/>
              <a:t>. W tym przypadku jednak nie ustawiamy parametru </a:t>
            </a:r>
            <a:r>
              <a:rPr lang="pl-PL" sz="1800" b="0" i="0" dirty="0" err="1">
                <a:solidFill>
                  <a:srgbClr val="000000"/>
                </a:solidFill>
                <a:effectLst/>
                <a:latin typeface="Courier New" panose="02070309020205020404" pitchFamily="49" charset="0"/>
              </a:rPr>
              <a:t>interaction_only</a:t>
            </a:r>
            <a:r>
              <a:rPr lang="pl-PL" sz="1800" b="0" i="0" dirty="0">
                <a:solidFill>
                  <a:srgbClr val="000000"/>
                </a:solidFill>
                <a:effectLst/>
                <a:latin typeface="Courier New" panose="02070309020205020404" pitchFamily="49" charset="0"/>
              </a:rPr>
              <a:t>=</a:t>
            </a:r>
            <a:r>
              <a:rPr lang="pl-PL" sz="1800" b="0" i="0" dirty="0">
                <a:solidFill>
                  <a:srgbClr val="000088"/>
                </a:solidFill>
                <a:effectLst/>
                <a:latin typeface="Courier New" panose="02070309020205020404" pitchFamily="49" charset="0"/>
              </a:rPr>
              <a:t>True</a:t>
            </a:r>
            <a:r>
              <a:rPr lang="pl-PL" sz="2200" dirty="0"/>
              <a:t>.</a:t>
            </a:r>
            <a:endParaRPr lang="pl-PL" altLang="pl-PL" sz="2200" dirty="0"/>
          </a:p>
          <a:p>
            <a:pPr marL="0" indent="0">
              <a:buNone/>
            </a:pPr>
            <a:r>
              <a:rPr lang="pl-PL" sz="1600" b="0" i="0" dirty="0">
                <a:solidFill>
                  <a:srgbClr val="880000"/>
                </a:solidFill>
                <a:effectLst/>
                <a:latin typeface="Courier New" panose="02070309020205020404" pitchFamily="49" charset="0"/>
              </a:rPr>
              <a:t># Załadowanie bibliotek</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sklearn.linear_model</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LinearRegression</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sklearn.datasets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load_boston</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sklearn.preprocessing</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PolynomialFeatures</a:t>
            </a:r>
            <a:r>
              <a:rPr lang="pl-PL" sz="1600" b="0" i="0" dirty="0">
                <a:solidFill>
                  <a:srgbClr val="000000"/>
                </a:solidFill>
                <a:effectLst/>
                <a:latin typeface="Courier New" panose="02070309020205020404" pitchFamily="49" charset="0"/>
              </a:rPr>
              <a:t> </a:t>
            </a:r>
          </a:p>
          <a:p>
            <a:pPr marL="0" indent="0">
              <a:buNone/>
            </a:pP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Załadowanie danych z jedną cechą</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boston = </a:t>
            </a:r>
            <a:r>
              <a:rPr lang="pl-PL" sz="1600" b="0" i="0" dirty="0" err="1">
                <a:solidFill>
                  <a:srgbClr val="000000"/>
                </a:solidFill>
                <a:effectLst/>
                <a:latin typeface="Courier New" panose="02070309020205020404" pitchFamily="49" charset="0"/>
              </a:rPr>
              <a:t>load_boston</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boston.data</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target = </a:t>
            </a:r>
            <a:r>
              <a:rPr lang="pl-PL" sz="1600" b="0" i="0" dirty="0" err="1">
                <a:solidFill>
                  <a:srgbClr val="000000"/>
                </a:solidFill>
                <a:effectLst/>
                <a:latin typeface="Courier New" panose="02070309020205020404" pitchFamily="49" charset="0"/>
              </a:rPr>
              <a:t>boston.target</a:t>
            </a:r>
            <a:r>
              <a:rPr lang="pl-PL" sz="1600" b="0" i="0" dirty="0">
                <a:solidFill>
                  <a:srgbClr val="000000"/>
                </a:solidFill>
                <a:effectLst/>
                <a:latin typeface="Courier New" panose="02070309020205020404" pitchFamily="49" charset="0"/>
              </a:rPr>
              <a:t> </a:t>
            </a:r>
          </a:p>
          <a:p>
            <a:pPr marL="0" indent="0">
              <a:buNone/>
            </a:pPr>
            <a:endParaRPr lang="pl-PL" altLang="pl-PL" sz="2200" b="0" dirty="0"/>
          </a:p>
          <a:p>
            <a:pPr marL="0" indent="0">
              <a:buNone/>
            </a:pPr>
            <a:endParaRPr lang="pl-PL" altLang="pl-PL" sz="2200" dirty="0"/>
          </a:p>
          <a:p>
            <a:pPr marL="0" indent="0">
              <a:buNone/>
            </a:pPr>
            <a:endParaRPr lang="pl-PL" altLang="pl-PL" sz="2200" dirty="0"/>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272</a:t>
            </a:fld>
            <a:endParaRPr lang="pl-PL" dirty="0"/>
          </a:p>
        </p:txBody>
      </p:sp>
    </p:spTree>
    <p:extLst>
      <p:ext uri="{BB962C8B-B14F-4D97-AF65-F5344CB8AC3E}">
        <p14:creationId xmlns:p14="http://schemas.microsoft.com/office/powerpoint/2010/main" val="19315567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fontScale="90000"/>
          </a:bodyPr>
          <a:lstStyle/>
          <a:p>
            <a:r>
              <a:rPr lang="pl-PL" altLang="pl-PL" dirty="0"/>
              <a:t>Algorytmy regresji liniowej i nieliniowej jako narzędzie do rozwiązywania zadania regresji.</a:t>
            </a:r>
          </a:p>
        </p:txBody>
      </p:sp>
      <p:sp>
        <p:nvSpPr>
          <p:cNvPr id="29701" name="Symbol zastępczy zawartości 2"/>
          <p:cNvSpPr>
            <a:spLocks noGrp="1"/>
          </p:cNvSpPr>
          <p:nvPr>
            <p:ph idx="1"/>
          </p:nvPr>
        </p:nvSpPr>
        <p:spPr>
          <a:xfrm>
            <a:off x="1146875" y="1359493"/>
            <a:ext cx="9872420" cy="4801609"/>
          </a:xfrm>
        </p:spPr>
        <p:txBody>
          <a:bodyPr>
            <a:noAutofit/>
          </a:bodyPr>
          <a:lstStyle/>
          <a:p>
            <a:r>
              <a:rPr lang="pl-PL" altLang="pl-PL" sz="2200" dirty="0"/>
              <a:t> Następnie uwzględniamy składnik wielomianowy 3 rzędu oraz tworzymy i dostrajamy model regresji.</a:t>
            </a:r>
          </a:p>
          <a:p>
            <a:pPr marL="0" indent="0">
              <a:buNone/>
            </a:pPr>
            <a:r>
              <a:rPr lang="pl-PL" sz="1600" b="0" i="0" dirty="0">
                <a:solidFill>
                  <a:srgbClr val="880000"/>
                </a:solidFill>
                <a:effectLst/>
                <a:latin typeface="Courier New" panose="02070309020205020404" pitchFamily="49" charset="0"/>
              </a:rPr>
              <a:t># Utworzenie cechy wielomianowej 3 rzędu: x^2 and x^3</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polynomial</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PolynomialFeatures</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degree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3</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include_bias</a:t>
            </a:r>
            <a:r>
              <a:rPr lang="pl-PL" sz="1600" b="0" i="0" dirty="0">
                <a:solidFill>
                  <a:srgbClr val="000000"/>
                </a:solidFill>
                <a:effectLst/>
                <a:latin typeface="Courier New" panose="02070309020205020404" pitchFamily="49" charset="0"/>
              </a:rPr>
              <a:t>=</a:t>
            </a:r>
            <a:r>
              <a:rPr lang="pl-PL" sz="1600" b="0" i="0" dirty="0" err="1">
                <a:solidFill>
                  <a:srgbClr val="000088"/>
                </a:solidFill>
                <a:effectLst/>
                <a:latin typeface="Courier New" panose="02070309020205020404" pitchFamily="49" charset="0"/>
              </a:rPr>
              <a:t>False</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features_polynomial</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polynomial.fit_transform</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a:t>
            </a:r>
          </a:p>
          <a:p>
            <a:pPr marL="0" indent="0">
              <a:buNone/>
            </a:pPr>
            <a:endParaRPr lang="pl-PL" sz="1600" b="0" i="0" dirty="0">
              <a:solidFill>
                <a:srgbClr val="88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Zadeklarowanie modelu regresji</a:t>
            </a:r>
            <a:r>
              <a:rPr lang="pl-PL" sz="1600" b="0" i="0" dirty="0">
                <a:solidFill>
                  <a:srgbClr val="000000"/>
                </a:solidFill>
                <a:effectLst/>
                <a:latin typeface="Courier New" panose="02070309020205020404" pitchFamily="49" charset="0"/>
              </a:rPr>
              <a:t> liniowej</a:t>
            </a:r>
          </a:p>
          <a:p>
            <a:pPr marL="0" indent="0">
              <a:buNone/>
            </a:pPr>
            <a:r>
              <a:rPr lang="pl-PL" sz="1600" b="0" i="0" dirty="0" err="1">
                <a:solidFill>
                  <a:srgbClr val="000000"/>
                </a:solidFill>
                <a:effectLst/>
                <a:latin typeface="Courier New" panose="02070309020205020404" pitchFamily="49" charset="0"/>
              </a:rPr>
              <a:t>regression</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LinearRegression</a:t>
            </a:r>
            <a:r>
              <a:rPr lang="pl-PL" sz="1600" b="0" i="0" dirty="0">
                <a:solidFill>
                  <a:srgbClr val="000000"/>
                </a:solidFill>
                <a:effectLst/>
                <a:latin typeface="Courier New" panose="02070309020205020404" pitchFamily="49" charset="0"/>
              </a:rPr>
              <a:t>() </a:t>
            </a:r>
          </a:p>
          <a:p>
            <a:pPr marL="0" indent="0">
              <a:buNone/>
            </a:pPr>
            <a:endParaRPr lang="pl-PL" sz="1600" dirty="0">
              <a:solidFill>
                <a:srgbClr val="000000"/>
              </a:solidFill>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Dopasowanie modelu do danych</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model = </a:t>
            </a:r>
            <a:r>
              <a:rPr lang="pl-PL" sz="1600" b="0" i="0" dirty="0" err="1">
                <a:solidFill>
                  <a:srgbClr val="000000"/>
                </a:solidFill>
                <a:effectLst/>
                <a:latin typeface="Courier New" panose="02070309020205020404" pitchFamily="49" charset="0"/>
              </a:rPr>
              <a:t>regression.fit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features_polynomial</a:t>
            </a:r>
            <a:r>
              <a:rPr lang="pl-PL" sz="1600" b="0" i="0" dirty="0">
                <a:solidFill>
                  <a:srgbClr val="000000"/>
                </a:solidFill>
                <a:effectLst/>
                <a:latin typeface="Courier New" panose="02070309020205020404" pitchFamily="49" charset="0"/>
              </a:rPr>
              <a:t>, target)</a:t>
            </a:r>
            <a:endParaRPr lang="pl-PL" altLang="pl-PL" sz="2200" dirty="0"/>
          </a:p>
          <a:p>
            <a:endParaRPr lang="pl-PL" altLang="pl-PL" sz="2200" b="0" dirty="0"/>
          </a:p>
          <a:p>
            <a:pPr marL="0" indent="0">
              <a:buNone/>
            </a:pPr>
            <a:endParaRPr lang="pl-PL" altLang="pl-PL" sz="2200" dirty="0"/>
          </a:p>
          <a:p>
            <a:pPr marL="0" indent="0">
              <a:buNone/>
            </a:pPr>
            <a:endParaRPr lang="pl-PL" altLang="pl-PL" sz="2200" dirty="0"/>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273</a:t>
            </a:fld>
            <a:endParaRPr lang="pl-PL" dirty="0"/>
          </a:p>
        </p:txBody>
      </p:sp>
    </p:spTree>
    <p:extLst>
      <p:ext uri="{BB962C8B-B14F-4D97-AF65-F5344CB8AC3E}">
        <p14:creationId xmlns:p14="http://schemas.microsoft.com/office/powerpoint/2010/main" val="30082873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67709"/>
          </a:xfrm>
        </p:spPr>
        <p:txBody>
          <a:bodyPr>
            <a:noAutofit/>
          </a:bodyPr>
          <a:lstStyle/>
          <a:p>
            <a:pPr>
              <a:lnSpc>
                <a:spcPct val="120000"/>
              </a:lnSpc>
            </a:pPr>
            <a:r>
              <a:rPr lang="pl-PL" sz="2000" dirty="0"/>
              <a:t> Podaj oraz omów zależność matematyczną umożliwiającą wyznaczenie regresji liniowej.</a:t>
            </a:r>
          </a:p>
          <a:p>
            <a:pPr>
              <a:lnSpc>
                <a:spcPct val="120000"/>
              </a:lnSpc>
            </a:pPr>
            <a:r>
              <a:rPr lang="pl-PL" sz="2000" dirty="0"/>
              <a:t> Omów algorytm najmniejszej sumy kwadratów.</a:t>
            </a:r>
          </a:p>
          <a:p>
            <a:pPr>
              <a:lnSpc>
                <a:spcPct val="120000"/>
              </a:lnSpc>
            </a:pPr>
            <a:r>
              <a:rPr lang="pl-PL" sz="2000" dirty="0"/>
              <a:t> Podaj jaki jest jeden z n</a:t>
            </a:r>
            <a:r>
              <a:rPr lang="pl-PL" altLang="pl-PL" sz="2000" dirty="0"/>
              <a:t>ajważniejszych mierników siły związku prostoliniowego pomiędzy dwiema zmiennymi. Podaj odpowiednie zależności.</a:t>
            </a:r>
          </a:p>
          <a:p>
            <a:pPr>
              <a:lnSpc>
                <a:spcPct val="120000"/>
              </a:lnSpc>
            </a:pPr>
            <a:r>
              <a:rPr lang="pl-PL" sz="2000" dirty="0"/>
              <a:t> Czym różni się regresja grzbietowa od regresji lasso? Podaj odpowiednie zależności.</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274</a:t>
            </a:fld>
            <a:endParaRPr lang="pl-PL"/>
          </a:p>
        </p:txBody>
      </p:sp>
      <p:sp>
        <p:nvSpPr>
          <p:cNvPr id="4" name="Tytuł 3"/>
          <p:cNvSpPr>
            <a:spLocks noGrp="1"/>
          </p:cNvSpPr>
          <p:nvPr>
            <p:ph type="ctrTitle"/>
          </p:nvPr>
        </p:nvSpPr>
        <p:spPr/>
        <p:txBody>
          <a:bodyPr/>
          <a:lstStyle/>
          <a:p>
            <a:r>
              <a:rPr lang="pl-PL"/>
              <a:t>Pytania sprawdzające</a:t>
            </a:r>
          </a:p>
        </p:txBody>
      </p:sp>
    </p:spTree>
    <p:extLst>
      <p:ext uri="{BB962C8B-B14F-4D97-AF65-F5344CB8AC3E}">
        <p14:creationId xmlns:p14="http://schemas.microsoft.com/office/powerpoint/2010/main" val="9589874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r>
              <a:rPr lang="pl-PL" dirty="0"/>
              <a:t> Dla następującego zbioru punktów [(-2;-1),(1,1),(3,2)] wyznacz model regresji liniowej korzystając z własnej implementacji.</a:t>
            </a:r>
          </a:p>
          <a:p>
            <a:r>
              <a:rPr lang="pl-PL" dirty="0"/>
              <a:t> Dla danych wygenerowanych za pomocą skryptu:</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numpy</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linear_model</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Załaduj zbiór danych dotyczących cukrzycy</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diabetes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datasets.load_diabetes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Wykorzystaj tylko jedną cechę</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diabetes_features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diabetes.data</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np.newaxis</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a:t>
            </a:r>
          </a:p>
          <a:p>
            <a:pPr marL="0" indent="0">
              <a:buNone/>
            </a:pPr>
            <a:r>
              <a:rPr lang="pl-PL" dirty="0"/>
              <a:t>Wyznacz model regresji grzbietowej.</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275</a:t>
            </a:fld>
            <a:endParaRPr lang="pl-PL"/>
          </a:p>
        </p:txBody>
      </p:sp>
      <p:sp>
        <p:nvSpPr>
          <p:cNvPr id="4" name="Tytuł 3"/>
          <p:cNvSpPr>
            <a:spLocks noGrp="1"/>
          </p:cNvSpPr>
          <p:nvPr>
            <p:ph type="ctrTitle"/>
          </p:nvPr>
        </p:nvSpPr>
        <p:spPr/>
        <p:txBody>
          <a:bodyPr/>
          <a:lstStyle/>
          <a:p>
            <a:r>
              <a:rPr lang="pl-PL"/>
              <a:t>Zadania do wykonania na podstawie podanej literatury</a:t>
            </a:r>
          </a:p>
        </p:txBody>
      </p:sp>
    </p:spTree>
    <p:extLst>
      <p:ext uri="{BB962C8B-B14F-4D97-AF65-F5344CB8AC3E}">
        <p14:creationId xmlns:p14="http://schemas.microsoft.com/office/powerpoint/2010/main" val="313527156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Andreas Muller, Sarah Guido. Introduction to Machine Learning with Python. A Guide For Data Scientists. O’Reilly Media, 2018.</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Chris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Albon</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with Python Cookbook.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Preactical</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Solutions from Preprocessing to Deep Learning.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O’Reilly</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Media, 2016.</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scikit-learn</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https://scikit-learn.org/stable/user_guide.html</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endParaRPr lang="pl-PL" sz="2000"/>
          </a:p>
        </p:txBody>
      </p:sp>
      <p:sp>
        <p:nvSpPr>
          <p:cNvPr id="3" name="Symbol zastępczy numeru slajdu 2"/>
          <p:cNvSpPr>
            <a:spLocks noGrp="1"/>
          </p:cNvSpPr>
          <p:nvPr>
            <p:ph type="sldNum" sz="quarter" idx="12"/>
          </p:nvPr>
        </p:nvSpPr>
        <p:spPr/>
        <p:txBody>
          <a:bodyPr/>
          <a:lstStyle/>
          <a:p>
            <a:fld id="{8FDE72CB-069D-4F61-A85C-EB6001E6ABBA}" type="slidenum">
              <a:rPr lang="pl-PL" smtClean="0"/>
              <a:t>276</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333726754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a:t>Część 14: </a:t>
            </a:r>
          </a:p>
          <a:p>
            <a:r>
              <a:rPr lang="pl-PL"/>
              <a:t>Algorytmy klasteryzacji</a:t>
            </a:r>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277</a:t>
            </a:fld>
            <a:endParaRPr lang="pl-PL"/>
          </a:p>
        </p:txBody>
      </p:sp>
    </p:spTree>
    <p:extLst>
      <p:ext uri="{BB962C8B-B14F-4D97-AF65-F5344CB8AC3E}">
        <p14:creationId xmlns:p14="http://schemas.microsoft.com/office/powerpoint/2010/main" val="304815513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dirty="0">
                <a:solidFill>
                  <a:srgbClr val="0070C0"/>
                </a:solidFill>
              </a:rPr>
              <a:t>Algorytmy klasteryzacji</a:t>
            </a:r>
          </a:p>
        </p:txBody>
      </p:sp>
      <p:sp>
        <p:nvSpPr>
          <p:cNvPr id="27651" name="Symbol zastępczy zawartości 2"/>
          <p:cNvSpPr>
            <a:spLocks noGrp="1"/>
          </p:cNvSpPr>
          <p:nvPr>
            <p:ph idx="1"/>
          </p:nvPr>
        </p:nvSpPr>
        <p:spPr>
          <a:xfrm>
            <a:off x="2824164" y="3425825"/>
            <a:ext cx="7386637" cy="2700338"/>
          </a:xfrm>
        </p:spPr>
        <p:txBody>
          <a:bodyPr/>
          <a:lstStyle/>
          <a:p>
            <a:r>
              <a:rPr lang="pl-PL" altLang="pl-PL" dirty="0"/>
              <a:t> Idea algorytmów klasteryzacji</a:t>
            </a:r>
          </a:p>
          <a:p>
            <a:r>
              <a:rPr lang="pl-PL" altLang="pl-PL" dirty="0"/>
              <a:t> Omówienie klasteryzacji K-średnich, </a:t>
            </a:r>
            <a:r>
              <a:rPr lang="pl-PL" altLang="pl-PL" dirty="0" err="1"/>
              <a:t>Mean-shift</a:t>
            </a:r>
            <a:r>
              <a:rPr lang="pl-PL" altLang="pl-PL" dirty="0"/>
              <a:t>, DBSCAN oraz hierarchiczna</a:t>
            </a:r>
          </a:p>
          <a:p>
            <a:r>
              <a:rPr lang="pl-PL" altLang="pl-PL" dirty="0"/>
              <a:t> Przykładowa implementacja w bibliotece </a:t>
            </a:r>
            <a:r>
              <a:rPr lang="pl-PL" altLang="pl-PL" dirty="0" err="1"/>
              <a:t>scikit-learn</a:t>
            </a:r>
            <a:endParaRPr lang="pl-PL" altLang="pl-PL" dirty="0"/>
          </a:p>
          <a:p>
            <a:endParaRPr lang="pl-PL" altLang="pl-PL" dirty="0"/>
          </a:p>
          <a:p>
            <a:endParaRPr lang="pl-PL" altLang="pl-PL" dirty="0"/>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278</a:t>
            </a:fld>
            <a:endParaRPr lang="pl-PL"/>
          </a:p>
        </p:txBody>
      </p:sp>
    </p:spTree>
    <p:extLst>
      <p:ext uri="{BB962C8B-B14F-4D97-AF65-F5344CB8AC3E}">
        <p14:creationId xmlns:p14="http://schemas.microsoft.com/office/powerpoint/2010/main" val="6162784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W przypadku uczenia nadzorowanego mamy do czynienia z sytuacją gdzie dysponujemy zarówno wektorem cech (ang. </a:t>
            </a:r>
            <a:r>
              <a:rPr lang="pl-PL" altLang="pl-PL" sz="2200" dirty="0" err="1"/>
              <a:t>features</a:t>
            </a:r>
            <a:r>
              <a:rPr lang="pl-PL" altLang="pl-PL" sz="2200" dirty="0"/>
              <a:t>), jak i wektorem wartości wyjść (</a:t>
            </a:r>
            <a:r>
              <a:rPr lang="pl-PL" altLang="pl-PL" sz="2200" dirty="0" err="1"/>
              <a:t>targets</a:t>
            </a:r>
            <a:r>
              <a:rPr lang="pl-PL" altLang="pl-PL" sz="2200" dirty="0"/>
              <a:t>).</a:t>
            </a:r>
          </a:p>
          <a:p>
            <a:r>
              <a:rPr lang="pl-PL" altLang="pl-PL" sz="2200" dirty="0"/>
              <a:t> W przypadku zadań klasteryzacji nie mamy dostępnego wektora wyjściowego. </a:t>
            </a:r>
          </a:p>
          <a:p>
            <a:r>
              <a:rPr lang="pl-PL" altLang="pl-PL" sz="2200" dirty="0"/>
              <a:t> Celem algorytmów </a:t>
            </a:r>
            <a:r>
              <a:rPr lang="pl-PL" altLang="pl-PL" sz="2200" dirty="0" err="1"/>
              <a:t>klastrowania</a:t>
            </a:r>
            <a:r>
              <a:rPr lang="pl-PL" altLang="pl-PL" sz="2200" dirty="0"/>
              <a:t> jest identyfikacja tych ukrytych grup obserwacji, które, jeśli zostaną dobrze wykonane, pozwolą nam przewidzieć klasę obserwacji nawet bez wektora docelowego.</a:t>
            </a:r>
          </a:p>
          <a:p>
            <a:r>
              <a:rPr lang="pl-PL" altLang="pl-PL" sz="2200" dirty="0"/>
              <a:t> Istnieje wiele różnych algorytmów klasteryzacji:</a:t>
            </a:r>
          </a:p>
          <a:p>
            <a:pPr lvl="1"/>
            <a:r>
              <a:rPr lang="pl-PL" altLang="pl-PL" sz="1800" dirty="0"/>
              <a:t>Algorytmy oparte na podziałach,</a:t>
            </a:r>
          </a:p>
          <a:p>
            <a:pPr lvl="1"/>
            <a:r>
              <a:rPr lang="pl-PL" altLang="pl-PL" sz="1800" dirty="0"/>
              <a:t>Hierarchiczne algorytmy,</a:t>
            </a:r>
          </a:p>
          <a:p>
            <a:pPr lvl="1"/>
            <a:r>
              <a:rPr lang="pl-PL" altLang="pl-PL" sz="1800" dirty="0"/>
              <a:t>Algorytmy oparte na gęstości.</a:t>
            </a: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279</a:t>
            </a:fld>
            <a:endParaRPr lang="pl-PL"/>
          </a:p>
        </p:txBody>
      </p:sp>
    </p:spTree>
    <p:extLst>
      <p:ext uri="{BB962C8B-B14F-4D97-AF65-F5344CB8AC3E}">
        <p14:creationId xmlns:p14="http://schemas.microsoft.com/office/powerpoint/2010/main" val="2156610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Środowiska do pracy z </a:t>
            </a:r>
            <a:r>
              <a:rPr lang="pl-PL" altLang="pl-PL" dirty="0" err="1"/>
              <a:t>Pythonem</a:t>
            </a:r>
            <a:r>
              <a:rPr lang="pl-PL" altLang="pl-PL" dirty="0"/>
              <a:t> </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28</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3" y="1240196"/>
            <a:ext cx="11215465" cy="769441"/>
          </a:xfrm>
          <a:prstGeom prst="rect">
            <a:avLst/>
          </a:prstGeom>
          <a:noFill/>
        </p:spPr>
        <p:txBody>
          <a:bodyPr wrap="square" rtlCol="0">
            <a:spAutoFit/>
          </a:bodyPr>
          <a:lstStyle/>
          <a:p>
            <a:pPr algn="just"/>
            <a:r>
              <a:rPr lang="pl-PL" sz="2200" dirty="0" err="1"/>
              <a:t>PyCharm</a:t>
            </a:r>
            <a:r>
              <a:rPr lang="pl-PL" sz="2200" dirty="0"/>
              <a:t> – kompletne IDE z przeglądarką i edytorem plików, terminalem systemowym, konsolą </a:t>
            </a:r>
            <a:r>
              <a:rPr lang="pl-PL" sz="2200" dirty="0" err="1"/>
              <a:t>Python</a:t>
            </a:r>
            <a:r>
              <a:rPr lang="pl-PL" sz="2200" dirty="0"/>
              <a:t> i podglądem zmiennych. Przeznaczone do pracy z dużymi projektami.</a:t>
            </a:r>
            <a:endParaRPr lang="pl-PL" sz="2000" dirty="0">
              <a:latin typeface="Consolas" panose="020B0609020204030204" pitchFamily="49" charset="0"/>
            </a:endParaRPr>
          </a:p>
        </p:txBody>
      </p:sp>
      <p:pic>
        <p:nvPicPr>
          <p:cNvPr id="7" name="Obraz 6" descr="Obraz zawierający zrzut ekranu&#10;&#10;Opis wygenerowany automatycznie">
            <a:extLst>
              <a:ext uri="{FF2B5EF4-FFF2-40B4-BE49-F238E27FC236}">
                <a16:creationId xmlns:a16="http://schemas.microsoft.com/office/drawing/2014/main" id="{8F1EB42B-2E57-4C00-9581-37A1D793B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806" y="1982102"/>
            <a:ext cx="7844387" cy="4180610"/>
          </a:xfrm>
          <a:prstGeom prst="rect">
            <a:avLst/>
          </a:prstGeom>
        </p:spPr>
      </p:pic>
    </p:spTree>
    <p:extLst>
      <p:ext uri="{BB962C8B-B14F-4D97-AF65-F5344CB8AC3E}">
        <p14:creationId xmlns:p14="http://schemas.microsoft.com/office/powerpoint/2010/main" val="225637637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a:t>
            </a:r>
            <a:r>
              <a:rPr lang="pl-PL" altLang="pl-PL" sz="2200" b="1" dirty="0"/>
              <a:t>Algorytm klasteryzacji K – średnich</a:t>
            </a:r>
          </a:p>
          <a:p>
            <a:r>
              <a:rPr lang="pl-PL" altLang="pl-PL" sz="2200" b="1" dirty="0"/>
              <a:t> </a:t>
            </a:r>
            <a:r>
              <a:rPr lang="pl-PL" altLang="pl-PL" sz="2200" dirty="0"/>
              <a:t>Algorytm K-średnich grupuje dane, próbując rozdzielić próbki na n grup o równej wariancji, minimalizując kryterium znane jako bezwładność lub suma kwadratów w obrębie klastra (patrz poniżej). </a:t>
            </a:r>
          </a:p>
          <a:p>
            <a:r>
              <a:rPr lang="pl-PL" altLang="pl-PL" sz="2200" dirty="0"/>
              <a:t> Algorytm wymaga określenia liczby klastrów. </a:t>
            </a:r>
          </a:p>
          <a:p>
            <a:r>
              <a:rPr lang="pl-PL" altLang="pl-PL" sz="2200" dirty="0"/>
              <a:t> Dobrze skaluje się do dużej liczby próbek i jest używany w wielu różnych obszarach zastosowań w wielu różnych dziedzinach.</a:t>
            </a:r>
          </a:p>
          <a:p>
            <a:r>
              <a:rPr lang="pl-PL" altLang="pl-PL" sz="2200" dirty="0"/>
              <a:t> Główne założenia algorytmu:</a:t>
            </a:r>
          </a:p>
          <a:p>
            <a:pPr lvl="1"/>
            <a:r>
              <a:rPr lang="pl-PL" altLang="pl-PL" sz="1800" dirty="0"/>
              <a:t> Grupowanie k-średnich zakłada, że klastry mają kształt wypukły (np. okrąg, kula).</a:t>
            </a:r>
          </a:p>
          <a:p>
            <a:pPr lvl="1"/>
            <a:r>
              <a:rPr lang="pl-PL" altLang="pl-PL" sz="1800" dirty="0"/>
              <a:t> Wszystkie funkcje są jednakowo skalowane.</a:t>
            </a:r>
          </a:p>
          <a:p>
            <a:pPr lvl="1"/>
            <a:r>
              <a:rPr lang="pl-PL" altLang="pl-PL" sz="1800" dirty="0"/>
              <a:t> Grupy są zrównoważone (tj. mają mniej więcej taką samą liczbę obserwacji).</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280</a:t>
            </a:fld>
            <a:endParaRPr lang="pl-PL"/>
          </a:p>
        </p:txBody>
      </p:sp>
    </p:spTree>
    <p:extLst>
      <p:ext uri="{BB962C8B-B14F-4D97-AF65-F5344CB8AC3E}">
        <p14:creationId xmlns:p14="http://schemas.microsoft.com/office/powerpoint/2010/main" val="12854034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595282" y="1137820"/>
            <a:ext cx="5971773" cy="5085695"/>
          </a:xfrm>
        </p:spPr>
        <p:txBody>
          <a:bodyPr>
            <a:noAutofit/>
          </a:bodyPr>
          <a:lstStyle/>
          <a:p>
            <a:r>
              <a:rPr lang="pl-PL" altLang="pl-PL" sz="2200" dirty="0"/>
              <a:t>  </a:t>
            </a:r>
            <a:r>
              <a:rPr lang="pl-PL" altLang="pl-PL" sz="2200" b="1" dirty="0"/>
              <a:t>Algorytm klasteryzacji K – średnich</a:t>
            </a:r>
          </a:p>
          <a:p>
            <a:r>
              <a:rPr lang="pl-PL" altLang="pl-PL" sz="2200" b="1" dirty="0"/>
              <a:t> </a:t>
            </a:r>
            <a:r>
              <a:rPr lang="pl-PL" altLang="pl-PL" sz="2200" dirty="0"/>
              <a:t>Możemy wyróżnić następujące kroki algorytmu K – średnich: </a:t>
            </a:r>
          </a:p>
          <a:p>
            <a:pPr marL="457200" indent="-457200">
              <a:buAutoNum type="arabicParenBoth"/>
            </a:pPr>
            <a:r>
              <a:rPr lang="pl-PL" altLang="pl-PL" sz="2200" dirty="0"/>
              <a:t>W losowych lokalizacjach tworzonych jest k „punktów środkowych” klastra.</a:t>
            </a:r>
          </a:p>
          <a:p>
            <a:pPr marL="457200" indent="-457200">
              <a:buAutoNum type="arabicParenBoth"/>
            </a:pPr>
            <a:r>
              <a:rPr lang="pl-PL" altLang="pl-PL" sz="2200" dirty="0"/>
              <a:t>Dla każdej obserwacji:</a:t>
            </a:r>
          </a:p>
          <a:p>
            <a:pPr marL="914400" lvl="1" indent="-457200">
              <a:buFont typeface="+mj-lt"/>
              <a:buAutoNum type="alphaLcParenR"/>
            </a:pPr>
            <a:r>
              <a:rPr lang="pl-PL" altLang="pl-PL" sz="1800" dirty="0"/>
              <a:t>Obliczana jest odległość między każdą obserwacją, a k punktami środkowymi.</a:t>
            </a:r>
          </a:p>
          <a:p>
            <a:pPr marL="914400" lvl="1" indent="-457200">
              <a:buFont typeface="+mj-lt"/>
              <a:buAutoNum type="alphaLcParenR"/>
            </a:pPr>
            <a:r>
              <a:rPr lang="pl-PL" altLang="pl-PL" sz="1800" dirty="0"/>
              <a:t>Obserwacja jest przypisana do skupienia najbliższego punktu środkowego.</a:t>
            </a:r>
          </a:p>
          <a:p>
            <a:pPr marL="457200" indent="-457200">
              <a:buFont typeface="+mj-lt"/>
              <a:buAutoNum type="arabicParenBoth"/>
            </a:pPr>
            <a:r>
              <a:rPr lang="pl-PL" altLang="pl-PL" sz="2200" dirty="0"/>
              <a:t>Punkty środkowe są przesuwane do średnich (tj. centrów) ich odpowiednich skupień.</a:t>
            </a:r>
          </a:p>
          <a:p>
            <a:pPr marL="457200" indent="-457200">
              <a:buFont typeface="+mj-lt"/>
              <a:buAutoNum type="arabicParenBoth"/>
            </a:pPr>
            <a:r>
              <a:rPr lang="pl-PL" altLang="pl-PL" sz="2200" dirty="0"/>
              <a:t>Kroki 2 i 3 są powtarzane do momentu, gdy obserwacja nie zmieni się w przynależności do klastra.</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281</a:t>
            </a:fld>
            <a:endParaRPr lang="pl-PL"/>
          </a:p>
        </p:txBody>
      </p:sp>
      <p:pic>
        <p:nvPicPr>
          <p:cNvPr id="4098" name="Picture 2">
            <a:extLst>
              <a:ext uri="{FF2B5EF4-FFF2-40B4-BE49-F238E27FC236}">
                <a16:creationId xmlns:a16="http://schemas.microsoft.com/office/drawing/2014/main" id="{D5E93FDD-82FD-449E-9C03-EBBB1F4FB16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27027" y="1304059"/>
            <a:ext cx="4370295" cy="4249882"/>
          </a:xfrm>
          <a:prstGeom prst="rect">
            <a:avLst/>
          </a:prstGeom>
          <a:noFill/>
          <a:extLst>
            <a:ext uri="{909E8E84-426E-40DD-AFC4-6F175D3DCCD1}">
              <a14:hiddenFill xmlns:a14="http://schemas.microsoft.com/office/drawing/2010/main">
                <a:solidFill>
                  <a:srgbClr val="FFFFFF"/>
                </a:solidFill>
              </a14:hiddenFill>
            </a:ext>
          </a:extLst>
        </p:spPr>
      </p:pic>
      <p:sp>
        <p:nvSpPr>
          <p:cNvPr id="7" name="pole tekstowe 6">
            <a:extLst>
              <a:ext uri="{FF2B5EF4-FFF2-40B4-BE49-F238E27FC236}">
                <a16:creationId xmlns:a16="http://schemas.microsoft.com/office/drawing/2014/main" id="{29F8E31E-2156-44F7-8772-918881B9FA3C}"/>
              </a:ext>
            </a:extLst>
          </p:cNvPr>
          <p:cNvSpPr txBox="1"/>
          <p:nvPr/>
        </p:nvSpPr>
        <p:spPr>
          <a:xfrm>
            <a:off x="6939919" y="5619622"/>
            <a:ext cx="5123230" cy="646331"/>
          </a:xfrm>
          <a:prstGeom prst="rect">
            <a:avLst/>
          </a:prstGeom>
          <a:noFill/>
        </p:spPr>
        <p:txBody>
          <a:bodyPr wrap="square">
            <a:spAutoFit/>
          </a:bodyPr>
          <a:lstStyle/>
          <a:p>
            <a:r>
              <a:rPr lang="pl-PL" dirty="0"/>
              <a:t>Źródło: https://commons.wikimedia.org/wiki/File:K-means_convergence.gif</a:t>
            </a:r>
          </a:p>
        </p:txBody>
      </p:sp>
    </p:spTree>
    <p:extLst>
      <p:ext uri="{BB962C8B-B14F-4D97-AF65-F5344CB8AC3E}">
        <p14:creationId xmlns:p14="http://schemas.microsoft.com/office/powerpoint/2010/main" val="29069594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a:t>
            </a:r>
            <a:r>
              <a:rPr lang="pl-PL" altLang="pl-PL" sz="2200" b="1" dirty="0"/>
              <a:t>Algorytm klasteryzacji K – średnich</a:t>
            </a:r>
          </a:p>
          <a:p>
            <a:pPr marL="0" indent="0">
              <a:buNone/>
            </a:pPr>
            <a:endParaRPr lang="pl-PL" altLang="pl-PL" sz="18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282</a:t>
            </a:fld>
            <a:endParaRPr lang="pl-PL"/>
          </a:p>
        </p:txBody>
      </p:sp>
      <p:pic>
        <p:nvPicPr>
          <p:cNvPr id="4" name="Obraz 3">
            <a:extLst>
              <a:ext uri="{FF2B5EF4-FFF2-40B4-BE49-F238E27FC236}">
                <a16:creationId xmlns:a16="http://schemas.microsoft.com/office/drawing/2014/main" id="{E887CEFD-73A0-45ED-A1E8-21FF78D8E383}"/>
              </a:ext>
            </a:extLst>
          </p:cNvPr>
          <p:cNvPicPr>
            <a:picLocks noChangeAspect="1"/>
          </p:cNvPicPr>
          <p:nvPr/>
        </p:nvPicPr>
        <p:blipFill>
          <a:blip r:embed="rId2"/>
          <a:stretch>
            <a:fillRect/>
          </a:stretch>
        </p:blipFill>
        <p:spPr>
          <a:xfrm>
            <a:off x="930134" y="2120809"/>
            <a:ext cx="4297652" cy="3529969"/>
          </a:xfrm>
          <a:prstGeom prst="rect">
            <a:avLst/>
          </a:prstGeom>
        </p:spPr>
      </p:pic>
      <p:pic>
        <p:nvPicPr>
          <p:cNvPr id="6" name="Obraz 5">
            <a:extLst>
              <a:ext uri="{FF2B5EF4-FFF2-40B4-BE49-F238E27FC236}">
                <a16:creationId xmlns:a16="http://schemas.microsoft.com/office/drawing/2014/main" id="{43D907C9-0D1F-49DC-83D6-AB7288C152BF}"/>
              </a:ext>
            </a:extLst>
          </p:cNvPr>
          <p:cNvPicPr>
            <a:picLocks noChangeAspect="1"/>
          </p:cNvPicPr>
          <p:nvPr/>
        </p:nvPicPr>
        <p:blipFill>
          <a:blip r:embed="rId3"/>
          <a:stretch>
            <a:fillRect/>
          </a:stretch>
        </p:blipFill>
        <p:spPr>
          <a:xfrm>
            <a:off x="6137255" y="2120809"/>
            <a:ext cx="5771328" cy="3529969"/>
          </a:xfrm>
          <a:prstGeom prst="rect">
            <a:avLst/>
          </a:prstGeom>
        </p:spPr>
      </p:pic>
      <p:sp>
        <p:nvSpPr>
          <p:cNvPr id="7" name="Strzałka: w prawo 6">
            <a:extLst>
              <a:ext uri="{FF2B5EF4-FFF2-40B4-BE49-F238E27FC236}">
                <a16:creationId xmlns:a16="http://schemas.microsoft.com/office/drawing/2014/main" id="{FC0AF82B-A296-4AB7-9D33-C77664048A78}"/>
              </a:ext>
            </a:extLst>
          </p:cNvPr>
          <p:cNvSpPr/>
          <p:nvPr/>
        </p:nvSpPr>
        <p:spPr>
          <a:xfrm>
            <a:off x="5384800" y="3759200"/>
            <a:ext cx="669946" cy="397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5419858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093609" y="970489"/>
            <a:ext cx="9872420" cy="5235001"/>
          </a:xfrm>
        </p:spPr>
        <p:txBody>
          <a:bodyPr>
            <a:noAutofit/>
          </a:bodyPr>
          <a:lstStyle/>
          <a:p>
            <a:r>
              <a:rPr lang="pl-PL" altLang="pl-PL" sz="2200" dirty="0"/>
              <a:t>  </a:t>
            </a:r>
            <a:r>
              <a:rPr lang="pl-PL" altLang="pl-PL" sz="2200" b="1" dirty="0"/>
              <a:t>Algorytm klasteryzacji K – średnich przykład implementacji</a:t>
            </a:r>
          </a:p>
          <a:p>
            <a:pPr marL="0" indent="0">
              <a:buNone/>
            </a:pPr>
            <a:r>
              <a:rPr lang="pl-PL" sz="1600" b="0" i="0" dirty="0">
                <a:solidFill>
                  <a:srgbClr val="880000"/>
                </a:solidFill>
                <a:effectLst/>
                <a:latin typeface="Courier New" panose="02070309020205020404" pitchFamily="49" charset="0"/>
              </a:rPr>
              <a:t># Załadowanie bibliotek</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sklearn.preprocessing</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StandardScaler</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sklearn.cluster</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KMeans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Wczytanie zbioru z danymi </a:t>
            </a:r>
            <a:r>
              <a:rPr lang="pl-PL" sz="1600" b="0" i="0" dirty="0" err="1">
                <a:solidFill>
                  <a:srgbClr val="880000"/>
                </a:solidFill>
                <a:effectLst/>
                <a:latin typeface="Courier New" panose="02070309020205020404" pitchFamily="49" charset="0"/>
              </a:rPr>
              <a:t>Iris</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iris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iris.data</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Przeprowadzenie standaryzacji danych</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scaler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StandardScaler</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features_std</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scaler.fit_transform</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Zadeklarowanie obiektu klasteryzacji k-średnich</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cluster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KMeans</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n_clusters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3</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random_state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Dostrajanie modelu do danych</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model = </a:t>
            </a:r>
            <a:r>
              <a:rPr lang="pl-PL" sz="1600" b="0" i="0" dirty="0" err="1">
                <a:solidFill>
                  <a:srgbClr val="000000"/>
                </a:solidFill>
                <a:effectLst/>
                <a:latin typeface="Courier New" panose="02070309020205020404" pitchFamily="49" charset="0"/>
              </a:rPr>
              <a:t>cluster.fit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features_std</a:t>
            </a:r>
            <a:r>
              <a:rPr lang="pl-PL" sz="1600" b="0" i="0" dirty="0">
                <a:solidFill>
                  <a:srgbClr val="000000"/>
                </a:solidFill>
                <a:effectLst/>
                <a:latin typeface="Courier New" panose="02070309020205020404" pitchFamily="49" charset="0"/>
              </a:rPr>
              <a:t>)</a:t>
            </a:r>
            <a:endParaRPr lang="pl-PL" altLang="pl-PL" sz="2200" b="1"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283</a:t>
            </a:fld>
            <a:endParaRPr lang="pl-PL"/>
          </a:p>
        </p:txBody>
      </p:sp>
    </p:spTree>
    <p:extLst>
      <p:ext uri="{BB962C8B-B14F-4D97-AF65-F5344CB8AC3E}">
        <p14:creationId xmlns:p14="http://schemas.microsoft.com/office/powerpoint/2010/main" val="17917237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093608" y="1207363"/>
            <a:ext cx="10420709" cy="4944861"/>
          </a:xfrm>
        </p:spPr>
        <p:txBody>
          <a:bodyPr>
            <a:noAutofit/>
          </a:bodyPr>
          <a:lstStyle/>
          <a:p>
            <a:r>
              <a:rPr lang="pl-PL" altLang="pl-PL" sz="2200" dirty="0"/>
              <a:t>  W przykładowym zbiorze danych </a:t>
            </a:r>
            <a:r>
              <a:rPr lang="pl-PL" altLang="pl-PL" sz="2200" dirty="0" err="1"/>
              <a:t>Iris</a:t>
            </a:r>
            <a:r>
              <a:rPr lang="pl-PL" altLang="pl-PL" sz="2200" dirty="0"/>
              <a:t> dostępne są trzy klasy i z tego powodu wybrano </a:t>
            </a:r>
            <a:r>
              <a:rPr lang="pl-PL" sz="1600" b="0" i="0" dirty="0" err="1">
                <a:solidFill>
                  <a:srgbClr val="000000"/>
                </a:solidFill>
                <a:effectLst/>
                <a:latin typeface="Courier New" panose="02070309020205020404" pitchFamily="49" charset="0"/>
              </a:rPr>
              <a:t>n_clusters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3 </a:t>
            </a:r>
            <a:r>
              <a:rPr lang="pl-PL" sz="2200" dirty="0"/>
              <a:t>jako liczbę klastrów.</a:t>
            </a:r>
          </a:p>
          <a:p>
            <a:r>
              <a:rPr lang="pl-PL" altLang="pl-PL" sz="2200" dirty="0"/>
              <a:t> Możemy wyświetlić wyniki klasteryzacji:</a:t>
            </a:r>
          </a:p>
          <a:p>
            <a:pPr marL="0" indent="0">
              <a:buNone/>
            </a:pPr>
            <a:r>
              <a:rPr lang="pl-PL" sz="1400" b="0" i="0" dirty="0" err="1">
                <a:solidFill>
                  <a:srgbClr val="000000"/>
                </a:solidFill>
                <a:effectLst/>
                <a:latin typeface="Courier New" panose="02070309020205020404" pitchFamily="49" charset="0"/>
              </a:rPr>
              <a:t>model.labels</a:t>
            </a:r>
            <a:r>
              <a:rPr lang="pl-PL" sz="1400" b="0" i="0" dirty="0">
                <a:solidFill>
                  <a:srgbClr val="000000"/>
                </a:solidFill>
                <a:effectLst/>
                <a:latin typeface="Courier New" panose="02070309020205020404" pitchFamily="49" charset="0"/>
              </a:rPr>
              <a:t>_</a:t>
            </a:r>
          </a:p>
          <a:p>
            <a:pPr marL="0" indent="0">
              <a:buNone/>
            </a:pPr>
            <a:r>
              <a:rPr lang="pl-PL" sz="1400" dirty="0">
                <a:solidFill>
                  <a:srgbClr val="660066"/>
                </a:solidFill>
                <a:latin typeface="Courier New" panose="02070309020205020404" pitchFamily="49" charset="0"/>
              </a:rPr>
              <a:t>Out[]: </a:t>
            </a:r>
            <a:endParaRPr lang="pl-PL" altLang="pl-PL" sz="1400" dirty="0"/>
          </a:p>
          <a:p>
            <a:pPr marL="0" indent="0">
              <a:buNone/>
            </a:pPr>
            <a:r>
              <a:rPr kumimoji="0" lang="pl-PL" altLang="pl-PL" sz="1400" b="0" i="0" u="none" strike="noStrike" cap="none" normalizeH="0" baseline="0" dirty="0" err="1">
                <a:ln>
                  <a:noFill/>
                </a:ln>
                <a:solidFill>
                  <a:srgbClr val="000000"/>
                </a:solidFill>
                <a:effectLst/>
                <a:latin typeface="Courier New" panose="02070309020205020404" pitchFamily="49" charset="0"/>
              </a:rPr>
              <a:t>array</a:t>
            </a:r>
            <a:r>
              <a:rPr kumimoji="0" lang="pl-PL" altLang="pl-PL" sz="1400" b="0" i="0" u="none" strike="noStrike" cap="none" normalizeH="0" baseline="0" dirty="0">
                <a:ln>
                  <a:noFill/>
                </a:ln>
                <a:solidFill>
                  <a:srgbClr val="000000"/>
                </a:solidFill>
                <a:effectLst/>
                <a:latin typeface="Courier New" panose="02070309020205020404" pitchFamily="49" charset="0"/>
              </a:rPr>
              <a:t>([1, 1, 1, 1, 1, 1, 1, 1, 1, 1, 1, 1, 1, 1, 1, 1, 1, 1, 1, 1, 1, 1, 1, 1, 1, 1, 1, 1, 1, 1, 1, 1, 1, 1, 1, 1, 1, 1, 1, 1, 1, 1, 1, 1, 1, 1, 1, 1, 1, 1, 0, 0, 0, 2, 2, 2, 0, 2, 2, 2, 2, 2, 2, 2, 2, 0, 2, 2, 2, 2, 0, 2, 2, 2, 2, 0, 0, 0, 2, 2, 2, 2, 2, 2, 2, 0, 0, 2, 2, 2, 2, 2, 2, 2, 2, 2, 2, 2, 2, 2, 0, 2, 0, 0, 0, 0, 2, 0, 0, 0, 0, 0, 0, 2, 2, 0, 0, 0, 0, 2, 0, 2, 0, 2, 0, 0, 2, 0, 0, 0, 0, 0, 0, 2, 2, 0, 0, 0, 2, 0, 0, 0, 2, 0, 0, 0, 2, 0, 0, 2])</a:t>
            </a:r>
            <a:r>
              <a:rPr kumimoji="0" lang="pl-PL" altLang="pl-PL" sz="1400" b="0" i="0" u="none" strike="noStrike" cap="none" normalizeH="0" baseline="0" dirty="0">
                <a:ln>
                  <a:noFill/>
                </a:ln>
                <a:solidFill>
                  <a:schemeClr val="tx1"/>
                </a:solidFill>
                <a:effectLst/>
              </a:rPr>
              <a:t> </a:t>
            </a:r>
            <a:endParaRPr kumimoji="0" lang="pl-PL" altLang="pl-PL" sz="1400" b="0" i="0" u="none" strike="noStrike" cap="none" normalizeH="0" baseline="0" dirty="0">
              <a:ln>
                <a:noFill/>
              </a:ln>
              <a:solidFill>
                <a:schemeClr val="tx1"/>
              </a:solidFill>
              <a:effectLst/>
              <a:latin typeface="Arial" panose="020B0604020202020204" pitchFamily="34" charset="0"/>
            </a:endParaRPr>
          </a:p>
          <a:p>
            <a:r>
              <a:rPr lang="pl-PL" altLang="pl-PL" sz="1400" dirty="0"/>
              <a:t> </a:t>
            </a:r>
            <a:r>
              <a:rPr lang="pl-PL" altLang="pl-PL" sz="2200" dirty="0"/>
              <a:t>Możemy porównać z wartościami znajdujące się w zbiorze danych – docelowymi</a:t>
            </a:r>
          </a:p>
          <a:p>
            <a:pPr marL="0" indent="0">
              <a:buNone/>
            </a:pPr>
            <a:r>
              <a:rPr lang="pl-PL" sz="1400" b="0" i="0" dirty="0" err="1">
                <a:solidFill>
                  <a:srgbClr val="000000"/>
                </a:solidFill>
                <a:effectLst/>
                <a:latin typeface="Courier New" panose="02070309020205020404" pitchFamily="49" charset="0"/>
              </a:rPr>
              <a:t>iris.target</a:t>
            </a:r>
            <a:endParaRPr lang="pl-PL" sz="1400" b="0" i="0" dirty="0">
              <a:solidFill>
                <a:srgbClr val="000000"/>
              </a:solidFill>
              <a:effectLst/>
              <a:latin typeface="Courier New" panose="02070309020205020404" pitchFamily="49" charset="0"/>
            </a:endParaRPr>
          </a:p>
          <a:p>
            <a:pPr marL="0" indent="0">
              <a:buNone/>
            </a:pPr>
            <a:r>
              <a:rPr lang="pl-PL" sz="1400" dirty="0">
                <a:solidFill>
                  <a:srgbClr val="660066"/>
                </a:solidFill>
                <a:latin typeface="Courier New" panose="02070309020205020404" pitchFamily="49" charset="0"/>
              </a:rPr>
              <a:t>Out[]: </a:t>
            </a:r>
            <a:endParaRPr lang="pl-PL" altLang="pl-PL" sz="1400" dirty="0"/>
          </a:p>
          <a:p>
            <a:pPr marL="0" indent="0">
              <a:buNone/>
            </a:pPr>
            <a:r>
              <a:rPr kumimoji="0" lang="pl-PL" altLang="pl-PL" sz="1400" b="0" i="0" u="none" strike="noStrike" cap="none" normalizeH="0" baseline="0" dirty="0" err="1">
                <a:ln>
                  <a:noFill/>
                </a:ln>
                <a:solidFill>
                  <a:srgbClr val="000000"/>
                </a:solidFill>
                <a:effectLst/>
                <a:latin typeface="Courier New" panose="02070309020205020404" pitchFamily="49" charset="0"/>
              </a:rPr>
              <a:t>array</a:t>
            </a:r>
            <a:r>
              <a:rPr kumimoji="0" lang="pl-PL" altLang="pl-PL" sz="1400" b="0" i="0" u="none" strike="noStrike" cap="none" normalizeH="0" baseline="0" dirty="0">
                <a:ln>
                  <a:noFill/>
                </a:ln>
                <a:solidFill>
                  <a:srgbClr val="000000"/>
                </a:solidFill>
                <a:effectLst/>
                <a:latin typeface="Courier New" panose="02070309020205020404" pitchFamily="49" charset="0"/>
              </a:rPr>
              <a:t>([0, 0, 0, 0, 0, 0, 0, 0, 0, 0, 0, 0, 0, 0, 0, 0, 0, 0, 0, 0, 0, 0, 0, 0, 0, 0, 0, 0, 0, 0, 0, 0, 0, 0, 0, 0, 0, 0, 0, 0, 0, 0, 0, 0, 0, 0, 0, 0, 0, 0, 1, 1, 1, 1, 1, 1, 1, 1, 1, 1, 1, 1, 1, 1, 1, 1, 1, 1, 1, 1, 1, 1, 1, 1, 1, 1, 1, 1, 1, 1, 1, 1, 1, 1, 1, 1, 1, 1, 1, 1, 1, 1, 1, 1, 1, 1, 1, 1, 1, 1, 2, 2, 2, 2, 2, 2, 2, 2, 2, 2, 2, 2, 2, 2, 2, 2, 2, 2, 2, 2, 2, 2, 2, 2, 2, 2, 2, 2, 2, 2, 2, 2, 2, 2, 2, 2, 2, 2, 2, 2, 2, 2, 2, 2, 2, 2, 2, 2, 2, 2])</a:t>
            </a:r>
            <a:r>
              <a:rPr kumimoji="0" lang="pl-PL" altLang="pl-PL" sz="1400" b="0" i="0" u="none" strike="noStrike" cap="none" normalizeH="0" baseline="0" dirty="0">
                <a:ln>
                  <a:noFill/>
                </a:ln>
                <a:solidFill>
                  <a:schemeClr val="tx1"/>
                </a:solidFill>
                <a:effectLst/>
              </a:rPr>
              <a:t> </a:t>
            </a:r>
            <a:endParaRPr kumimoji="0" lang="pl-PL" altLang="pl-PL" sz="1400" b="0" i="0" u="none" strike="noStrike" cap="none" normalizeH="0" baseline="0" dirty="0">
              <a:ln>
                <a:noFill/>
              </a:ln>
              <a:solidFill>
                <a:schemeClr val="tx1"/>
              </a:solidFill>
              <a:effectLst/>
              <a:latin typeface="Arial" panose="020B0604020202020204" pitchFamily="34" charset="0"/>
            </a:endParaRPr>
          </a:p>
          <a:p>
            <a:pPr marL="0" indent="0">
              <a:buNone/>
            </a:pPr>
            <a:endParaRPr lang="pl-PL" altLang="pl-PL" sz="2200" dirty="0"/>
          </a:p>
          <a:p>
            <a:pPr marL="0" indent="0">
              <a:buNone/>
            </a:pPr>
            <a:endParaRPr lang="pl-PL" altLang="pl-PL" sz="2200" dirty="0"/>
          </a:p>
          <a:p>
            <a:pPr marL="0" indent="0">
              <a:buNone/>
            </a:pPr>
            <a:endParaRPr lang="pl-PL" altLang="pl-PL" sz="2200" dirty="0"/>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284</a:t>
            </a:fld>
            <a:endParaRPr lang="pl-PL"/>
          </a:p>
        </p:txBody>
      </p:sp>
    </p:spTree>
    <p:extLst>
      <p:ext uri="{BB962C8B-B14F-4D97-AF65-F5344CB8AC3E}">
        <p14:creationId xmlns:p14="http://schemas.microsoft.com/office/powerpoint/2010/main" val="30792750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146875" y="1359493"/>
            <a:ext cx="9872420" cy="4526401"/>
          </a:xfrm>
        </p:spPr>
        <p:txBody>
          <a:bodyPr>
            <a:noAutofit/>
          </a:bodyPr>
          <a:lstStyle/>
          <a:p>
            <a:r>
              <a:rPr lang="pl-PL" altLang="pl-PL" sz="2200" dirty="0"/>
              <a:t>  Analizując wyniki możemy zaobserwować, że oprócz różnic w etykietach klas, algorytm całkiem dobrze poradził sobie z przydzieleniem do poszczególnych klas.</a:t>
            </a:r>
          </a:p>
          <a:p>
            <a:r>
              <a:rPr lang="pl-PL" altLang="pl-PL" sz="2200" dirty="0"/>
              <a:t> Oczywiście główną przyczyną takiego stanu rzeczy jest fakt, że dysponowaliśmy od razu wiedzą ile jest klas w zbiorze docelowym oraz na tej podstawie wybraliśmy odpowiednią liczbę klastrów.</a:t>
            </a:r>
          </a:p>
          <a:p>
            <a:r>
              <a:rPr lang="pl-PL" altLang="pl-PL" sz="2200" dirty="0"/>
              <a:t> W praktycznym zastosowaniu wybór odpowiedniej liczby klastrów w znacznej mierze wpływa na uzyskiwane wyniki. </a:t>
            </a:r>
          </a:p>
          <a:p>
            <a:r>
              <a:rPr lang="pl-PL" altLang="pl-PL" sz="2200" dirty="0"/>
              <a:t> Konieczność podanie liczby klastrów jest główną wadą metody K-średnich. </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285</a:t>
            </a:fld>
            <a:endParaRPr lang="pl-PL"/>
          </a:p>
        </p:txBody>
      </p:sp>
    </p:spTree>
    <p:extLst>
      <p:ext uri="{BB962C8B-B14F-4D97-AF65-F5344CB8AC3E}">
        <p14:creationId xmlns:p14="http://schemas.microsoft.com/office/powerpoint/2010/main" val="31024067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146875" y="1359494"/>
            <a:ext cx="5218414" cy="4033916"/>
          </a:xfrm>
        </p:spPr>
        <p:txBody>
          <a:bodyPr>
            <a:noAutofit/>
          </a:bodyPr>
          <a:lstStyle/>
          <a:p>
            <a:r>
              <a:rPr lang="pl-PL" altLang="pl-PL" sz="2200" dirty="0"/>
              <a:t>  </a:t>
            </a:r>
            <a:r>
              <a:rPr lang="pl-PL" altLang="pl-PL" sz="2200" b="1" dirty="0"/>
              <a:t>Algorytm klasteryzacji </a:t>
            </a:r>
            <a:r>
              <a:rPr lang="pl-PL" altLang="pl-PL" sz="2200" b="1" dirty="0" err="1"/>
              <a:t>Mean-shift</a:t>
            </a:r>
            <a:endParaRPr lang="pl-PL" altLang="pl-PL" sz="2200" b="1" dirty="0"/>
          </a:p>
          <a:p>
            <a:r>
              <a:rPr lang="pl-PL" altLang="pl-PL" sz="2200" b="1" dirty="0"/>
              <a:t> </a:t>
            </a:r>
            <a:r>
              <a:rPr lang="pl-PL" altLang="pl-PL" sz="2200" dirty="0"/>
              <a:t>Wykorzystuje on również technikę ekstrakcji informacji z punktu danych z operacją na wektorze średniej.</a:t>
            </a:r>
          </a:p>
          <a:p>
            <a:r>
              <a:rPr lang="pl-PL" altLang="pl-PL" sz="2200" dirty="0"/>
              <a:t> W algorytmie </a:t>
            </a:r>
            <a:r>
              <a:rPr lang="pl-PL" altLang="pl-PL" sz="2200" dirty="0" err="1"/>
              <a:t>Mean-shift</a:t>
            </a:r>
            <a:r>
              <a:rPr lang="pl-PL" altLang="pl-PL" sz="2200" dirty="0"/>
              <a:t> </a:t>
            </a:r>
            <a:r>
              <a:rPr lang="pl-PL" sz="2200" dirty="0"/>
              <a:t>wszystkie dane są centrum klastra i działają poprzez aktualizację kandydatów na centroidy jako średnią punktów.</a:t>
            </a:r>
          </a:p>
          <a:p>
            <a:r>
              <a:rPr lang="pl-PL" sz="2200" dirty="0"/>
              <a:t> Główną zaletą algorytmu jest fakt, że nie wymaga zdefiniowania liczby klastrów.</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286</a:t>
            </a:fld>
            <a:endParaRPr lang="pl-PL"/>
          </a:p>
        </p:txBody>
      </p:sp>
      <p:pic>
        <p:nvPicPr>
          <p:cNvPr id="6146" name="Picture 2" descr="Mean Shift Algorithm">
            <a:extLst>
              <a:ext uri="{FF2B5EF4-FFF2-40B4-BE49-F238E27FC236}">
                <a16:creationId xmlns:a16="http://schemas.microsoft.com/office/drawing/2014/main" id="{6FDCDF44-6C3D-4305-8E61-B306230B436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30094" y="1428974"/>
            <a:ext cx="3647506" cy="3647506"/>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6F6421DE-174D-4CAE-9D22-95765387773D}"/>
              </a:ext>
            </a:extLst>
          </p:cNvPr>
          <p:cNvSpPr txBox="1"/>
          <p:nvPr/>
        </p:nvSpPr>
        <p:spPr>
          <a:xfrm>
            <a:off x="7630093" y="5076480"/>
            <a:ext cx="4441833" cy="923330"/>
          </a:xfrm>
          <a:prstGeom prst="rect">
            <a:avLst/>
          </a:prstGeom>
          <a:noFill/>
        </p:spPr>
        <p:txBody>
          <a:bodyPr wrap="square">
            <a:spAutoFit/>
          </a:bodyPr>
          <a:lstStyle/>
          <a:p>
            <a:r>
              <a:rPr lang="pl-PL" dirty="0"/>
              <a:t>Źródło: https://dashee87.github.io/data%20science/general/Clustering-with-Scikit-with-GIFs/</a:t>
            </a:r>
          </a:p>
        </p:txBody>
      </p:sp>
    </p:spTree>
    <p:extLst>
      <p:ext uri="{BB962C8B-B14F-4D97-AF65-F5344CB8AC3E}">
        <p14:creationId xmlns:p14="http://schemas.microsoft.com/office/powerpoint/2010/main" val="7914586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093609" y="970489"/>
            <a:ext cx="9872420" cy="5235001"/>
          </a:xfrm>
        </p:spPr>
        <p:txBody>
          <a:bodyPr>
            <a:noAutofit/>
          </a:bodyPr>
          <a:lstStyle/>
          <a:p>
            <a:r>
              <a:rPr lang="pl-PL" altLang="pl-PL" sz="2200" dirty="0"/>
              <a:t>  </a:t>
            </a:r>
            <a:r>
              <a:rPr lang="pl-PL" altLang="pl-PL" sz="2200" b="1" dirty="0"/>
              <a:t>Algorytm klasteryzacji </a:t>
            </a:r>
            <a:r>
              <a:rPr lang="pl-PL" altLang="pl-PL" sz="2200" b="1" dirty="0" err="1"/>
              <a:t>Means-shift</a:t>
            </a:r>
            <a:r>
              <a:rPr lang="pl-PL" altLang="pl-PL" sz="2200" b="1" dirty="0"/>
              <a:t> przykład implementacji</a:t>
            </a:r>
          </a:p>
          <a:p>
            <a:pPr marL="0" indent="0">
              <a:buNone/>
            </a:pPr>
            <a:r>
              <a:rPr lang="pl-PL" sz="1600" b="0" i="0" dirty="0">
                <a:solidFill>
                  <a:srgbClr val="880000"/>
                </a:solidFill>
                <a:effectLst/>
                <a:latin typeface="Courier New" panose="02070309020205020404" pitchFamily="49" charset="0"/>
              </a:rPr>
              <a:t># Załadowanie bibliotek</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sklearn.preprocessing</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StandardScaler</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sklearn.cluster</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MeanShift</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Wczytanie zbioru z danymi </a:t>
            </a:r>
            <a:r>
              <a:rPr lang="pl-PL" sz="1600" b="0" i="0" dirty="0" err="1">
                <a:solidFill>
                  <a:srgbClr val="880000"/>
                </a:solidFill>
                <a:effectLst/>
                <a:latin typeface="Courier New" panose="02070309020205020404" pitchFamily="49" charset="0"/>
              </a:rPr>
              <a:t>Iris</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iris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iris.data</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Przeprowadzenie standaryzacji danych</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scaler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StandardScaler</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features_std</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scaler.fit_transform</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Zadeklarowanie obiektu klasteryzacji </a:t>
            </a:r>
            <a:r>
              <a:rPr lang="pl-PL" sz="1600" b="0" i="0" dirty="0" err="1">
                <a:solidFill>
                  <a:srgbClr val="880000"/>
                </a:solidFill>
                <a:effectLst/>
                <a:latin typeface="Courier New" panose="02070309020205020404" pitchFamily="49" charset="0"/>
              </a:rPr>
              <a:t>Means-shift</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00"/>
                </a:solidFill>
                <a:effectLst/>
                <a:latin typeface="Courier New" panose="02070309020205020404" pitchFamily="49" charset="0"/>
              </a:rPr>
              <a:t>cluster = </a:t>
            </a:r>
            <a:r>
              <a:rPr lang="en-US" sz="1600" b="0" i="0" dirty="0" err="1">
                <a:solidFill>
                  <a:srgbClr val="000000"/>
                </a:solidFill>
                <a:effectLst/>
                <a:latin typeface="Courier New" panose="02070309020205020404" pitchFamily="49" charset="0"/>
              </a:rPr>
              <a:t>MeanShift</a:t>
            </a:r>
            <a:r>
              <a:rPr lang="en-US"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Dostrajanie modelu do danych</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model = </a:t>
            </a:r>
            <a:r>
              <a:rPr lang="pl-PL" sz="1600" b="0" i="0" dirty="0" err="1">
                <a:solidFill>
                  <a:srgbClr val="000000"/>
                </a:solidFill>
                <a:effectLst/>
                <a:latin typeface="Courier New" panose="02070309020205020404" pitchFamily="49" charset="0"/>
              </a:rPr>
              <a:t>cluster.fit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features_std</a:t>
            </a:r>
            <a:r>
              <a:rPr lang="pl-PL" sz="1600" b="0" i="0" dirty="0">
                <a:solidFill>
                  <a:srgbClr val="000000"/>
                </a:solidFill>
                <a:effectLst/>
                <a:latin typeface="Courier New" panose="02070309020205020404" pitchFamily="49" charset="0"/>
              </a:rPr>
              <a:t>)</a:t>
            </a:r>
            <a:endParaRPr lang="pl-PL" altLang="pl-PL" sz="2200" b="1"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287</a:t>
            </a:fld>
            <a:endParaRPr lang="pl-PL"/>
          </a:p>
        </p:txBody>
      </p:sp>
    </p:spTree>
    <p:extLst>
      <p:ext uri="{BB962C8B-B14F-4D97-AF65-F5344CB8AC3E}">
        <p14:creationId xmlns:p14="http://schemas.microsoft.com/office/powerpoint/2010/main" val="42188906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146875" y="1359494"/>
            <a:ext cx="5706686" cy="4033916"/>
          </a:xfrm>
        </p:spPr>
        <p:txBody>
          <a:bodyPr>
            <a:noAutofit/>
          </a:bodyPr>
          <a:lstStyle/>
          <a:p>
            <a:r>
              <a:rPr lang="pl-PL" altLang="pl-PL" sz="2200" dirty="0"/>
              <a:t>  </a:t>
            </a:r>
            <a:r>
              <a:rPr lang="pl-PL" altLang="pl-PL" sz="2200" b="1" dirty="0"/>
              <a:t>Algorytm klasteryzacji DBSCAN</a:t>
            </a:r>
          </a:p>
          <a:p>
            <a:r>
              <a:rPr lang="pl-PL" altLang="pl-PL" sz="2200" b="1" dirty="0"/>
              <a:t> </a:t>
            </a:r>
            <a:r>
              <a:rPr lang="pl-PL" altLang="pl-PL" sz="2200" dirty="0"/>
              <a:t>Grupowanie gęstościowe polega na budowaniu segmentów na podstawie informacji o zagęszczeniu obserwacji w przestrzeni.</a:t>
            </a:r>
          </a:p>
          <a:p>
            <a:r>
              <a:rPr lang="pl-PL" altLang="pl-PL" sz="2200" dirty="0"/>
              <a:t> DBSCAN nie wymaga od użytkownika określenia liczby klastrów; robi to samodzielnie. </a:t>
            </a:r>
          </a:p>
          <a:p>
            <a:r>
              <a:rPr lang="pl-PL" altLang="pl-PL" sz="2200" dirty="0"/>
              <a:t> Użytkownik musi zdefiniować minimalną liczbę obserwacji, które tworzą klaster oraz wielkość sąsiedztwa.</a:t>
            </a:r>
          </a:p>
          <a:p>
            <a:pPr marL="0" indent="0">
              <a:buNone/>
            </a:pPr>
            <a:endParaRPr lang="pl-PL" altLang="pl-PL" sz="18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288</a:t>
            </a:fld>
            <a:endParaRPr lang="pl-PL"/>
          </a:p>
        </p:txBody>
      </p:sp>
      <p:sp>
        <p:nvSpPr>
          <p:cNvPr id="7" name="pole tekstowe 6">
            <a:extLst>
              <a:ext uri="{FF2B5EF4-FFF2-40B4-BE49-F238E27FC236}">
                <a16:creationId xmlns:a16="http://schemas.microsoft.com/office/drawing/2014/main" id="{A7687ACF-2E5D-4087-B234-669C4DDD872E}"/>
              </a:ext>
            </a:extLst>
          </p:cNvPr>
          <p:cNvSpPr txBox="1"/>
          <p:nvPr/>
        </p:nvSpPr>
        <p:spPr>
          <a:xfrm>
            <a:off x="6571695" y="5683172"/>
            <a:ext cx="6094520" cy="369332"/>
          </a:xfrm>
          <a:prstGeom prst="rect">
            <a:avLst/>
          </a:prstGeom>
          <a:noFill/>
        </p:spPr>
        <p:txBody>
          <a:bodyPr wrap="square">
            <a:spAutoFit/>
          </a:bodyPr>
          <a:lstStyle/>
          <a:p>
            <a:r>
              <a:rPr lang="pl-PL" dirty="0"/>
              <a:t>Źródło: https://ml-explained.com/blog/dbscan-explained</a:t>
            </a:r>
          </a:p>
        </p:txBody>
      </p:sp>
      <p:pic>
        <p:nvPicPr>
          <p:cNvPr id="3076" name="Picture 4" descr="Density-Based Spatial Clustering of Applications with Noise (DBSCAN)">
            <a:extLst>
              <a:ext uri="{FF2B5EF4-FFF2-40B4-BE49-F238E27FC236}">
                <a16:creationId xmlns:a16="http://schemas.microsoft.com/office/drawing/2014/main" id="{86357FFE-2033-4224-8E58-C2E38CF8498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47252" y="1307995"/>
            <a:ext cx="4068444" cy="3968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1233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mc:AlternateContent xmlns:mc="http://schemas.openxmlformats.org/markup-compatibility/2006" xmlns:a14="http://schemas.microsoft.com/office/drawing/2010/main">
        <mc:Choice Requires="a14">
          <p:sp>
            <p:nvSpPr>
              <p:cNvPr id="29701" name="Symbol zastępczy zawartości 2"/>
              <p:cNvSpPr>
                <a:spLocks noGrp="1"/>
              </p:cNvSpPr>
              <p:nvPr>
                <p:ph idx="1"/>
              </p:nvPr>
            </p:nvSpPr>
            <p:spPr>
              <a:xfrm>
                <a:off x="1146875" y="1359493"/>
                <a:ext cx="9872420" cy="4810488"/>
              </a:xfrm>
            </p:spPr>
            <p:txBody>
              <a:bodyPr>
                <a:noAutofit/>
              </a:bodyPr>
              <a:lstStyle/>
              <a:p>
                <a:r>
                  <a:rPr lang="pl-PL" altLang="pl-PL" sz="2200" dirty="0"/>
                  <a:t>  </a:t>
                </a:r>
                <a:r>
                  <a:rPr lang="pl-PL" altLang="pl-PL" sz="2200" b="1" dirty="0"/>
                  <a:t>Algorytm klasteryzacji DBSCAN</a:t>
                </a:r>
              </a:p>
              <a:p>
                <a:r>
                  <a:rPr lang="pl-PL" altLang="pl-PL" sz="2200" b="1" dirty="0"/>
                  <a:t> </a:t>
                </a:r>
                <a:r>
                  <a:rPr lang="pl-PL" altLang="pl-PL" sz="2200" dirty="0"/>
                  <a:t>Możemy wyróżnić następujące kroki algorytmu DBSCAN: </a:t>
                </a:r>
              </a:p>
              <a:p>
                <a:pPr marL="457200" indent="-457200">
                  <a:buAutoNum type="arabicParenBoth"/>
                </a:pPr>
                <a:r>
                  <a:rPr lang="pl-PL" altLang="pl-PL" sz="2200" dirty="0"/>
                  <a:t>Wybierana jest obserwacja losowa </a:t>
                </a:r>
                <a14:m>
                  <m:oMath xmlns:m="http://schemas.openxmlformats.org/officeDocument/2006/math">
                    <m:sSub>
                      <m:sSubPr>
                        <m:ctrlPr>
                          <a:rPr lang="pl-PL" altLang="pl-PL" sz="2200" b="0" i="1" dirty="0" smtClean="0">
                            <a:latin typeface="Cambria Math" panose="02040503050406030204" pitchFamily="18" charset="0"/>
                          </a:rPr>
                        </m:ctrlPr>
                      </m:sSubPr>
                      <m:e>
                        <m:r>
                          <a:rPr lang="pl-PL" altLang="pl-PL" sz="2200" i="1" dirty="0" smtClean="0">
                            <a:latin typeface="Cambria Math" panose="02040503050406030204" pitchFamily="18" charset="0"/>
                          </a:rPr>
                          <m:t>𝑥</m:t>
                        </m:r>
                      </m:e>
                      <m:sub>
                        <m:r>
                          <a:rPr lang="pl-PL" altLang="pl-PL" sz="2200" i="1" dirty="0" smtClean="0">
                            <a:latin typeface="Cambria Math" panose="02040503050406030204" pitchFamily="18" charset="0"/>
                          </a:rPr>
                          <m:t>𝑖</m:t>
                        </m:r>
                      </m:sub>
                    </m:sSub>
                  </m:oMath>
                </a14:m>
                <a:r>
                  <a:rPr lang="pl-PL" altLang="pl-PL" sz="2200" dirty="0"/>
                  <a:t>.</a:t>
                </a:r>
              </a:p>
              <a:p>
                <a:pPr marL="457200" indent="-457200">
                  <a:buAutoNum type="arabicParenBoth"/>
                </a:pPr>
                <a:r>
                  <a:rPr lang="pl-PL" altLang="pl-PL" sz="2200" dirty="0"/>
                  <a:t>Jeśli </a:t>
                </a:r>
                <a14:m>
                  <m:oMath xmlns:m="http://schemas.openxmlformats.org/officeDocument/2006/math">
                    <m:sSub>
                      <m:sSubPr>
                        <m:ctrlPr>
                          <a:rPr lang="pl-PL" altLang="pl-PL" sz="2200" b="0" i="1" dirty="0" smtClean="0">
                            <a:latin typeface="Cambria Math" panose="02040503050406030204" pitchFamily="18" charset="0"/>
                          </a:rPr>
                        </m:ctrlPr>
                      </m:sSubPr>
                      <m:e>
                        <m:r>
                          <a:rPr lang="pl-PL" altLang="pl-PL" sz="2200" i="1" dirty="0" smtClean="0">
                            <a:latin typeface="Cambria Math" panose="02040503050406030204" pitchFamily="18" charset="0"/>
                          </a:rPr>
                          <m:t>𝑥</m:t>
                        </m:r>
                      </m:e>
                      <m:sub>
                        <m:r>
                          <a:rPr lang="pl-PL" altLang="pl-PL" sz="2200" i="1" dirty="0" smtClean="0">
                            <a:latin typeface="Cambria Math" panose="02040503050406030204" pitchFamily="18" charset="0"/>
                          </a:rPr>
                          <m:t>𝑖</m:t>
                        </m:r>
                      </m:sub>
                    </m:sSub>
                  </m:oMath>
                </a14:m>
                <a:r>
                  <a:rPr lang="pl-PL" altLang="pl-PL" sz="2200" dirty="0"/>
                  <a:t> ma minimalną liczbę bliskich sąsiadów, uważamy, że jest to część klastra.</a:t>
                </a:r>
              </a:p>
              <a:p>
                <a:pPr marL="457200" indent="-457200">
                  <a:buAutoNum type="arabicParenBoth"/>
                </a:pPr>
                <a:r>
                  <a:rPr lang="pl-PL" altLang="pl-PL" sz="2200" dirty="0"/>
                  <a:t>Krok 2 jest powtarzany rekursywnie dla wszystkich sąsiadów </a:t>
                </a:r>
                <a14:m>
                  <m:oMath xmlns:m="http://schemas.openxmlformats.org/officeDocument/2006/math">
                    <m:sSub>
                      <m:sSubPr>
                        <m:ctrlPr>
                          <a:rPr lang="pl-PL" altLang="pl-PL" sz="2200" b="0" i="1" dirty="0" smtClean="0">
                            <a:latin typeface="Cambria Math" panose="02040503050406030204" pitchFamily="18" charset="0"/>
                          </a:rPr>
                        </m:ctrlPr>
                      </m:sSubPr>
                      <m:e>
                        <m:r>
                          <a:rPr lang="pl-PL" altLang="pl-PL" sz="2200" i="1" dirty="0" smtClean="0">
                            <a:latin typeface="Cambria Math" panose="02040503050406030204" pitchFamily="18" charset="0"/>
                          </a:rPr>
                          <m:t>𝑥</m:t>
                        </m:r>
                      </m:e>
                      <m:sub>
                        <m:r>
                          <a:rPr lang="pl-PL" altLang="pl-PL" sz="2200" i="1" dirty="0" smtClean="0">
                            <a:latin typeface="Cambria Math" panose="02040503050406030204" pitchFamily="18" charset="0"/>
                          </a:rPr>
                          <m:t>𝑖</m:t>
                        </m:r>
                      </m:sub>
                    </m:sSub>
                  </m:oMath>
                </a14:m>
                <a:r>
                  <a:rPr lang="pl-PL" altLang="pl-PL" sz="2200" dirty="0"/>
                  <a:t>, następnie sąsiad sąsiada, i tak dalej. To są główne obserwacje klastra.</a:t>
                </a:r>
              </a:p>
              <a:p>
                <a:pPr marL="457200" indent="-457200">
                  <a:buAutoNum type="arabicParenBoth"/>
                </a:pPr>
                <a:r>
                  <a:rPr lang="pl-PL" altLang="pl-PL" sz="2200" dirty="0"/>
                  <a:t>Gdy w kroku 3 skończą się pobliskie obserwacje, wybierany jest nowy losowy punkt (tzn. ponowne rozpoczęcie kroku 1).</a:t>
                </a:r>
              </a:p>
              <a:p>
                <a:r>
                  <a:rPr lang="pl-PL" altLang="pl-PL" sz="2200" dirty="0"/>
                  <a:t> Gdy cały proces się zakończy, mamy zestaw podstawowych obserwacji dla wielu klastrów. Każda obserwacja zbliżona do klastra, ale nie próba kluczowa, jest uważana za część klastra, podczas gdy każda obserwacja nie zbliżona do klastra jest oznaczona jako odstająca.</a:t>
                </a:r>
              </a:p>
            </p:txBody>
          </p:sp>
        </mc:Choice>
        <mc:Fallback xmlns="">
          <p:sp>
            <p:nvSpPr>
              <p:cNvPr id="29701" name="Symbol zastępczy zawartości 2"/>
              <p:cNvSpPr>
                <a:spLocks noGrp="1" noRot="1" noChangeAspect="1" noMove="1" noResize="1" noEditPoints="1" noAdjustHandles="1" noChangeArrowheads="1" noChangeShapeType="1" noTextEdit="1"/>
              </p:cNvSpPr>
              <p:nvPr>
                <p:ph idx="1"/>
              </p:nvPr>
            </p:nvSpPr>
            <p:spPr>
              <a:xfrm>
                <a:off x="1146875" y="1359493"/>
                <a:ext cx="9872420" cy="4810488"/>
              </a:xfrm>
              <a:blipFill>
                <a:blip r:embed="rId2"/>
                <a:stretch>
                  <a:fillRect l="-802" t="-1648" r="-370"/>
                </a:stretch>
              </a:blipFill>
            </p:spPr>
            <p:txBody>
              <a:bodyPr/>
              <a:lstStyle/>
              <a:p>
                <a:r>
                  <a:rPr lang="pl-PL">
                    <a:noFill/>
                  </a:rPr>
                  <a:t> </a:t>
                </a:r>
              </a:p>
            </p:txBody>
          </p:sp>
        </mc:Fallback>
      </mc:AlternateContent>
      <p:sp>
        <p:nvSpPr>
          <p:cNvPr id="2" name="Symbol zastępczy numeru slajdu 1"/>
          <p:cNvSpPr>
            <a:spLocks noGrp="1"/>
          </p:cNvSpPr>
          <p:nvPr>
            <p:ph type="sldNum" sz="quarter" idx="12"/>
          </p:nvPr>
        </p:nvSpPr>
        <p:spPr/>
        <p:txBody>
          <a:bodyPr/>
          <a:lstStyle/>
          <a:p>
            <a:fld id="{8FDE72CB-069D-4F61-A85C-EB6001E6ABBA}" type="slidenum">
              <a:rPr lang="pl-PL" smtClean="0"/>
              <a:t>289</a:t>
            </a:fld>
            <a:endParaRPr lang="pl-PL"/>
          </a:p>
        </p:txBody>
      </p:sp>
    </p:spTree>
    <p:extLst>
      <p:ext uri="{BB962C8B-B14F-4D97-AF65-F5344CB8AC3E}">
        <p14:creationId xmlns:p14="http://schemas.microsoft.com/office/powerpoint/2010/main" val="238918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Środowiska do pracy z </a:t>
            </a:r>
            <a:r>
              <a:rPr lang="pl-PL" altLang="pl-PL" dirty="0" err="1"/>
              <a:t>Pythonem</a:t>
            </a:r>
            <a:r>
              <a:rPr lang="pl-PL" altLang="pl-PL" dirty="0"/>
              <a:t> </a:t>
            </a:r>
          </a:p>
        </p:txBody>
      </p:sp>
      <p:sp>
        <p:nvSpPr>
          <p:cNvPr id="29701" name="Symbol zastępczy zawartości 2"/>
          <p:cNvSpPr>
            <a:spLocks noGrp="1"/>
          </p:cNvSpPr>
          <p:nvPr>
            <p:ph idx="1"/>
          </p:nvPr>
        </p:nvSpPr>
        <p:spPr>
          <a:xfrm>
            <a:off x="225081" y="1876467"/>
            <a:ext cx="4619013" cy="4239300"/>
          </a:xfrm>
        </p:spPr>
        <p:txBody>
          <a:bodyPr>
            <a:noAutofit/>
          </a:bodyPr>
          <a:lstStyle/>
          <a:p>
            <a:pPr algn="just"/>
            <a:r>
              <a:rPr lang="pl-PL" altLang="pl-PL" sz="2200" dirty="0"/>
              <a:t> Dystrybucja </a:t>
            </a:r>
            <a:r>
              <a:rPr lang="pl-PL" altLang="pl-PL" sz="2200" dirty="0" err="1"/>
              <a:t>Pythona</a:t>
            </a:r>
            <a:r>
              <a:rPr lang="pl-PL" altLang="pl-PL" sz="2200" dirty="0"/>
              <a:t> umożliwiająca łatwe zarządzanie innymi środowiskami programistycznymi i wirtualnymi środowiskami </a:t>
            </a:r>
            <a:r>
              <a:rPr lang="pl-PL" altLang="pl-PL" sz="2200" dirty="0" err="1"/>
              <a:t>Pythona</a:t>
            </a:r>
            <a:endParaRPr lang="pl-PL" altLang="pl-PL" sz="2200" dirty="0"/>
          </a:p>
          <a:p>
            <a:pPr algn="just"/>
            <a:r>
              <a:rPr lang="pl-PL" altLang="pl-PL" sz="2200" dirty="0"/>
              <a:t> Wirtualne środowiska </a:t>
            </a:r>
            <a:r>
              <a:rPr lang="pl-PL" altLang="pl-PL" sz="2200" dirty="0" err="1"/>
              <a:t>Pythona</a:t>
            </a:r>
            <a:r>
              <a:rPr lang="pl-PL" altLang="pl-PL" sz="2200" dirty="0"/>
              <a:t> można rozumieć jako niezależne instalacje </a:t>
            </a:r>
            <a:r>
              <a:rPr lang="pl-PL" altLang="pl-PL" sz="2200" dirty="0" err="1"/>
              <a:t>Pythona</a:t>
            </a:r>
            <a:r>
              <a:rPr lang="pl-PL" altLang="pl-PL" sz="2200" dirty="0"/>
              <a:t>. Rozwiązują one problem kompatybilności różnych wersji </a:t>
            </a:r>
            <a:r>
              <a:rPr lang="pl-PL" altLang="pl-PL" sz="2200" dirty="0" err="1"/>
              <a:t>Pythona</a:t>
            </a:r>
            <a:r>
              <a:rPr lang="pl-PL" altLang="pl-PL" sz="2200" dirty="0"/>
              <a:t> i bibliotek.</a:t>
            </a:r>
          </a:p>
          <a:p>
            <a:pPr algn="just"/>
            <a:r>
              <a:rPr lang="pl-PL" altLang="pl-PL" sz="2200" dirty="0"/>
              <a:t> W trakcie kursu korzystamy z dystrybucji </a:t>
            </a:r>
            <a:r>
              <a:rPr lang="pl-PL" altLang="pl-PL" sz="2200" dirty="0" err="1"/>
              <a:t>Anaconda</a:t>
            </a:r>
            <a:endParaRPr lang="pl-PL" altLang="pl-PL" sz="2200" dirty="0"/>
          </a:p>
          <a:p>
            <a:pPr algn="just"/>
            <a:endParaRPr lang="pl-PL" altLang="pl-PL" sz="2200" dirty="0"/>
          </a:p>
          <a:p>
            <a:pPr marL="0" indent="0" algn="just">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29</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225083" y="1240196"/>
            <a:ext cx="4619012" cy="430887"/>
          </a:xfrm>
          <a:prstGeom prst="rect">
            <a:avLst/>
          </a:prstGeom>
          <a:noFill/>
        </p:spPr>
        <p:txBody>
          <a:bodyPr wrap="square" rtlCol="0">
            <a:spAutoFit/>
          </a:bodyPr>
          <a:lstStyle/>
          <a:p>
            <a:r>
              <a:rPr lang="pl-PL" sz="2200" dirty="0" err="1"/>
              <a:t>Anaconda</a:t>
            </a:r>
            <a:endParaRPr lang="pl-PL" sz="2000" dirty="0"/>
          </a:p>
        </p:txBody>
      </p:sp>
      <p:pic>
        <p:nvPicPr>
          <p:cNvPr id="4" name="Obraz 3" descr="Obraz zawierający zrzut ekranu&#10;&#10;Opis wygenerowany automatycznie">
            <a:extLst>
              <a:ext uri="{FF2B5EF4-FFF2-40B4-BE49-F238E27FC236}">
                <a16:creationId xmlns:a16="http://schemas.microsoft.com/office/drawing/2014/main" id="{97E1DC37-02A3-4217-BDD4-90B33E851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521" y="1121088"/>
            <a:ext cx="6972767" cy="4960080"/>
          </a:xfrm>
          <a:prstGeom prst="rect">
            <a:avLst/>
          </a:prstGeom>
        </p:spPr>
      </p:pic>
    </p:spTree>
    <p:extLst>
      <p:ext uri="{BB962C8B-B14F-4D97-AF65-F5344CB8AC3E}">
        <p14:creationId xmlns:p14="http://schemas.microsoft.com/office/powerpoint/2010/main" val="63330515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146875" y="1359493"/>
            <a:ext cx="9872420" cy="4810488"/>
          </a:xfrm>
        </p:spPr>
        <p:txBody>
          <a:bodyPr>
            <a:noAutofit/>
          </a:bodyPr>
          <a:lstStyle/>
          <a:p>
            <a:r>
              <a:rPr lang="pl-PL" altLang="pl-PL" sz="2200" dirty="0"/>
              <a:t>  </a:t>
            </a:r>
            <a:r>
              <a:rPr lang="pl-PL" altLang="pl-PL" sz="2200" b="1" dirty="0"/>
              <a:t>Algorytm klasteryzacji DBSCAN</a:t>
            </a:r>
          </a:p>
          <a:p>
            <a:r>
              <a:rPr lang="pl-PL" altLang="pl-PL" sz="2200" b="1" dirty="0"/>
              <a:t> </a:t>
            </a:r>
            <a:r>
              <a:rPr lang="pl-PL" altLang="pl-PL" sz="2200" dirty="0"/>
              <a:t>Możemy wyróżnić następujące główne parametry algorytmu DBSCAN w bibliotece </a:t>
            </a:r>
            <a:r>
              <a:rPr lang="pl-PL" altLang="pl-PL" sz="2200" dirty="0" err="1"/>
              <a:t>scikit-learn</a:t>
            </a:r>
            <a:r>
              <a:rPr lang="pl-PL" altLang="pl-PL" sz="2200" dirty="0"/>
              <a:t>:</a:t>
            </a:r>
          </a:p>
          <a:p>
            <a:pPr lvl="1"/>
            <a:r>
              <a:rPr lang="pl-PL" altLang="pl-PL" sz="1800" dirty="0" err="1"/>
              <a:t>eps</a:t>
            </a:r>
            <a:r>
              <a:rPr lang="pl-PL" altLang="pl-PL" sz="1800" dirty="0"/>
              <a:t> - maksymalna odległość od obserwacji, aby inna obserwacja była uważana za sąsiada,</a:t>
            </a:r>
          </a:p>
          <a:p>
            <a:pPr lvl="1"/>
            <a:r>
              <a:rPr lang="pl-PL" altLang="pl-PL" sz="1800" dirty="0" err="1"/>
              <a:t>min_samples</a:t>
            </a:r>
            <a:r>
              <a:rPr lang="pl-PL" altLang="pl-PL" sz="1800" dirty="0"/>
              <a:t> -  minimalna liczba obserwacji w odległości mniejszej niż odległość </a:t>
            </a:r>
            <a:r>
              <a:rPr lang="pl-PL" altLang="pl-PL" sz="1800" dirty="0" err="1"/>
              <a:t>eps</a:t>
            </a:r>
            <a:r>
              <a:rPr lang="pl-PL" altLang="pl-PL" sz="1800" dirty="0"/>
              <a:t> od obserwacji, aby można ją było uznać za obserwację podstawową,</a:t>
            </a:r>
          </a:p>
          <a:p>
            <a:pPr lvl="1"/>
            <a:r>
              <a:rPr lang="pl-PL" altLang="pl-PL" sz="1800" dirty="0" err="1"/>
              <a:t>metric</a:t>
            </a:r>
            <a:r>
              <a:rPr lang="pl-PL" altLang="pl-PL" sz="1800" dirty="0"/>
              <a:t> - metryka odległości używana przez </a:t>
            </a:r>
            <a:r>
              <a:rPr lang="pl-PL" altLang="pl-PL" sz="1800" dirty="0" err="1"/>
              <a:t>eps</a:t>
            </a:r>
            <a:r>
              <a:rPr lang="pl-PL" altLang="pl-PL" sz="1800" dirty="0"/>
              <a:t>.</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290</a:t>
            </a:fld>
            <a:endParaRPr lang="pl-PL"/>
          </a:p>
        </p:txBody>
      </p:sp>
    </p:spTree>
    <p:extLst>
      <p:ext uri="{BB962C8B-B14F-4D97-AF65-F5344CB8AC3E}">
        <p14:creationId xmlns:p14="http://schemas.microsoft.com/office/powerpoint/2010/main" val="357940379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093609" y="970489"/>
            <a:ext cx="9872420" cy="5235001"/>
          </a:xfrm>
        </p:spPr>
        <p:txBody>
          <a:bodyPr>
            <a:noAutofit/>
          </a:bodyPr>
          <a:lstStyle/>
          <a:p>
            <a:r>
              <a:rPr lang="pl-PL" altLang="pl-PL" sz="2200" dirty="0"/>
              <a:t>  </a:t>
            </a:r>
            <a:r>
              <a:rPr lang="pl-PL" altLang="pl-PL" sz="2200" b="1" dirty="0"/>
              <a:t>Algorytm klasteryzacji DBSCAN przykład implementacji</a:t>
            </a:r>
          </a:p>
          <a:p>
            <a:pPr marL="0" indent="0">
              <a:buNone/>
            </a:pPr>
            <a:r>
              <a:rPr lang="pl-PL" sz="1600" b="0" i="0" dirty="0">
                <a:solidFill>
                  <a:srgbClr val="880000"/>
                </a:solidFill>
                <a:effectLst/>
                <a:latin typeface="Courier New" panose="02070309020205020404" pitchFamily="49" charset="0"/>
              </a:rPr>
              <a:t># Załadowanie bibliotek</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sklearn.preprocessing</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StandardScaler</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sklearn.cluster</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DBSCAN</a:t>
            </a:r>
          </a:p>
          <a:p>
            <a:pPr marL="0" indent="0">
              <a:buNone/>
            </a:pPr>
            <a:r>
              <a:rPr lang="pl-PL" sz="1600" b="0" i="0" dirty="0">
                <a:solidFill>
                  <a:srgbClr val="880000"/>
                </a:solidFill>
                <a:effectLst/>
                <a:latin typeface="Courier New" panose="02070309020205020404" pitchFamily="49" charset="0"/>
              </a:rPr>
              <a:t># Wczytanie zbioru z danymi </a:t>
            </a:r>
            <a:r>
              <a:rPr lang="pl-PL" sz="1600" b="0" i="0" dirty="0" err="1">
                <a:solidFill>
                  <a:srgbClr val="880000"/>
                </a:solidFill>
                <a:effectLst/>
                <a:latin typeface="Courier New" panose="02070309020205020404" pitchFamily="49" charset="0"/>
              </a:rPr>
              <a:t>Iris</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iris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iris.data</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Przeprowadzenie standaryzacji danych</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scaler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StandardScaler</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features_std</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scaler.fit_transform</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Zadeklarowanie obiektu klasteryzacji </a:t>
            </a:r>
            <a:r>
              <a:rPr lang="pl-PL" sz="1600" b="0" i="0" dirty="0" err="1">
                <a:solidFill>
                  <a:srgbClr val="880000"/>
                </a:solidFill>
                <a:effectLst/>
                <a:latin typeface="Courier New" panose="02070309020205020404" pitchFamily="49" charset="0"/>
              </a:rPr>
              <a:t>Means-shift</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00"/>
                </a:solidFill>
                <a:effectLst/>
                <a:latin typeface="Courier New" panose="02070309020205020404" pitchFamily="49" charset="0"/>
              </a:rPr>
              <a:t>cluster = </a:t>
            </a:r>
            <a:r>
              <a:rPr lang="pl-PL" sz="1600" b="0" i="0" dirty="0">
                <a:solidFill>
                  <a:srgbClr val="000000"/>
                </a:solidFill>
                <a:effectLst/>
                <a:latin typeface="Courier New" panose="02070309020205020404" pitchFamily="49" charset="0"/>
              </a:rPr>
              <a:t>DBSCAN</a:t>
            </a:r>
            <a:r>
              <a:rPr lang="en-US"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Dostrajanie modelu do danych</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model = </a:t>
            </a:r>
            <a:r>
              <a:rPr lang="pl-PL" sz="1600" b="0" i="0" dirty="0" err="1">
                <a:solidFill>
                  <a:srgbClr val="000000"/>
                </a:solidFill>
                <a:effectLst/>
                <a:latin typeface="Courier New" panose="02070309020205020404" pitchFamily="49" charset="0"/>
              </a:rPr>
              <a:t>cluster.fit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features_std</a:t>
            </a:r>
            <a:r>
              <a:rPr lang="pl-PL" sz="1600" b="0" i="0" dirty="0">
                <a:solidFill>
                  <a:srgbClr val="000000"/>
                </a:solidFill>
                <a:effectLst/>
                <a:latin typeface="Courier New" panose="02070309020205020404" pitchFamily="49" charset="0"/>
              </a:rPr>
              <a:t>)</a:t>
            </a:r>
            <a:endParaRPr lang="pl-PL" altLang="pl-PL" sz="2200" b="1"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291</a:t>
            </a:fld>
            <a:endParaRPr lang="pl-PL"/>
          </a:p>
        </p:txBody>
      </p:sp>
    </p:spTree>
    <p:extLst>
      <p:ext uri="{BB962C8B-B14F-4D97-AF65-F5344CB8AC3E}">
        <p14:creationId xmlns:p14="http://schemas.microsoft.com/office/powerpoint/2010/main" val="129374442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a:t>
            </a:r>
            <a:r>
              <a:rPr lang="pl-PL" altLang="pl-PL" sz="2200" b="1" dirty="0"/>
              <a:t>Algorytm klasteryzacji hierarchicznej</a:t>
            </a:r>
          </a:p>
          <a:p>
            <a:r>
              <a:rPr lang="pl-PL" altLang="pl-PL" sz="2200" b="1" dirty="0"/>
              <a:t> </a:t>
            </a:r>
            <a:r>
              <a:rPr lang="pl-PL" altLang="pl-PL" sz="2200" dirty="0"/>
              <a:t>Klasteryzacja hierarchiczna nie wymaga od użytkownika wcześniejszego określenia liczby klastrów. </a:t>
            </a:r>
          </a:p>
          <a:p>
            <a:r>
              <a:rPr lang="pl-PL" altLang="pl-PL" sz="2200" dirty="0"/>
              <a:t> Zwraca dane wyjściowe (zwykle w postaci </a:t>
            </a:r>
            <a:r>
              <a:rPr lang="pl-PL" altLang="pl-PL" sz="2200" dirty="0" err="1"/>
              <a:t>dendogramu</a:t>
            </a:r>
            <a:r>
              <a:rPr lang="pl-PL" altLang="pl-PL" sz="2200" dirty="0"/>
              <a:t>), z którego użytkownik może wybrać odpowiednią liczbę klastrów (albo ręcznie lub algorytmicznie). </a:t>
            </a:r>
            <a:endParaRPr lang="pl-PL" altLang="pl-PL" sz="18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292</a:t>
            </a:fld>
            <a:endParaRPr lang="pl-PL"/>
          </a:p>
        </p:txBody>
      </p:sp>
      <p:pic>
        <p:nvPicPr>
          <p:cNvPr id="5122" name="Picture 2" descr="Hierarhical Clustering with Dendrogram">
            <a:extLst>
              <a:ext uri="{FF2B5EF4-FFF2-40B4-BE49-F238E27FC236}">
                <a16:creationId xmlns:a16="http://schemas.microsoft.com/office/drawing/2014/main" id="{6F59DCFC-4493-40B5-AD91-B34E205E099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50959" y="3195308"/>
            <a:ext cx="5950998" cy="2677949"/>
          </a:xfrm>
          <a:prstGeom prst="rect">
            <a:avLst/>
          </a:prstGeom>
          <a:noFill/>
          <a:extLst>
            <a:ext uri="{909E8E84-426E-40DD-AFC4-6F175D3DCCD1}">
              <a14:hiddenFill xmlns:a14="http://schemas.microsoft.com/office/drawing/2010/main">
                <a:solidFill>
                  <a:srgbClr val="FFFFFF"/>
                </a:solidFill>
              </a14:hiddenFill>
            </a:ext>
          </a:extLst>
        </p:spPr>
      </p:pic>
      <p:sp>
        <p:nvSpPr>
          <p:cNvPr id="7" name="pole tekstowe 6">
            <a:extLst>
              <a:ext uri="{FF2B5EF4-FFF2-40B4-BE49-F238E27FC236}">
                <a16:creationId xmlns:a16="http://schemas.microsoft.com/office/drawing/2014/main" id="{80FB6D35-B455-486A-B243-F72F3B27EA3A}"/>
              </a:ext>
            </a:extLst>
          </p:cNvPr>
          <p:cNvSpPr txBox="1"/>
          <p:nvPr/>
        </p:nvSpPr>
        <p:spPr>
          <a:xfrm>
            <a:off x="1970422" y="5793111"/>
            <a:ext cx="9499107" cy="369332"/>
          </a:xfrm>
          <a:prstGeom prst="rect">
            <a:avLst/>
          </a:prstGeom>
          <a:noFill/>
        </p:spPr>
        <p:txBody>
          <a:bodyPr wrap="square">
            <a:spAutoFit/>
          </a:bodyPr>
          <a:lstStyle/>
          <a:p>
            <a:r>
              <a:rPr lang="pl-PL" dirty="0"/>
              <a:t>Źródło: https://dashee87.github.io/data%20science/general/Clustering-with-Scikit-with-GIFs/</a:t>
            </a:r>
          </a:p>
        </p:txBody>
      </p:sp>
    </p:spTree>
    <p:extLst>
      <p:ext uri="{BB962C8B-B14F-4D97-AF65-F5344CB8AC3E}">
        <p14:creationId xmlns:p14="http://schemas.microsoft.com/office/powerpoint/2010/main" val="363732585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146875" y="1359494"/>
            <a:ext cx="9872420" cy="4339970"/>
          </a:xfrm>
        </p:spPr>
        <p:txBody>
          <a:bodyPr>
            <a:noAutofit/>
          </a:bodyPr>
          <a:lstStyle/>
          <a:p>
            <a:pPr algn="l"/>
            <a:r>
              <a:rPr lang="pl-PL" altLang="pl-PL" sz="2200" dirty="0"/>
              <a:t> </a:t>
            </a:r>
            <a:r>
              <a:rPr lang="pl-PL" sz="2200" dirty="0"/>
              <a:t>Grupowanie hierarchiczne to potężny, elastyczny algorytm grupowania. </a:t>
            </a:r>
          </a:p>
          <a:p>
            <a:pPr algn="l"/>
            <a:r>
              <a:rPr lang="pl-PL" sz="2200" dirty="0"/>
              <a:t> W grupowaniu hierarchicznym wszystkie obserwacje zaczynają się jako własne skupienia. Następnie klastry spełniające określone kryteria są łączone ze sobą.</a:t>
            </a:r>
          </a:p>
          <a:p>
            <a:pPr algn="l"/>
            <a:r>
              <a:rPr lang="pl-PL" altLang="pl-PL" sz="2200" dirty="0"/>
              <a:t> Proces ten powtarza się, powiększając klastry, aż do osiągnięcia pewnego punktu końcowego. </a:t>
            </a:r>
          </a:p>
          <a:p>
            <a:pPr algn="l"/>
            <a:r>
              <a:rPr lang="pl-PL" altLang="pl-PL" sz="2200" dirty="0"/>
              <a:t> W bibliotece </a:t>
            </a:r>
            <a:r>
              <a:rPr lang="pl-PL" altLang="pl-PL" sz="2200" dirty="0" err="1"/>
              <a:t>scikit-learn</a:t>
            </a:r>
            <a:r>
              <a:rPr lang="pl-PL" altLang="pl-PL" sz="2200" dirty="0"/>
              <a:t> </a:t>
            </a:r>
            <a:r>
              <a:rPr lang="pl-PL" altLang="pl-PL" sz="2200" dirty="0" err="1"/>
              <a:t>AglomerativeClustering</a:t>
            </a:r>
            <a:r>
              <a:rPr lang="pl-PL" altLang="pl-PL" sz="2200" dirty="0"/>
              <a:t> używa parametru połączenia do określenia strategii scalania w celu minimalizacji:</a:t>
            </a:r>
          </a:p>
          <a:p>
            <a:pPr lvl="1"/>
            <a:r>
              <a:rPr lang="pl-PL" altLang="pl-PL" sz="2200" dirty="0"/>
              <a:t>Wariancji połączonych klastrów (</a:t>
            </a:r>
            <a:r>
              <a:rPr lang="pl-PL" altLang="pl-PL" sz="2200" dirty="0" err="1"/>
              <a:t>ward</a:t>
            </a:r>
            <a:r>
              <a:rPr lang="pl-PL" altLang="pl-PL" sz="2200" dirty="0"/>
              <a:t>)</a:t>
            </a:r>
          </a:p>
          <a:p>
            <a:pPr lvl="1"/>
            <a:r>
              <a:rPr lang="pl-PL" altLang="pl-PL" sz="2200" dirty="0"/>
              <a:t>Średniej odległość między obserwacjami z par skupień (</a:t>
            </a:r>
            <a:r>
              <a:rPr lang="pl-PL" altLang="pl-PL" sz="2200" dirty="0" err="1"/>
              <a:t>average</a:t>
            </a:r>
            <a:r>
              <a:rPr lang="pl-PL" altLang="pl-PL" sz="2200" dirty="0"/>
              <a:t>)</a:t>
            </a:r>
          </a:p>
          <a:p>
            <a:pPr lvl="1"/>
            <a:r>
              <a:rPr lang="pl-PL" altLang="pl-PL" sz="2200" dirty="0"/>
              <a:t>Maksymalnej odległość między obserwacjami z par klastrów (</a:t>
            </a:r>
            <a:r>
              <a:rPr lang="pl-PL" altLang="pl-PL" sz="2200" dirty="0" err="1"/>
              <a:t>complete</a:t>
            </a:r>
            <a:r>
              <a:rPr lang="pl-PL" altLang="pl-PL" sz="2200" dirty="0"/>
              <a:t>)</a:t>
            </a:r>
          </a:p>
          <a:p>
            <a:r>
              <a:rPr lang="pl-PL" altLang="pl-PL" sz="2200" dirty="0"/>
              <a:t> Wybieramy także rodzaj przyjętej metryki (euklidesowa, </a:t>
            </a:r>
            <a:r>
              <a:rPr lang="pl-PL" altLang="pl-PL" sz="2200" dirty="0" err="1"/>
              <a:t>minkowskiego</a:t>
            </a:r>
            <a:r>
              <a:rPr lang="pl-PL" altLang="pl-PL" sz="2200" dirty="0"/>
              <a:t> itp.) oraz maksymalną liczbę klastrów.</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293</a:t>
            </a:fld>
            <a:endParaRPr lang="pl-PL"/>
          </a:p>
        </p:txBody>
      </p:sp>
    </p:spTree>
    <p:extLst>
      <p:ext uri="{BB962C8B-B14F-4D97-AF65-F5344CB8AC3E}">
        <p14:creationId xmlns:p14="http://schemas.microsoft.com/office/powerpoint/2010/main" val="7965565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Algorytmy klasteryzacji</a:t>
            </a:r>
          </a:p>
        </p:txBody>
      </p:sp>
      <p:sp>
        <p:nvSpPr>
          <p:cNvPr id="29701" name="Symbol zastępczy zawartości 2"/>
          <p:cNvSpPr>
            <a:spLocks noGrp="1"/>
          </p:cNvSpPr>
          <p:nvPr>
            <p:ph idx="1"/>
          </p:nvPr>
        </p:nvSpPr>
        <p:spPr>
          <a:xfrm>
            <a:off x="1093609" y="970489"/>
            <a:ext cx="9872420" cy="5235001"/>
          </a:xfrm>
        </p:spPr>
        <p:txBody>
          <a:bodyPr>
            <a:noAutofit/>
          </a:bodyPr>
          <a:lstStyle/>
          <a:p>
            <a:r>
              <a:rPr lang="pl-PL" altLang="pl-PL" sz="2200" dirty="0"/>
              <a:t>  </a:t>
            </a:r>
            <a:r>
              <a:rPr lang="pl-PL" altLang="pl-PL" sz="2200" b="1" dirty="0"/>
              <a:t>Algorytm klasteryzacji hierarchicznej przykład implementacji</a:t>
            </a:r>
          </a:p>
          <a:p>
            <a:pPr marL="0" indent="0">
              <a:buNone/>
            </a:pPr>
            <a:r>
              <a:rPr lang="pl-PL" sz="1600" b="0" i="0" dirty="0">
                <a:solidFill>
                  <a:srgbClr val="880000"/>
                </a:solidFill>
                <a:effectLst/>
                <a:latin typeface="Courier New" panose="02070309020205020404" pitchFamily="49" charset="0"/>
              </a:rPr>
              <a:t># Załadowanie bibliotek</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sklearn.preprocessing</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StandardScaler</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sklearn.cluster</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AgglomerativeClustering</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Wczytanie zbioru z danymi </a:t>
            </a:r>
            <a:r>
              <a:rPr lang="pl-PL" sz="1600" b="0" i="0" dirty="0" err="1">
                <a:solidFill>
                  <a:srgbClr val="880000"/>
                </a:solidFill>
                <a:effectLst/>
                <a:latin typeface="Courier New" panose="02070309020205020404" pitchFamily="49" charset="0"/>
              </a:rPr>
              <a:t>Iris</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iris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datasets.load_iris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iris.data</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Przeprowadzenie standaryzacji danych</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scaler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StandardScaler</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features_std</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scaler.fit_transform</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Zadeklarowanie obiektu klasteryzacji </a:t>
            </a:r>
            <a:r>
              <a:rPr lang="pl-PL" sz="1600" b="0" i="0" dirty="0" err="1">
                <a:solidFill>
                  <a:srgbClr val="880000"/>
                </a:solidFill>
                <a:effectLst/>
                <a:latin typeface="Courier New" panose="02070309020205020404" pitchFamily="49" charset="0"/>
              </a:rPr>
              <a:t>Means-shift</a:t>
            </a:r>
            <a:endParaRPr lang="pl-PL" sz="1600" b="0" i="0" dirty="0">
              <a:solidFill>
                <a:srgbClr val="000000"/>
              </a:solidFill>
              <a:effectLst/>
              <a:latin typeface="Courier New" panose="02070309020205020404" pitchFamily="49" charset="0"/>
            </a:endParaRPr>
          </a:p>
          <a:p>
            <a:pPr marL="0" indent="0">
              <a:buNone/>
            </a:pPr>
            <a:r>
              <a:rPr lang="en-US" sz="1600" b="0" i="0" dirty="0">
                <a:solidFill>
                  <a:srgbClr val="000000"/>
                </a:solidFill>
                <a:effectLst/>
                <a:latin typeface="Courier New" panose="02070309020205020404" pitchFamily="49" charset="0"/>
              </a:rPr>
              <a:t>cluster = </a:t>
            </a:r>
            <a:r>
              <a:rPr lang="pl-PL" sz="1600" b="0" i="0" dirty="0" err="1">
                <a:solidFill>
                  <a:srgbClr val="000000"/>
                </a:solidFill>
                <a:effectLst/>
                <a:latin typeface="Courier New" panose="02070309020205020404" pitchFamily="49" charset="0"/>
              </a:rPr>
              <a:t>AgglomerativeClustering</a:t>
            </a:r>
            <a:r>
              <a:rPr lang="en-US" sz="1600" b="0" i="0" dirty="0">
                <a:solidFill>
                  <a:srgbClr val="000000"/>
                </a:solidFill>
                <a:effectLst/>
                <a:latin typeface="Courier New" panose="02070309020205020404" pitchFamily="49" charset="0"/>
              </a:rPr>
              <a:t>(</a:t>
            </a:r>
            <a:r>
              <a:rPr lang="pl-PL" sz="1600" dirty="0" err="1">
                <a:solidFill>
                  <a:srgbClr val="000000"/>
                </a:solidFill>
                <a:latin typeface="Courier New" panose="02070309020205020404" pitchFamily="49" charset="0"/>
              </a:rPr>
              <a:t>n_clusters</a:t>
            </a:r>
            <a:r>
              <a:rPr lang="pl-PL" sz="1600" dirty="0">
                <a:solidFill>
                  <a:srgbClr val="000000"/>
                </a:solidFill>
                <a:latin typeface="Courier New" panose="02070309020205020404" pitchFamily="49" charset="0"/>
              </a:rPr>
              <a:t>=3</a:t>
            </a:r>
            <a:r>
              <a:rPr lang="en-US"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880000"/>
                </a:solidFill>
                <a:effectLst/>
                <a:latin typeface="Courier New" panose="02070309020205020404" pitchFamily="49" charset="0"/>
              </a:rPr>
              <a:t># Dostrajanie modelu do danych</a:t>
            </a:r>
            <a:endParaRPr lang="pl-PL" sz="1600" b="0" i="0" dirty="0">
              <a:solidFill>
                <a:srgbClr val="000000"/>
              </a:solidFill>
              <a:effectLst/>
              <a:latin typeface="Courier New" panose="02070309020205020404" pitchFamily="49" charset="0"/>
            </a:endParaRPr>
          </a:p>
          <a:p>
            <a:pPr marL="0" indent="0">
              <a:buNone/>
            </a:pPr>
            <a:r>
              <a:rPr lang="pl-PL" sz="1600" b="0" i="0" dirty="0">
                <a:solidFill>
                  <a:srgbClr val="000000"/>
                </a:solidFill>
                <a:effectLst/>
                <a:latin typeface="Courier New" panose="02070309020205020404" pitchFamily="49" charset="0"/>
              </a:rPr>
              <a:t>model = </a:t>
            </a:r>
            <a:r>
              <a:rPr lang="pl-PL" sz="1600" b="0" i="0" dirty="0" err="1">
                <a:solidFill>
                  <a:srgbClr val="000000"/>
                </a:solidFill>
                <a:effectLst/>
                <a:latin typeface="Courier New" panose="02070309020205020404" pitchFamily="49" charset="0"/>
              </a:rPr>
              <a:t>cluster.fit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features_std</a:t>
            </a:r>
            <a:r>
              <a:rPr lang="pl-PL" sz="1600" b="0" i="0" dirty="0">
                <a:solidFill>
                  <a:srgbClr val="000000"/>
                </a:solidFill>
                <a:effectLst/>
                <a:latin typeface="Courier New" panose="02070309020205020404" pitchFamily="49" charset="0"/>
              </a:rPr>
              <a:t>)</a:t>
            </a:r>
            <a:endParaRPr lang="pl-PL" altLang="pl-PL" sz="2200" b="1"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294</a:t>
            </a:fld>
            <a:endParaRPr lang="pl-PL"/>
          </a:p>
        </p:txBody>
      </p:sp>
    </p:spTree>
    <p:extLst>
      <p:ext uri="{BB962C8B-B14F-4D97-AF65-F5344CB8AC3E}">
        <p14:creationId xmlns:p14="http://schemas.microsoft.com/office/powerpoint/2010/main" val="4539638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67709"/>
          </a:xfrm>
        </p:spPr>
        <p:txBody>
          <a:bodyPr>
            <a:noAutofit/>
          </a:bodyPr>
          <a:lstStyle/>
          <a:p>
            <a:pPr>
              <a:lnSpc>
                <a:spcPct val="120000"/>
              </a:lnSpc>
            </a:pPr>
            <a:r>
              <a:rPr lang="pl-PL" sz="2000" dirty="0"/>
              <a:t> Omów algorytm klasteryzacji k-średnich.</a:t>
            </a:r>
          </a:p>
          <a:p>
            <a:pPr>
              <a:lnSpc>
                <a:spcPct val="120000"/>
              </a:lnSpc>
            </a:pPr>
            <a:r>
              <a:rPr lang="pl-PL" sz="2000" dirty="0"/>
              <a:t> Omów algorytm klasteryzacji </a:t>
            </a:r>
            <a:r>
              <a:rPr lang="pl-PL" sz="2000" dirty="0" err="1"/>
              <a:t>Mean-shift</a:t>
            </a:r>
            <a:r>
              <a:rPr lang="pl-PL" sz="2000" dirty="0"/>
              <a:t>.</a:t>
            </a:r>
          </a:p>
          <a:p>
            <a:pPr>
              <a:lnSpc>
                <a:spcPct val="120000"/>
              </a:lnSpc>
            </a:pPr>
            <a:r>
              <a:rPr lang="pl-PL" sz="2000" dirty="0"/>
              <a:t> Omów algorytm klasteryzacji hierarchicznej.</a:t>
            </a:r>
          </a:p>
          <a:p>
            <a:pPr>
              <a:lnSpc>
                <a:spcPct val="120000"/>
              </a:lnSpc>
            </a:pPr>
            <a:r>
              <a:rPr lang="pl-PL" sz="2000" dirty="0"/>
              <a:t> Czy wszystkie algorytmy klasteryzacji wymagają podania liczby klastrów? Jeżeli nie to podaj przykłady takich algorytmów.</a:t>
            </a:r>
          </a:p>
          <a:p>
            <a:pPr>
              <a:lnSpc>
                <a:spcPct val="120000"/>
              </a:lnSpc>
            </a:pPr>
            <a:r>
              <a:rPr lang="pl-PL" sz="2000" dirty="0"/>
              <a:t> Omów implementację algorytmu DBSCAN w bibliotece </a:t>
            </a:r>
            <a:r>
              <a:rPr lang="pl-PL" altLang="pl-PL" sz="2000" dirty="0" err="1"/>
              <a:t>scikit-learn</a:t>
            </a:r>
            <a:r>
              <a:rPr lang="pl-PL" altLang="pl-PL" sz="2000" dirty="0"/>
              <a:t>.</a:t>
            </a:r>
          </a:p>
          <a:p>
            <a:pPr>
              <a:lnSpc>
                <a:spcPct val="120000"/>
              </a:lnSpc>
            </a:pPr>
            <a:endParaRPr lang="pl-PL" sz="20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295</a:t>
            </a:fld>
            <a:endParaRPr lang="pl-PL"/>
          </a:p>
        </p:txBody>
      </p:sp>
      <p:sp>
        <p:nvSpPr>
          <p:cNvPr id="4" name="Tytuł 3"/>
          <p:cNvSpPr>
            <a:spLocks noGrp="1"/>
          </p:cNvSpPr>
          <p:nvPr>
            <p:ph type="ctrTitle"/>
          </p:nvPr>
        </p:nvSpPr>
        <p:spPr/>
        <p:txBody>
          <a:bodyPr/>
          <a:lstStyle/>
          <a:p>
            <a:r>
              <a:rPr lang="pl-PL"/>
              <a:t>Pytania sprawdzające</a:t>
            </a:r>
          </a:p>
        </p:txBody>
      </p:sp>
    </p:spTree>
    <p:extLst>
      <p:ext uri="{BB962C8B-B14F-4D97-AF65-F5344CB8AC3E}">
        <p14:creationId xmlns:p14="http://schemas.microsoft.com/office/powerpoint/2010/main" val="48720320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590793"/>
          </a:xfrm>
        </p:spPr>
        <p:txBody>
          <a:bodyPr>
            <a:normAutofit fontScale="92500" lnSpcReduction="20000"/>
          </a:bodyPr>
          <a:lstStyle/>
          <a:p>
            <a:r>
              <a:rPr lang="pl-PL" dirty="0"/>
              <a:t> Dla zbioru </a:t>
            </a:r>
            <a:r>
              <a:rPr lang="pl-PL" dirty="0" err="1"/>
              <a:t>Iris</a:t>
            </a:r>
            <a:r>
              <a:rPr lang="pl-PL" dirty="0"/>
              <a:t> dokonaj </a:t>
            </a:r>
            <a:r>
              <a:rPr lang="pl-PL" dirty="0" err="1"/>
              <a:t>klastrowania</a:t>
            </a:r>
            <a:r>
              <a:rPr lang="pl-PL" dirty="0"/>
              <a:t> za pomocą algorytmu </a:t>
            </a:r>
            <a:r>
              <a:rPr lang="pl-PL" dirty="0" err="1"/>
              <a:t>KMeans</a:t>
            </a:r>
            <a:r>
              <a:rPr lang="pl-PL" dirty="0"/>
              <a:t> z biblioteki </a:t>
            </a:r>
            <a:r>
              <a:rPr lang="pl-PL" dirty="0" err="1"/>
              <a:t>sklearn</a:t>
            </a:r>
            <a:r>
              <a:rPr lang="pl-PL" dirty="0"/>
              <a:t>. Przyjmij liczbę </a:t>
            </a:r>
            <a:r>
              <a:rPr lang="pl-PL" dirty="0" err="1"/>
              <a:t>kalstrów</a:t>
            </a:r>
            <a:r>
              <a:rPr lang="pl-PL" dirty="0"/>
              <a:t>  </a:t>
            </a:r>
            <a:r>
              <a:rPr lang="pl-PL" dirty="0" err="1"/>
              <a:t>n_clusters</a:t>
            </a:r>
            <a:r>
              <a:rPr lang="pl-PL" dirty="0"/>
              <a:t>=8 oraz </a:t>
            </a:r>
            <a:r>
              <a:rPr lang="pl-PL" dirty="0" err="1"/>
              <a:t>n_clusters</a:t>
            </a:r>
            <a:r>
              <a:rPr lang="pl-PL" dirty="0"/>
              <a:t>=3. Porównaj uzyskane wyniki.</a:t>
            </a:r>
          </a:p>
          <a:p>
            <a:r>
              <a:rPr lang="pl-PL" dirty="0"/>
              <a:t> Wykorzystując skrypt do wygenerowania zbiorów danych:</a:t>
            </a:r>
          </a:p>
          <a:p>
            <a:pPr marL="0" indent="0">
              <a:buNone/>
            </a:pPr>
            <a:r>
              <a:rPr lang="pl-PL" sz="1700" b="0" i="0" dirty="0">
                <a:solidFill>
                  <a:srgbClr val="880000"/>
                </a:solidFill>
                <a:effectLst/>
                <a:latin typeface="Courier New" panose="02070309020205020404" pitchFamily="49" charset="0"/>
              </a:rPr>
              <a:t># Przykładowe zbiory do klasteryzacji</a:t>
            </a:r>
            <a:r>
              <a:rPr lang="pl-PL" sz="1700" b="0" i="0" dirty="0">
                <a:solidFill>
                  <a:srgbClr val="000000"/>
                </a:solidFill>
                <a:effectLst/>
                <a:latin typeface="Courier New" panose="02070309020205020404" pitchFamily="49" charset="0"/>
              </a:rPr>
              <a:t> </a:t>
            </a:r>
          </a:p>
          <a:p>
            <a:pPr marL="0" indent="0">
              <a:buNone/>
            </a:pPr>
            <a:r>
              <a:rPr lang="pl-PL" sz="1700" b="0" i="0" dirty="0">
                <a:solidFill>
                  <a:srgbClr val="000088"/>
                </a:solidFill>
                <a:effectLst/>
                <a:latin typeface="Courier New" panose="02070309020205020404" pitchFamily="49" charset="0"/>
              </a:rPr>
              <a:t>import</a:t>
            </a:r>
            <a:r>
              <a:rPr lang="pl-PL" sz="1700" b="0" i="0" dirty="0">
                <a:solidFill>
                  <a:srgbClr val="000000"/>
                </a:solidFill>
                <a:effectLst/>
                <a:latin typeface="Courier New" panose="02070309020205020404" pitchFamily="49" charset="0"/>
              </a:rPr>
              <a:t> </a:t>
            </a:r>
            <a:r>
              <a:rPr lang="pl-PL" sz="1700" b="0" i="0" dirty="0" err="1">
                <a:solidFill>
                  <a:srgbClr val="000000"/>
                </a:solidFill>
                <a:effectLst/>
                <a:latin typeface="Courier New" panose="02070309020205020404" pitchFamily="49" charset="0"/>
              </a:rPr>
              <a:t>numpy</a:t>
            </a:r>
            <a:r>
              <a:rPr lang="pl-PL" sz="1700" b="0" i="0" dirty="0">
                <a:solidFill>
                  <a:srgbClr val="000000"/>
                </a:solidFill>
                <a:effectLst/>
                <a:latin typeface="Courier New" panose="02070309020205020404" pitchFamily="49" charset="0"/>
              </a:rPr>
              <a:t> </a:t>
            </a:r>
            <a:r>
              <a:rPr lang="pl-PL" sz="1700" b="0" i="0" dirty="0">
                <a:solidFill>
                  <a:srgbClr val="000088"/>
                </a:solidFill>
                <a:effectLst/>
                <a:latin typeface="Courier New" panose="02070309020205020404" pitchFamily="49" charset="0"/>
              </a:rPr>
              <a:t>as</a:t>
            </a:r>
            <a:r>
              <a:rPr lang="pl-PL" sz="1700" b="0" i="0" dirty="0">
                <a:solidFill>
                  <a:srgbClr val="000000"/>
                </a:solidFill>
                <a:effectLst/>
                <a:latin typeface="Courier New" panose="02070309020205020404" pitchFamily="49" charset="0"/>
              </a:rPr>
              <a:t> </a:t>
            </a:r>
            <a:r>
              <a:rPr lang="pl-PL" sz="1700" b="0" i="0" dirty="0" err="1">
                <a:solidFill>
                  <a:srgbClr val="000000"/>
                </a:solidFill>
                <a:effectLst/>
                <a:latin typeface="Courier New" panose="02070309020205020404" pitchFamily="49" charset="0"/>
              </a:rPr>
              <a:t>np</a:t>
            </a:r>
            <a:r>
              <a:rPr lang="pl-PL" sz="1700" b="0" i="0" dirty="0">
                <a:solidFill>
                  <a:srgbClr val="000000"/>
                </a:solidFill>
                <a:effectLst/>
                <a:latin typeface="Courier New" panose="02070309020205020404" pitchFamily="49" charset="0"/>
              </a:rPr>
              <a:t> </a:t>
            </a:r>
          </a:p>
          <a:p>
            <a:pPr marL="0" indent="0">
              <a:buNone/>
            </a:pPr>
            <a:r>
              <a:rPr lang="pl-PL" sz="1700" b="0" i="0" dirty="0" err="1">
                <a:solidFill>
                  <a:srgbClr val="000000"/>
                </a:solidFill>
                <a:effectLst/>
                <a:latin typeface="Courier New" panose="02070309020205020404" pitchFamily="49" charset="0"/>
              </a:rPr>
              <a:t>np.random.seed</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844</a:t>
            </a:r>
            <a:r>
              <a:rPr lang="pl-PL" sz="1700" b="0" i="0" dirty="0">
                <a:solidFill>
                  <a:srgbClr val="000000"/>
                </a:solidFill>
                <a:effectLst/>
                <a:latin typeface="Courier New" panose="02070309020205020404" pitchFamily="49" charset="0"/>
              </a:rPr>
              <a:t>) </a:t>
            </a:r>
          </a:p>
          <a:p>
            <a:pPr marL="0" indent="0">
              <a:buNone/>
            </a:pPr>
            <a:r>
              <a:rPr lang="pl-PL" sz="1700" b="0" i="0" dirty="0">
                <a:solidFill>
                  <a:srgbClr val="000000"/>
                </a:solidFill>
                <a:effectLst/>
                <a:latin typeface="Courier New" panose="02070309020205020404" pitchFamily="49" charset="0"/>
              </a:rPr>
              <a:t>clust1 = </a:t>
            </a:r>
            <a:r>
              <a:rPr lang="pl-PL" sz="1700" b="0" i="0" dirty="0" err="1">
                <a:solidFill>
                  <a:srgbClr val="000000"/>
                </a:solidFill>
                <a:effectLst/>
                <a:latin typeface="Courier New" panose="02070309020205020404" pitchFamily="49" charset="0"/>
              </a:rPr>
              <a:t>np.random.normal</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5</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2</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1000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2</a:t>
            </a:r>
            <a:r>
              <a:rPr lang="pl-PL" sz="1700" b="0" i="0" dirty="0">
                <a:solidFill>
                  <a:srgbClr val="000000"/>
                </a:solidFill>
                <a:effectLst/>
                <a:latin typeface="Courier New" panose="02070309020205020404" pitchFamily="49" charset="0"/>
              </a:rPr>
              <a:t>)) </a:t>
            </a:r>
          </a:p>
          <a:p>
            <a:pPr marL="0" indent="0">
              <a:buNone/>
            </a:pPr>
            <a:r>
              <a:rPr lang="pl-PL" sz="1700" b="0" i="0" dirty="0">
                <a:solidFill>
                  <a:srgbClr val="000000"/>
                </a:solidFill>
                <a:effectLst/>
                <a:latin typeface="Courier New" panose="02070309020205020404" pitchFamily="49" charset="0"/>
              </a:rPr>
              <a:t>clust2 = </a:t>
            </a:r>
            <a:r>
              <a:rPr lang="pl-PL" sz="1700" b="0" i="0" dirty="0" err="1">
                <a:solidFill>
                  <a:srgbClr val="000000"/>
                </a:solidFill>
                <a:effectLst/>
                <a:latin typeface="Courier New" panose="02070309020205020404" pitchFamily="49" charset="0"/>
              </a:rPr>
              <a:t>np.random.normal</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15</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3</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1000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2</a:t>
            </a:r>
            <a:r>
              <a:rPr lang="pl-PL" sz="1700" b="0" i="0" dirty="0">
                <a:solidFill>
                  <a:srgbClr val="000000"/>
                </a:solidFill>
                <a:effectLst/>
                <a:latin typeface="Courier New" panose="02070309020205020404" pitchFamily="49" charset="0"/>
              </a:rPr>
              <a:t>)) </a:t>
            </a:r>
          </a:p>
          <a:p>
            <a:pPr marL="0" indent="0">
              <a:buNone/>
            </a:pPr>
            <a:r>
              <a:rPr lang="pl-PL" sz="1700" b="0" i="0" dirty="0">
                <a:solidFill>
                  <a:srgbClr val="000000"/>
                </a:solidFill>
                <a:effectLst/>
                <a:latin typeface="Courier New" panose="02070309020205020404" pitchFamily="49" charset="0"/>
              </a:rPr>
              <a:t>clust3 = </a:t>
            </a:r>
            <a:r>
              <a:rPr lang="pl-PL" sz="1700" b="0" i="0" dirty="0" err="1">
                <a:solidFill>
                  <a:srgbClr val="000000"/>
                </a:solidFill>
                <a:effectLst/>
                <a:latin typeface="Courier New" panose="02070309020205020404" pitchFamily="49" charset="0"/>
              </a:rPr>
              <a:t>np.random.multivariate_normal</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17</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3</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1000</a:t>
            </a:r>
            <a:r>
              <a:rPr lang="pl-PL" sz="1700" b="0" i="0" dirty="0">
                <a:solidFill>
                  <a:srgbClr val="000000"/>
                </a:solidFill>
                <a:effectLst/>
                <a:latin typeface="Courier New" panose="02070309020205020404" pitchFamily="49" charset="0"/>
              </a:rPr>
              <a:t>) </a:t>
            </a:r>
          </a:p>
          <a:p>
            <a:pPr marL="0" indent="0">
              <a:buNone/>
            </a:pPr>
            <a:r>
              <a:rPr lang="pl-PL" sz="1700" b="0" i="0" dirty="0">
                <a:solidFill>
                  <a:srgbClr val="000000"/>
                </a:solidFill>
                <a:effectLst/>
                <a:latin typeface="Courier New" panose="02070309020205020404" pitchFamily="49" charset="0"/>
              </a:rPr>
              <a:t>clust4 = </a:t>
            </a:r>
            <a:r>
              <a:rPr lang="pl-PL" sz="1700" b="0" i="0" dirty="0" err="1">
                <a:solidFill>
                  <a:srgbClr val="000000"/>
                </a:solidFill>
                <a:effectLst/>
                <a:latin typeface="Courier New" panose="02070309020205020404" pitchFamily="49" charset="0"/>
              </a:rPr>
              <a:t>np.random.multivariate_normal</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2</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16</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1000</a:t>
            </a:r>
            <a:r>
              <a:rPr lang="pl-PL" sz="1700" b="0" i="0" dirty="0">
                <a:solidFill>
                  <a:srgbClr val="000000"/>
                </a:solidFill>
                <a:effectLst/>
                <a:latin typeface="Courier New" panose="02070309020205020404" pitchFamily="49" charset="0"/>
              </a:rPr>
              <a:t>) </a:t>
            </a:r>
          </a:p>
          <a:p>
            <a:pPr marL="0" indent="0">
              <a:buNone/>
            </a:pPr>
            <a:endParaRPr lang="pl-PL" sz="1700" dirty="0">
              <a:solidFill>
                <a:srgbClr val="000000"/>
              </a:solidFill>
              <a:latin typeface="Courier New" panose="02070309020205020404" pitchFamily="49" charset="0"/>
            </a:endParaRPr>
          </a:p>
          <a:p>
            <a:pPr marL="0" indent="0">
              <a:buNone/>
            </a:pPr>
            <a:r>
              <a:rPr lang="pl-PL" sz="1700" b="0" i="0" dirty="0">
                <a:solidFill>
                  <a:srgbClr val="000000"/>
                </a:solidFill>
                <a:effectLst/>
                <a:latin typeface="Courier New" panose="02070309020205020404" pitchFamily="49" charset="0"/>
              </a:rPr>
              <a:t>dataset1 = </a:t>
            </a:r>
            <a:r>
              <a:rPr lang="pl-PL" sz="1700" b="0" i="0" dirty="0" err="1">
                <a:solidFill>
                  <a:srgbClr val="000000"/>
                </a:solidFill>
                <a:effectLst/>
                <a:latin typeface="Courier New" panose="02070309020205020404" pitchFamily="49" charset="0"/>
              </a:rPr>
              <a:t>np.concatenate</a:t>
            </a:r>
            <a:r>
              <a:rPr lang="pl-PL" sz="1700" b="0" i="0" dirty="0">
                <a:solidFill>
                  <a:srgbClr val="000000"/>
                </a:solidFill>
                <a:effectLst/>
                <a:latin typeface="Courier New" panose="02070309020205020404" pitchFamily="49" charset="0"/>
              </a:rPr>
              <a:t>((clust1, clust2, clust3, clust4)) </a:t>
            </a:r>
          </a:p>
          <a:p>
            <a:pPr marL="0" indent="0">
              <a:buNone/>
            </a:pPr>
            <a:r>
              <a:rPr lang="pl-PL" sz="1700" b="0" i="0" dirty="0">
                <a:solidFill>
                  <a:srgbClr val="000000"/>
                </a:solidFill>
                <a:effectLst/>
                <a:latin typeface="Courier New" panose="02070309020205020404" pitchFamily="49" charset="0"/>
              </a:rPr>
              <a:t>dataset2 = </a:t>
            </a:r>
            <a:r>
              <a:rPr lang="pl-PL" sz="1700" b="0" i="0" dirty="0" err="1">
                <a:solidFill>
                  <a:srgbClr val="000000"/>
                </a:solidFill>
                <a:effectLst/>
                <a:latin typeface="Courier New" panose="02070309020205020404" pitchFamily="49" charset="0"/>
              </a:rPr>
              <a:t>datasets.make_circles</a:t>
            </a:r>
            <a:r>
              <a:rPr lang="pl-PL" sz="1700" b="0" i="0" dirty="0">
                <a:solidFill>
                  <a:srgbClr val="000000"/>
                </a:solidFill>
                <a:effectLst/>
                <a:latin typeface="Courier New" panose="02070309020205020404" pitchFamily="49" charset="0"/>
              </a:rPr>
              <a:t>(</a:t>
            </a:r>
            <a:r>
              <a:rPr lang="pl-PL" sz="1700" b="0" i="0" dirty="0" err="1">
                <a:solidFill>
                  <a:srgbClr val="000000"/>
                </a:solidFill>
                <a:effectLst/>
                <a:latin typeface="Courier New" panose="02070309020205020404" pitchFamily="49" charset="0"/>
              </a:rPr>
              <a:t>n_samples</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1000</a:t>
            </a:r>
            <a:r>
              <a:rPr lang="pl-PL" sz="1700" b="0" i="0" dirty="0">
                <a:solidFill>
                  <a:srgbClr val="000000"/>
                </a:solidFill>
                <a:effectLst/>
                <a:latin typeface="Courier New" panose="02070309020205020404" pitchFamily="49" charset="0"/>
              </a:rPr>
              <a:t>, </a:t>
            </a:r>
            <a:r>
              <a:rPr lang="pl-PL" sz="1700" b="0" i="0" dirty="0" err="1">
                <a:solidFill>
                  <a:srgbClr val="000000"/>
                </a:solidFill>
                <a:effectLst/>
                <a:latin typeface="Courier New" panose="02070309020205020404" pitchFamily="49" charset="0"/>
              </a:rPr>
              <a:t>factor</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.5</a:t>
            </a:r>
            <a:r>
              <a:rPr lang="pl-PL" sz="1700" b="0" i="0" dirty="0">
                <a:solidFill>
                  <a:srgbClr val="000000"/>
                </a:solidFill>
                <a:effectLst/>
                <a:latin typeface="Courier New" panose="02070309020205020404" pitchFamily="49" charset="0"/>
              </a:rPr>
              <a:t>, </a:t>
            </a:r>
            <a:r>
              <a:rPr lang="pl-PL" sz="1700" b="0" i="0" dirty="0" err="1">
                <a:solidFill>
                  <a:srgbClr val="000000"/>
                </a:solidFill>
                <a:effectLst/>
                <a:latin typeface="Courier New" panose="02070309020205020404" pitchFamily="49" charset="0"/>
              </a:rPr>
              <a:t>noise</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.05</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a:t>
            </a:r>
            <a:r>
              <a:rPr lang="pl-PL" sz="1700" b="0" i="0" dirty="0">
                <a:solidFill>
                  <a:srgbClr val="000000"/>
                </a:solidFill>
                <a:effectLst/>
                <a:latin typeface="Courier New" panose="02070309020205020404" pitchFamily="49" charset="0"/>
              </a:rPr>
              <a:t>]</a:t>
            </a:r>
          </a:p>
          <a:p>
            <a:pPr marL="0" indent="0">
              <a:buNone/>
            </a:pPr>
            <a:r>
              <a:rPr lang="pl-PL" sz="1800" dirty="0"/>
              <a:t> </a:t>
            </a:r>
            <a:r>
              <a:rPr lang="pl-PL" dirty="0"/>
              <a:t>Dla każdego ze zbiorów danych dokonaj klasteryzacji hierarchicznej.</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296</a:t>
            </a:fld>
            <a:endParaRPr lang="pl-PL"/>
          </a:p>
        </p:txBody>
      </p:sp>
      <p:sp>
        <p:nvSpPr>
          <p:cNvPr id="4" name="Tytuł 3"/>
          <p:cNvSpPr>
            <a:spLocks noGrp="1"/>
          </p:cNvSpPr>
          <p:nvPr>
            <p:ph type="ctrTitle"/>
          </p:nvPr>
        </p:nvSpPr>
        <p:spPr/>
        <p:txBody>
          <a:bodyPr/>
          <a:lstStyle/>
          <a:p>
            <a:r>
              <a:rPr lang="pl-PL"/>
              <a:t>Zadania do wykonania na podstawie podanej literatury</a:t>
            </a:r>
          </a:p>
        </p:txBody>
      </p:sp>
    </p:spTree>
    <p:extLst>
      <p:ext uri="{BB962C8B-B14F-4D97-AF65-F5344CB8AC3E}">
        <p14:creationId xmlns:p14="http://schemas.microsoft.com/office/powerpoint/2010/main" val="34594792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Andreas Muller, Sarah Guido. Introduction to Machine Learning with Python. A Guide For Data Scientists. O’Reilly Media, 2018.</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Chris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Albon</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with Python Cookbook.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Preactical</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Solutions from Preprocessing to Deep Learning.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O’Reilly</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Media, 2016.</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scikit-learn</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https://scikit-learn.org/stable/user_guide.html</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endParaRPr lang="pl-PL" sz="2000"/>
          </a:p>
        </p:txBody>
      </p:sp>
      <p:sp>
        <p:nvSpPr>
          <p:cNvPr id="3" name="Symbol zastępczy numeru slajdu 2"/>
          <p:cNvSpPr>
            <a:spLocks noGrp="1"/>
          </p:cNvSpPr>
          <p:nvPr>
            <p:ph type="sldNum" sz="quarter" idx="12"/>
          </p:nvPr>
        </p:nvSpPr>
        <p:spPr/>
        <p:txBody>
          <a:bodyPr/>
          <a:lstStyle/>
          <a:p>
            <a:fld id="{8FDE72CB-069D-4F61-A85C-EB6001E6ABBA}" type="slidenum">
              <a:rPr lang="pl-PL" smtClean="0"/>
              <a:t>297</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337122299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a:t>Część 15: </a:t>
            </a:r>
          </a:p>
          <a:p>
            <a:r>
              <a:rPr lang="pl-PL"/>
              <a:t>Sprawdzenie wiedzy</a:t>
            </a:r>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298</a:t>
            </a:fld>
            <a:endParaRPr lang="pl-PL"/>
          </a:p>
        </p:txBody>
      </p:sp>
    </p:spTree>
    <p:extLst>
      <p:ext uri="{BB962C8B-B14F-4D97-AF65-F5344CB8AC3E}">
        <p14:creationId xmlns:p14="http://schemas.microsoft.com/office/powerpoint/2010/main" val="27026085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ytuł 1"/>
          <p:cNvSpPr>
            <a:spLocks noGrp="1"/>
          </p:cNvSpPr>
          <p:nvPr>
            <p:ph type="title"/>
          </p:nvPr>
        </p:nvSpPr>
        <p:spPr>
          <a:xfrm>
            <a:off x="2297112" y="1903414"/>
            <a:ext cx="8567199" cy="839786"/>
          </a:xfrm>
        </p:spPr>
        <p:txBody>
          <a:bodyPr>
            <a:normAutofit/>
          </a:bodyPr>
          <a:lstStyle/>
          <a:p>
            <a:r>
              <a:rPr lang="pl-PL"/>
              <a:t>Sprawdzenie wiedzy</a:t>
            </a:r>
            <a:endParaRPr lang="pl-PL" altLang="pl-PL">
              <a:solidFill>
                <a:srgbClr val="0070C0"/>
              </a:solidFill>
            </a:endParaRPr>
          </a:p>
        </p:txBody>
      </p:sp>
      <p:sp>
        <p:nvSpPr>
          <p:cNvPr id="91139" name="Symbol zastępczy zawartości 2"/>
          <p:cNvSpPr>
            <a:spLocks noGrp="1"/>
          </p:cNvSpPr>
          <p:nvPr>
            <p:ph idx="1"/>
          </p:nvPr>
        </p:nvSpPr>
        <p:spPr>
          <a:xfrm>
            <a:off x="2824164" y="3425825"/>
            <a:ext cx="7386637" cy="1545420"/>
          </a:xfrm>
        </p:spPr>
        <p:txBody>
          <a:bodyPr/>
          <a:lstStyle/>
          <a:p>
            <a:r>
              <a:rPr lang="pl-PL" altLang="pl-PL"/>
              <a:t>  Pytania sprawdzające</a:t>
            </a:r>
          </a:p>
          <a:p>
            <a:r>
              <a:rPr lang="pl-PL" altLang="pl-PL"/>
              <a:t>  Zadania do wykonania</a:t>
            </a:r>
          </a:p>
          <a:p>
            <a:r>
              <a:rPr lang="pl-PL" altLang="pl-PL"/>
              <a:t>  Literatura</a:t>
            </a:r>
          </a:p>
          <a:p>
            <a:endParaRPr lang="pl-PL" altLang="pl-PL"/>
          </a:p>
        </p:txBody>
      </p:sp>
      <p:cxnSp>
        <p:nvCxnSpPr>
          <p:cNvPr id="91140"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299</a:t>
            </a:fld>
            <a:endParaRPr lang="pl-PL"/>
          </a:p>
        </p:txBody>
      </p:sp>
    </p:spTree>
    <p:extLst>
      <p:ext uri="{BB962C8B-B14F-4D97-AF65-F5344CB8AC3E}">
        <p14:creationId xmlns:p14="http://schemas.microsoft.com/office/powerpoint/2010/main" val="109981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181095" cy="4088883"/>
          </a:xfrm>
        </p:spPr>
        <p:txBody>
          <a:bodyPr>
            <a:normAutofit/>
          </a:bodyPr>
          <a:lstStyle/>
          <a:p>
            <a:r>
              <a:rPr lang="pl-PL" dirty="0"/>
              <a:t>  Cel przedmiotu:</a:t>
            </a:r>
          </a:p>
          <a:p>
            <a:pPr lvl="1"/>
            <a:r>
              <a:rPr lang="pl-PL" dirty="0"/>
              <a:t>Wiedza</a:t>
            </a:r>
          </a:p>
          <a:p>
            <a:pPr lvl="2" algn="just"/>
            <a:r>
              <a:rPr lang="pl-PL" dirty="0"/>
              <a:t>Zagadnienia wstępne – </a:t>
            </a:r>
            <a:r>
              <a:rPr lang="pl-PL" dirty="0">
                <a:solidFill>
                  <a:schemeClr val="accent1">
                    <a:lumMod val="75000"/>
                  </a:schemeClr>
                </a:solidFill>
              </a:rPr>
              <a:t>Student rozumie pojęcie uczenia maszynowego. Student potrafi wymienić najważniejsze algorytmy uczenia maszynowego oraz potrafi wskazać ich praktyczne zastosowania. Student zna najważniejsze cechy języka programowania </a:t>
            </a:r>
            <a:r>
              <a:rPr lang="pl-PL" dirty="0" err="1">
                <a:solidFill>
                  <a:schemeClr val="accent1">
                    <a:lumMod val="75000"/>
                  </a:schemeClr>
                </a:solidFill>
              </a:rPr>
              <a:t>Python</a:t>
            </a:r>
            <a:r>
              <a:rPr lang="pl-PL" dirty="0">
                <a:solidFill>
                  <a:schemeClr val="accent1">
                    <a:lumMod val="75000"/>
                  </a:schemeClr>
                </a:solidFill>
              </a:rPr>
              <a:t>. </a:t>
            </a:r>
          </a:p>
          <a:p>
            <a:pPr lvl="2" algn="just"/>
            <a:r>
              <a:rPr lang="pl-PL" dirty="0"/>
              <a:t>Biblioteki języka </a:t>
            </a:r>
            <a:r>
              <a:rPr lang="pl-PL" dirty="0" err="1"/>
              <a:t>Python</a:t>
            </a:r>
            <a:r>
              <a:rPr lang="pl-PL" dirty="0"/>
              <a:t> – </a:t>
            </a:r>
            <a:r>
              <a:rPr lang="pl-PL" dirty="0">
                <a:solidFill>
                  <a:schemeClr val="accent1">
                    <a:lumMod val="75000"/>
                  </a:schemeClr>
                </a:solidFill>
              </a:rPr>
              <a:t>Student zna biblioteki języka </a:t>
            </a:r>
            <a:r>
              <a:rPr lang="pl-PL" dirty="0" err="1">
                <a:solidFill>
                  <a:schemeClr val="accent1">
                    <a:lumMod val="75000"/>
                  </a:schemeClr>
                </a:solidFill>
              </a:rPr>
              <a:t>Python</a:t>
            </a:r>
            <a:r>
              <a:rPr lang="pl-PL" dirty="0">
                <a:solidFill>
                  <a:schemeClr val="accent1">
                    <a:lumMod val="75000"/>
                  </a:schemeClr>
                </a:solidFill>
              </a:rPr>
              <a:t>, które odnoszą się bezpośrednio do uczenia maszynowego, do przetwarzania danych wykorzystywanych w uczeniu maszynowym oraz do wizualizacji danych i wyników uczenia.</a:t>
            </a:r>
          </a:p>
          <a:p>
            <a:pPr lvl="2" algn="just"/>
            <a:r>
              <a:rPr lang="pl-PL" dirty="0"/>
              <a:t>Algorytmy uczenia maszynowego – </a:t>
            </a:r>
            <a:r>
              <a:rPr lang="pl-PL" dirty="0">
                <a:solidFill>
                  <a:schemeClr val="accent1">
                    <a:lumMod val="75000"/>
                  </a:schemeClr>
                </a:solidFill>
              </a:rPr>
              <a:t>Student potrafi wymienić najważniejsze algorytmy uczenia maszynowego do zadań klasyfikacji, regresji i klasteryzacji. Student rozumie działanie następujących algorytmów: algorytm k-najbliższych sąsiadów, klasyfikator Bayesa, drzewo decyzyjne, maszyna wektorów nośnych, regresja liniowa.</a:t>
            </a:r>
          </a:p>
          <a:p>
            <a:pPr lvl="2"/>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3</a:t>
            </a:fld>
            <a:endParaRPr lang="pl-PL"/>
          </a:p>
        </p:txBody>
      </p:sp>
      <p:sp>
        <p:nvSpPr>
          <p:cNvPr id="4" name="Tytuł 3"/>
          <p:cNvSpPr>
            <a:spLocks noGrp="1"/>
          </p:cNvSpPr>
          <p:nvPr>
            <p:ph type="ctrTitle"/>
          </p:nvPr>
        </p:nvSpPr>
        <p:spPr/>
        <p:txBody>
          <a:bodyPr/>
          <a:lstStyle/>
          <a:p>
            <a:r>
              <a:rPr lang="pl-PL"/>
              <a:t>Cele przedmiotu</a:t>
            </a:r>
          </a:p>
        </p:txBody>
      </p:sp>
    </p:spTree>
    <p:extLst>
      <p:ext uri="{BB962C8B-B14F-4D97-AF65-F5344CB8AC3E}">
        <p14:creationId xmlns:p14="http://schemas.microsoft.com/office/powerpoint/2010/main" val="45437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1146875" y="2009637"/>
            <a:ext cx="4949125" cy="4033916"/>
          </a:xfrm>
        </p:spPr>
        <p:txBody>
          <a:bodyPr>
            <a:noAutofit/>
          </a:bodyPr>
          <a:lstStyle/>
          <a:p>
            <a:r>
              <a:rPr lang="pl-PL" altLang="pl-PL" sz="2200" dirty="0"/>
              <a:t> liczby całkowite </a:t>
            </a:r>
            <a:r>
              <a:rPr lang="pl-PL" altLang="pl-PL" sz="2000" dirty="0"/>
              <a:t>(</a:t>
            </a:r>
            <a:r>
              <a:rPr lang="pl-PL" altLang="pl-PL" sz="2000" dirty="0" err="1">
                <a:latin typeface="Consolas" panose="020B0609020204030204" pitchFamily="49" charset="0"/>
              </a:rPr>
              <a:t>int</a:t>
            </a:r>
            <a:r>
              <a:rPr lang="pl-PL" altLang="pl-PL" sz="2000" dirty="0"/>
              <a:t>)</a:t>
            </a:r>
          </a:p>
          <a:p>
            <a:pPr marL="0" indent="0">
              <a:buNone/>
            </a:pPr>
            <a:r>
              <a:rPr lang="en-US" sz="2000" dirty="0">
                <a:solidFill>
                  <a:srgbClr val="000080"/>
                </a:solidFill>
                <a:effectLst/>
                <a:latin typeface="Consolas" panose="020B0609020204030204" pitchFamily="49" charset="0"/>
              </a:rPr>
              <a:t>In [</a:t>
            </a:r>
            <a:r>
              <a:rPr lang="en-US" sz="2000" b="1" dirty="0">
                <a:solidFill>
                  <a:srgbClr val="000080"/>
                </a:solidFill>
                <a:effectLst/>
                <a:latin typeface="Consolas" panose="020B0609020204030204" pitchFamily="49" charset="0"/>
              </a:rPr>
              <a:t>1</a:t>
            </a:r>
            <a:r>
              <a:rPr lang="en-US" sz="2000" dirty="0">
                <a:solidFill>
                  <a:srgbClr val="000080"/>
                </a:solidFill>
                <a:effectLst/>
                <a:latin typeface="Consolas" panose="020B0609020204030204" pitchFamily="49" charset="0"/>
              </a:rPr>
              <a:t>]:</a:t>
            </a:r>
            <a:r>
              <a:rPr lang="en-US" sz="2000" dirty="0">
                <a:effectLst/>
                <a:latin typeface="Consolas" panose="020B0609020204030204" pitchFamily="49" charset="0"/>
              </a:rPr>
              <a:t> type(2)</a:t>
            </a:r>
          </a:p>
          <a:p>
            <a:pPr marL="0" indent="0">
              <a:buNone/>
            </a:pPr>
            <a:r>
              <a:rPr lang="en-US" sz="2000" dirty="0">
                <a:solidFill>
                  <a:srgbClr val="8B0000"/>
                </a:solidFill>
                <a:effectLst/>
                <a:latin typeface="Consolas" panose="020B0609020204030204" pitchFamily="49" charset="0"/>
              </a:rPr>
              <a:t>Out[</a:t>
            </a:r>
            <a:r>
              <a:rPr lang="en-US" sz="2000" b="1" dirty="0">
                <a:solidFill>
                  <a:srgbClr val="8B0000"/>
                </a:solidFill>
                <a:effectLst/>
                <a:latin typeface="Consolas" panose="020B0609020204030204" pitchFamily="49" charset="0"/>
              </a:rPr>
              <a:t>1</a:t>
            </a:r>
            <a:r>
              <a:rPr lang="en-US" sz="2000" dirty="0">
                <a:solidFill>
                  <a:srgbClr val="8B0000"/>
                </a:solidFill>
                <a:effectLst/>
                <a:latin typeface="Consolas" panose="020B0609020204030204" pitchFamily="49" charset="0"/>
              </a:rPr>
              <a:t>]:</a:t>
            </a:r>
            <a:r>
              <a:rPr lang="en-US" sz="2000" dirty="0">
                <a:effectLst/>
                <a:latin typeface="Consolas" panose="020B0609020204030204" pitchFamily="49" charset="0"/>
              </a:rPr>
              <a:t> </a:t>
            </a:r>
            <a:r>
              <a:rPr lang="pl-PL" sz="2000" dirty="0" err="1">
                <a:effectLst/>
                <a:latin typeface="Consolas" panose="020B0609020204030204" pitchFamily="49" charset="0"/>
              </a:rPr>
              <a:t>int</a:t>
            </a:r>
            <a:endParaRPr lang="pl-PL" sz="2000" dirty="0">
              <a:effectLst/>
              <a:latin typeface="Consolas" panose="020B0609020204030204" pitchFamily="49" charset="0"/>
            </a:endParaRPr>
          </a:p>
          <a:p>
            <a:r>
              <a:rPr lang="pl-PL" altLang="pl-PL" sz="2200" dirty="0"/>
              <a:t> liczby rzeczywiste </a:t>
            </a:r>
            <a:r>
              <a:rPr lang="pl-PL" altLang="pl-PL" sz="2000" dirty="0"/>
              <a:t>(</a:t>
            </a:r>
            <a:r>
              <a:rPr lang="pl-PL" altLang="pl-PL" sz="2000" dirty="0" err="1">
                <a:latin typeface="Consolas" panose="020B0609020204030204" pitchFamily="49" charset="0"/>
              </a:rPr>
              <a:t>float</a:t>
            </a:r>
            <a:r>
              <a:rPr lang="pl-PL" altLang="pl-PL" sz="2000" dirty="0"/>
              <a:t>)</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type(3.0)</a:t>
            </a:r>
          </a:p>
          <a:p>
            <a:pPr marL="0" indent="0">
              <a:buNone/>
            </a:pPr>
            <a:r>
              <a:rPr lang="en-US" sz="2000" dirty="0">
                <a:solidFill>
                  <a:srgbClr val="8B0000"/>
                </a:solidFill>
                <a:latin typeface="Consolas" panose="020B0609020204030204" pitchFamily="49" charset="0"/>
              </a:rPr>
              <a:t>Out[</a:t>
            </a:r>
            <a:r>
              <a:rPr lang="en-US"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en-US" sz="2000" dirty="0">
                <a:latin typeface="Consolas" panose="020B0609020204030204" pitchFamily="49" charset="0"/>
              </a:rPr>
              <a:t> float</a:t>
            </a:r>
            <a:endParaRPr lang="pl-PL" sz="2000" dirty="0">
              <a:latin typeface="Consolas" panose="020B0609020204030204" pitchFamily="49" charset="0"/>
            </a:endParaRPr>
          </a:p>
          <a:p>
            <a:r>
              <a:rPr lang="pl-PL" altLang="pl-PL" sz="2200" dirty="0"/>
              <a:t>  typ logiczny </a:t>
            </a:r>
            <a:r>
              <a:rPr lang="pl-PL" altLang="pl-PL" sz="2000" dirty="0"/>
              <a:t>(</a:t>
            </a:r>
            <a:r>
              <a:rPr lang="pl-PL" altLang="pl-PL" sz="2000" dirty="0" err="1">
                <a:latin typeface="Consolas" panose="020B0609020204030204" pitchFamily="49" charset="0"/>
              </a:rPr>
              <a:t>bool</a:t>
            </a:r>
            <a:r>
              <a:rPr lang="pl-PL" altLang="pl-PL" sz="2000" dirty="0"/>
              <a:t>)</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type(</a:t>
            </a:r>
            <a:r>
              <a:rPr lang="pl-PL" sz="2000" dirty="0" err="1">
                <a:latin typeface="Consolas" panose="020B0609020204030204" pitchFamily="49" charset="0"/>
              </a:rPr>
              <a:t>False</a:t>
            </a:r>
            <a:r>
              <a:rPr lang="en-US" sz="2000" dirty="0">
                <a:latin typeface="Consolas" panose="020B0609020204030204" pitchFamily="49" charset="0"/>
              </a:rPr>
              <a:t>)</a:t>
            </a:r>
          </a:p>
          <a:p>
            <a:pPr marL="0" indent="0">
              <a:buNone/>
            </a:pPr>
            <a:r>
              <a:rPr lang="en-US" sz="2000" dirty="0">
                <a:solidFill>
                  <a:srgbClr val="8B0000"/>
                </a:solidFill>
                <a:latin typeface="Consolas" panose="020B0609020204030204" pitchFamily="49" charset="0"/>
              </a:rPr>
              <a:t>Out[</a:t>
            </a:r>
            <a:r>
              <a:rPr lang="en-US"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bool</a:t>
            </a:r>
            <a:endParaRPr lang="pl-PL" sz="2000" dirty="0">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30</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066195" y="2009637"/>
            <a:ext cx="6483658"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altLang="pl-PL" sz="2200" dirty="0"/>
              <a:t>Operatory</a:t>
            </a:r>
          </a:p>
          <a:p>
            <a:r>
              <a:rPr lang="pl-PL" altLang="pl-PL" sz="2200" dirty="0"/>
              <a:t> Operatory porównania: </a:t>
            </a:r>
            <a:r>
              <a:rPr lang="pl-PL" altLang="pl-PL" sz="2000" dirty="0">
                <a:latin typeface="Consolas" panose="020B0609020204030204" pitchFamily="49" charset="0"/>
              </a:rPr>
              <a:t>==, !=, &lt;, &gt;, &lt;=, &gt;=</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2+2 == 4</a:t>
            </a:r>
          </a:p>
          <a:p>
            <a:pPr marL="0" indent="0">
              <a:buNone/>
            </a:pPr>
            <a:r>
              <a:rPr lang="en-US" sz="2000" dirty="0">
                <a:solidFill>
                  <a:srgbClr val="8B0000"/>
                </a:solidFill>
                <a:latin typeface="Consolas" panose="020B0609020204030204" pitchFamily="49" charset="0"/>
              </a:rPr>
              <a:t>Out[</a:t>
            </a:r>
            <a:r>
              <a:rPr lang="en-US"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True</a:t>
            </a:r>
          </a:p>
          <a:p>
            <a:r>
              <a:rPr lang="pl-PL" sz="2200" dirty="0"/>
              <a:t> Operatory logiczne: </a:t>
            </a:r>
            <a:r>
              <a:rPr lang="pl-PL" altLang="pl-PL" sz="2000" dirty="0">
                <a:latin typeface="Consolas" panose="020B0609020204030204" pitchFamily="49" charset="0"/>
              </a:rPr>
              <a:t>and, </a:t>
            </a:r>
            <a:r>
              <a:rPr lang="pl-PL" altLang="pl-PL" sz="2000" dirty="0" err="1">
                <a:latin typeface="Consolas" panose="020B0609020204030204" pitchFamily="49" charset="0"/>
              </a:rPr>
              <a:t>or</a:t>
            </a:r>
            <a:r>
              <a:rPr lang="pl-PL" altLang="pl-PL" sz="2000" dirty="0">
                <a:latin typeface="Consolas" panose="020B0609020204030204" pitchFamily="49" charset="0"/>
              </a:rPr>
              <a:t>, not </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True and </a:t>
            </a:r>
            <a:r>
              <a:rPr lang="pl-PL" sz="2000" dirty="0" err="1">
                <a:latin typeface="Consolas" panose="020B0609020204030204" pitchFamily="49" charset="0"/>
              </a:rPr>
              <a:t>False</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en-US"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False</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2&gt;3 </a:t>
            </a:r>
            <a:r>
              <a:rPr lang="pl-PL" sz="2000" dirty="0" err="1">
                <a:latin typeface="Consolas" panose="020B0609020204030204" pitchFamily="49" charset="0"/>
              </a:rPr>
              <a:t>or</a:t>
            </a:r>
            <a:r>
              <a:rPr lang="pl-PL" sz="2000" dirty="0">
                <a:latin typeface="Consolas" panose="020B0609020204030204" pitchFamily="49" charset="0"/>
              </a:rPr>
              <a:t> 4&lt;5</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True</a:t>
            </a:r>
          </a:p>
          <a:p>
            <a:pPr marL="0" indent="0">
              <a:buNone/>
            </a:pPr>
            <a:endParaRPr lang="pl-PL" sz="2000" dirty="0">
              <a:latin typeface="Consolas" panose="020B0609020204030204" pitchFamily="49" charset="0"/>
            </a:endParaRPr>
          </a:p>
          <a:p>
            <a:pPr marL="0" indent="0">
              <a:buNone/>
            </a:pPr>
            <a:endParaRPr lang="pl-PL" sz="2200" dirty="0"/>
          </a:p>
          <a:p>
            <a:pPr marL="0" indent="0">
              <a:buNone/>
            </a:pPr>
            <a:endParaRPr lang="pl-PL" sz="2200" dirty="0"/>
          </a:p>
          <a:p>
            <a:pPr marL="0" indent="0">
              <a:buFont typeface="Wingdings" panose="05000000000000000000" pitchFamily="2" charset="2"/>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1146875" y="1410078"/>
            <a:ext cx="8938158" cy="430887"/>
          </a:xfrm>
          <a:prstGeom prst="rect">
            <a:avLst/>
          </a:prstGeom>
          <a:noFill/>
        </p:spPr>
        <p:txBody>
          <a:bodyPr wrap="square" rtlCol="0">
            <a:spAutoFit/>
          </a:bodyPr>
          <a:lstStyle/>
          <a:p>
            <a:r>
              <a:rPr lang="pl-PL" altLang="pl-PL" sz="2200" dirty="0"/>
              <a:t>Typy liczbowe (funkcja </a:t>
            </a:r>
            <a:r>
              <a:rPr lang="pl-PL" altLang="pl-PL" sz="2000" dirty="0" err="1">
                <a:latin typeface="Consolas" panose="020B0609020204030204" pitchFamily="49" charset="0"/>
              </a:rPr>
              <a:t>type</a:t>
            </a:r>
            <a:r>
              <a:rPr lang="pl-PL" altLang="pl-PL" sz="2000" dirty="0">
                <a:latin typeface="Consolas" panose="020B0609020204030204" pitchFamily="49" charset="0"/>
              </a:rPr>
              <a:t>()</a:t>
            </a:r>
            <a:r>
              <a:rPr lang="pl-PL" altLang="pl-PL" sz="2200" dirty="0"/>
              <a:t>zwraca typ obiektu)</a:t>
            </a:r>
            <a:endParaRPr lang="pl-PL" sz="2200" dirty="0"/>
          </a:p>
        </p:txBody>
      </p:sp>
    </p:spTree>
    <p:extLst>
      <p:ext uri="{BB962C8B-B14F-4D97-AF65-F5344CB8AC3E}">
        <p14:creationId xmlns:p14="http://schemas.microsoft.com/office/powerpoint/2010/main" val="294169735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6" y="1120463"/>
            <a:ext cx="11345651" cy="5313162"/>
          </a:xfrm>
        </p:spPr>
        <p:txBody>
          <a:bodyPr>
            <a:normAutofit/>
          </a:bodyPr>
          <a:lstStyle/>
          <a:p>
            <a:pPr lvl="0"/>
            <a:r>
              <a:rPr lang="pl-PL" dirty="0"/>
              <a:t> Na czy polega uczenie maszynowe?</a:t>
            </a:r>
          </a:p>
          <a:p>
            <a:pPr>
              <a:lnSpc>
                <a:spcPct val="120000"/>
              </a:lnSpc>
            </a:pPr>
            <a:r>
              <a:rPr lang="pl-PL" dirty="0"/>
              <a:t> Podać najważniejsze cechy uczenia maszynowego.</a:t>
            </a:r>
          </a:p>
          <a:p>
            <a:pPr>
              <a:lnSpc>
                <a:spcPct val="120000"/>
              </a:lnSpc>
            </a:pPr>
            <a:r>
              <a:rPr lang="pl-PL" dirty="0"/>
              <a:t> Jakie zadania są rozwiązywane w ramach uczenia maszynowego?</a:t>
            </a:r>
          </a:p>
          <a:p>
            <a:pPr>
              <a:lnSpc>
                <a:spcPct val="120000"/>
              </a:lnSpc>
            </a:pPr>
            <a:r>
              <a:rPr lang="pl-PL" dirty="0"/>
              <a:t> Jakie są obszary zastosowań uczenia maszynowego? </a:t>
            </a:r>
          </a:p>
          <a:p>
            <a:pPr>
              <a:lnSpc>
                <a:spcPct val="120000"/>
              </a:lnSpc>
            </a:pPr>
            <a:r>
              <a:rPr lang="pl-PL" dirty="0"/>
              <a:t> Wymienić najważniejsze cechy języka </a:t>
            </a:r>
            <a:r>
              <a:rPr lang="pl-PL" dirty="0" err="1"/>
              <a:t>Python</a:t>
            </a:r>
            <a:r>
              <a:rPr lang="pl-PL" dirty="0"/>
              <a:t>. </a:t>
            </a:r>
          </a:p>
          <a:p>
            <a:pPr>
              <a:lnSpc>
                <a:spcPct val="120000"/>
              </a:lnSpc>
            </a:pPr>
            <a:r>
              <a:rPr lang="pl-PL" dirty="0"/>
              <a:t> Wymienić kilka środowisk przeznaczonych do pracy z </a:t>
            </a:r>
            <a:r>
              <a:rPr lang="pl-PL" dirty="0" err="1"/>
              <a:t>Pythonem</a:t>
            </a:r>
            <a:r>
              <a:rPr lang="pl-PL" dirty="0"/>
              <a:t>.</a:t>
            </a:r>
          </a:p>
          <a:p>
            <a:pPr>
              <a:lnSpc>
                <a:spcPct val="120000"/>
              </a:lnSpc>
            </a:pPr>
            <a:r>
              <a:rPr lang="pl-PL" dirty="0"/>
              <a:t> Wymienić podstawowe typy kontenerowe dostępne w </a:t>
            </a:r>
            <a:r>
              <a:rPr lang="pl-PL" dirty="0" err="1"/>
              <a:t>Pythonie</a:t>
            </a:r>
            <a:r>
              <a:rPr lang="pl-PL" dirty="0"/>
              <a:t>.</a:t>
            </a:r>
          </a:p>
          <a:p>
            <a:pPr lvl="0"/>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300</a:t>
            </a:fld>
            <a:endParaRPr lang="pl-PL"/>
          </a:p>
        </p:txBody>
      </p:sp>
      <p:sp>
        <p:nvSpPr>
          <p:cNvPr id="4" name="Tytuł 3"/>
          <p:cNvSpPr>
            <a:spLocks noGrp="1"/>
          </p:cNvSpPr>
          <p:nvPr>
            <p:ph type="ctrTitle"/>
          </p:nvPr>
        </p:nvSpPr>
        <p:spPr/>
        <p:txBody>
          <a:bodyPr>
            <a:normAutofit/>
          </a:bodyPr>
          <a:lstStyle/>
          <a:p>
            <a:r>
              <a:rPr lang="pl-PL"/>
              <a:t>Pytania sprawdzające - Blok I – Zagadnienia wstępne</a:t>
            </a:r>
          </a:p>
        </p:txBody>
      </p:sp>
    </p:spTree>
    <p:extLst>
      <p:ext uri="{BB962C8B-B14F-4D97-AF65-F5344CB8AC3E}">
        <p14:creationId xmlns:p14="http://schemas.microsoft.com/office/powerpoint/2010/main" val="355554112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635181"/>
          </a:xfrm>
        </p:spPr>
        <p:txBody>
          <a:bodyPr>
            <a:normAutofit fontScale="92500" lnSpcReduction="10000"/>
          </a:bodyPr>
          <a:lstStyle/>
          <a:p>
            <a:pPr marL="0" indent="0">
              <a:buNone/>
            </a:pPr>
            <a:r>
              <a:rPr lang="pl-PL" dirty="0"/>
              <a:t>Dane są dwie listy</a:t>
            </a:r>
          </a:p>
          <a:p>
            <a:pPr marL="0" indent="0">
              <a:buNone/>
            </a:pPr>
            <a:r>
              <a:rPr lang="pl-PL" sz="2200" dirty="0">
                <a:latin typeface="Consolas" panose="020B0609020204030204" pitchFamily="49" charset="0"/>
              </a:rPr>
              <a:t>l1 = ['b', 2, 20.0, </a:t>
            </a:r>
            <a:r>
              <a:rPr lang="pl-PL" sz="2200" dirty="0" err="1">
                <a:latin typeface="Consolas" panose="020B0609020204030204" pitchFamily="49" charset="0"/>
              </a:rPr>
              <a:t>False</a:t>
            </a:r>
            <a:r>
              <a:rPr lang="pl-PL" sz="2200" dirty="0">
                <a:latin typeface="Consolas" panose="020B0609020204030204" pitchFamily="49" charset="0"/>
              </a:rPr>
              <a:t>, 'tekst']</a:t>
            </a:r>
          </a:p>
          <a:p>
            <a:pPr marL="0" indent="0">
              <a:buNone/>
            </a:pPr>
            <a:r>
              <a:rPr lang="pl-PL" sz="2200" dirty="0">
                <a:latin typeface="Consolas" panose="020B0609020204030204" pitchFamily="49" charset="0"/>
              </a:rPr>
              <a:t>l2 = [4, 2.72, True, 'z', 'tekst_2']</a:t>
            </a:r>
          </a:p>
          <a:p>
            <a:r>
              <a:rPr lang="pl-PL" dirty="0"/>
              <a:t> utworzyć listę </a:t>
            </a:r>
            <a:r>
              <a:rPr lang="pl-PL" sz="2200" dirty="0">
                <a:latin typeface="Consolas" panose="020B0609020204030204" pitchFamily="49" charset="0"/>
              </a:rPr>
              <a:t>l</a:t>
            </a:r>
            <a:r>
              <a:rPr lang="pl-PL" dirty="0"/>
              <a:t> poprzez połączenie list </a:t>
            </a:r>
            <a:r>
              <a:rPr lang="pl-PL" sz="2200" dirty="0">
                <a:latin typeface="Consolas" panose="020B0609020204030204" pitchFamily="49" charset="0"/>
              </a:rPr>
              <a:t>l1</a:t>
            </a:r>
            <a:r>
              <a:rPr lang="pl-PL" dirty="0"/>
              <a:t> i </a:t>
            </a:r>
            <a:r>
              <a:rPr lang="pl-PL" sz="2200" dirty="0">
                <a:latin typeface="Consolas" panose="020B0609020204030204" pitchFamily="49" charset="0"/>
              </a:rPr>
              <a:t>l2</a:t>
            </a:r>
            <a:r>
              <a:rPr lang="pl-PL" dirty="0"/>
              <a:t> </a:t>
            </a:r>
          </a:p>
          <a:p>
            <a:pPr marL="0" indent="0">
              <a:buNone/>
            </a:pPr>
            <a:r>
              <a:rPr lang="pl-PL" dirty="0"/>
              <a:t> Dla listy </a:t>
            </a:r>
            <a:r>
              <a:rPr lang="pl-PL" sz="2200" dirty="0">
                <a:latin typeface="Consolas" panose="020B0609020204030204" pitchFamily="49" charset="0"/>
              </a:rPr>
              <a:t>l</a:t>
            </a:r>
            <a:endParaRPr lang="pl-PL" sz="2200" dirty="0"/>
          </a:p>
          <a:p>
            <a:r>
              <a:rPr lang="pl-PL" dirty="0"/>
              <a:t> zmienić wartość elementu o indeksie 2 na </a:t>
            </a:r>
            <a:r>
              <a:rPr lang="pl-PL" sz="2200" dirty="0">
                <a:latin typeface="Consolas" panose="020B0609020204030204" pitchFamily="49" charset="0"/>
              </a:rPr>
              <a:t>'tak'</a:t>
            </a:r>
            <a:endParaRPr lang="pl-PL" sz="2200" dirty="0"/>
          </a:p>
          <a:p>
            <a:r>
              <a:rPr lang="pl-PL" dirty="0"/>
              <a:t> zastąpić fragment listy </a:t>
            </a:r>
            <a:r>
              <a:rPr lang="pl-PL" sz="2200" dirty="0">
                <a:latin typeface="Consolas" panose="020B0609020204030204" pitchFamily="49" charset="0"/>
              </a:rPr>
              <a:t>l[4:7]</a:t>
            </a:r>
            <a:r>
              <a:rPr lang="pl-PL" dirty="0"/>
              <a:t> listą </a:t>
            </a:r>
            <a:r>
              <a:rPr lang="pl-PL" sz="2200" dirty="0">
                <a:latin typeface="Consolas" panose="020B0609020204030204" pitchFamily="49" charset="0"/>
              </a:rPr>
              <a:t>l2</a:t>
            </a:r>
            <a:endParaRPr lang="pl-PL" sz="2200" dirty="0"/>
          </a:p>
          <a:p>
            <a:r>
              <a:rPr lang="pl-PL" dirty="0"/>
              <a:t> znaleźć aktualną długość listy </a:t>
            </a:r>
            <a:r>
              <a:rPr lang="pl-PL" sz="2200" dirty="0">
                <a:latin typeface="Consolas" panose="020B0609020204030204" pitchFamily="49" charset="0"/>
              </a:rPr>
              <a:t>l</a:t>
            </a:r>
            <a:endParaRPr lang="pl-PL" sz="2200" dirty="0"/>
          </a:p>
          <a:p>
            <a:r>
              <a:rPr lang="pl-PL" dirty="0"/>
              <a:t> wypisać fragment listy od elementu o indeksie 3 do elementu o indeksie 8 (bez tego elementu)</a:t>
            </a:r>
          </a:p>
          <a:p>
            <a:r>
              <a:rPr lang="pl-PL" sz="2000" dirty="0"/>
              <a:t> </a:t>
            </a:r>
            <a:r>
              <a:rPr lang="pl-PL" dirty="0"/>
              <a:t>wypisać w odwrotnej kolejności co drugi element listy od elementu o indeksie 10 do początku listy</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301</a:t>
            </a:fld>
            <a:endParaRPr lang="pl-PL"/>
          </a:p>
        </p:txBody>
      </p:sp>
      <p:sp>
        <p:nvSpPr>
          <p:cNvPr id="4" name="Tytuł 3"/>
          <p:cNvSpPr>
            <a:spLocks noGrp="1"/>
          </p:cNvSpPr>
          <p:nvPr>
            <p:ph type="ctrTitle"/>
          </p:nvPr>
        </p:nvSpPr>
        <p:spPr/>
        <p:txBody>
          <a:bodyPr>
            <a:normAutofit fontScale="90000"/>
          </a:bodyPr>
          <a:lstStyle/>
          <a:p>
            <a:r>
              <a:rPr lang="pl-PL" dirty="0"/>
              <a:t>Zadania do wykonania na podstawie podanej literatury - Blok I – </a:t>
            </a:r>
            <a:r>
              <a:rPr lang="pl-PL" b="1" dirty="0"/>
              <a:t>Zagadnienia wstępne</a:t>
            </a:r>
            <a:endParaRPr lang="pl-PL" dirty="0"/>
          </a:p>
        </p:txBody>
      </p:sp>
    </p:spTree>
    <p:extLst>
      <p:ext uri="{BB962C8B-B14F-4D97-AF65-F5344CB8AC3E}">
        <p14:creationId xmlns:p14="http://schemas.microsoft.com/office/powerpoint/2010/main" val="11363822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635181"/>
          </a:xfrm>
        </p:spPr>
        <p:txBody>
          <a:bodyPr>
            <a:normAutofit/>
          </a:bodyPr>
          <a:lstStyle/>
          <a:p>
            <a:pPr marL="0" indent="0">
              <a:buNone/>
            </a:pPr>
            <a:r>
              <a:rPr lang="pl-PL" dirty="0"/>
              <a:t>Dany jest słownik </a:t>
            </a:r>
          </a:p>
          <a:p>
            <a:pPr marL="0" indent="0">
              <a:buNone/>
            </a:pPr>
            <a:r>
              <a:rPr lang="pl-PL" sz="2200" dirty="0">
                <a:latin typeface="Consolas" panose="020B0609020204030204" pitchFamily="49" charset="0"/>
              </a:rPr>
              <a:t>d = {'zawodnik': 'Lewy', 'wiek':32 , 'gole': 60, 'mecze': 40}</a:t>
            </a:r>
          </a:p>
          <a:p>
            <a:r>
              <a:rPr lang="pl-PL" dirty="0"/>
              <a:t> zmienić wartość znajdującą się pod kluczem </a:t>
            </a:r>
            <a:r>
              <a:rPr lang="pl-PL" sz="2200" dirty="0">
                <a:latin typeface="Consolas" panose="020B0609020204030204" pitchFamily="49" charset="0"/>
              </a:rPr>
              <a:t>'wiek'</a:t>
            </a:r>
            <a:r>
              <a:rPr lang="pl-PL" sz="2200" dirty="0"/>
              <a:t> </a:t>
            </a:r>
            <a:r>
              <a:rPr lang="pl-PL" dirty="0"/>
              <a:t>na 32</a:t>
            </a:r>
          </a:p>
          <a:p>
            <a:r>
              <a:rPr lang="pl-PL" dirty="0"/>
              <a:t> dodać do słownika element z kluczem </a:t>
            </a:r>
            <a:r>
              <a:rPr lang="pl-PL" sz="2200" dirty="0">
                <a:latin typeface="Consolas" panose="020B0609020204030204" pitchFamily="49" charset="0"/>
              </a:rPr>
              <a:t>'waga'</a:t>
            </a:r>
            <a:r>
              <a:rPr lang="pl-PL" dirty="0"/>
              <a:t> o wartości 80.0</a:t>
            </a:r>
            <a:endParaRPr lang="pl-PL" sz="2200" dirty="0"/>
          </a:p>
          <a:p>
            <a:r>
              <a:rPr lang="pl-PL" dirty="0"/>
              <a:t> dodać do słownika element z kluczem </a:t>
            </a:r>
            <a:r>
              <a:rPr lang="pl-PL" sz="2200" dirty="0">
                <a:latin typeface="Consolas" panose="020B0609020204030204" pitchFamily="49" charset="0"/>
              </a:rPr>
              <a:t>'wzrost'</a:t>
            </a:r>
            <a:r>
              <a:rPr lang="pl-PL" dirty="0"/>
              <a:t> o wartości 184</a:t>
            </a:r>
          </a:p>
          <a:p>
            <a:r>
              <a:rPr lang="pl-PL" dirty="0"/>
              <a:t> dodać do słownika element z kluczem </a:t>
            </a:r>
            <a:r>
              <a:rPr lang="pl-PL" sz="2200" dirty="0">
                <a:latin typeface="Consolas" panose="020B0609020204030204" pitchFamily="49" charset="0"/>
              </a:rPr>
              <a:t>'</a:t>
            </a:r>
            <a:r>
              <a:rPr lang="pl-PL" sz="2200" dirty="0" err="1">
                <a:latin typeface="Consolas" panose="020B0609020204030204" pitchFamily="49" charset="0"/>
              </a:rPr>
              <a:t>gole_na_mecz</a:t>
            </a:r>
            <a:r>
              <a:rPr lang="pl-PL" sz="2200" dirty="0">
                <a:latin typeface="Consolas" panose="020B0609020204030204" pitchFamily="49" charset="0"/>
              </a:rPr>
              <a:t>'</a:t>
            </a:r>
            <a:r>
              <a:rPr lang="pl-PL" dirty="0"/>
              <a:t> obliczonej jako stosunek liczby goli do liczby meczy</a:t>
            </a:r>
          </a:p>
          <a:p>
            <a:r>
              <a:rPr lang="pl-PL" dirty="0"/>
              <a:t> wypisać listę par klucz-wartość słownika </a:t>
            </a:r>
            <a:r>
              <a:rPr lang="pl-PL" sz="2200" dirty="0">
                <a:latin typeface="Consolas" panose="020B0609020204030204" pitchFamily="49" charset="0"/>
              </a:rPr>
              <a:t>d</a:t>
            </a:r>
            <a:endParaRPr lang="pl-PL" sz="22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302</a:t>
            </a:fld>
            <a:endParaRPr lang="pl-PL"/>
          </a:p>
        </p:txBody>
      </p:sp>
      <p:sp>
        <p:nvSpPr>
          <p:cNvPr id="4" name="Tytuł 3"/>
          <p:cNvSpPr>
            <a:spLocks noGrp="1"/>
          </p:cNvSpPr>
          <p:nvPr>
            <p:ph type="ctrTitle"/>
          </p:nvPr>
        </p:nvSpPr>
        <p:spPr/>
        <p:txBody>
          <a:bodyPr>
            <a:normAutofit fontScale="90000"/>
          </a:bodyPr>
          <a:lstStyle/>
          <a:p>
            <a:r>
              <a:rPr lang="pl-PL" dirty="0"/>
              <a:t>Zadania do wykonania na podstawie podanej literatury - Blok I – </a:t>
            </a:r>
            <a:r>
              <a:rPr lang="pl-PL" b="1" dirty="0"/>
              <a:t>Zagadnienia wstępne</a:t>
            </a:r>
            <a:endParaRPr lang="pl-PL" dirty="0"/>
          </a:p>
        </p:txBody>
      </p:sp>
    </p:spTree>
    <p:extLst>
      <p:ext uri="{BB962C8B-B14F-4D97-AF65-F5344CB8AC3E}">
        <p14:creationId xmlns:p14="http://schemas.microsoft.com/office/powerpoint/2010/main" val="7559069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6" y="1120463"/>
            <a:ext cx="11345651" cy="5313162"/>
          </a:xfrm>
        </p:spPr>
        <p:txBody>
          <a:bodyPr>
            <a:normAutofit fontScale="92500"/>
          </a:bodyPr>
          <a:lstStyle/>
          <a:p>
            <a:pPr lvl="0"/>
            <a:r>
              <a:rPr lang="pl-PL" dirty="0"/>
              <a:t> Do czego jest wykorzystywana biblioteka </a:t>
            </a:r>
            <a:r>
              <a:rPr lang="pl-PL" dirty="0" err="1"/>
              <a:t>numpy</a:t>
            </a:r>
            <a:r>
              <a:rPr lang="pl-PL" dirty="0"/>
              <a:t>?</a:t>
            </a:r>
          </a:p>
          <a:p>
            <a:pPr>
              <a:lnSpc>
                <a:spcPct val="120000"/>
              </a:lnSpc>
            </a:pPr>
            <a:r>
              <a:rPr lang="pl-PL" dirty="0"/>
              <a:t> Jak nazywa się </a:t>
            </a:r>
            <a:r>
              <a:rPr lang="pl-PL" dirty="0" err="1"/>
              <a:t>najważnieszy</a:t>
            </a:r>
            <a:r>
              <a:rPr lang="pl-PL" dirty="0"/>
              <a:t> typ danych w </a:t>
            </a:r>
            <a:r>
              <a:rPr lang="pl-PL" dirty="0" err="1"/>
              <a:t>biblitece</a:t>
            </a:r>
            <a:r>
              <a:rPr lang="pl-PL" dirty="0"/>
              <a:t> </a:t>
            </a:r>
            <a:r>
              <a:rPr lang="pl-PL" dirty="0" err="1"/>
              <a:t>numpy</a:t>
            </a:r>
            <a:r>
              <a:rPr lang="pl-PL" dirty="0"/>
              <a:t> i co reprezentuje?</a:t>
            </a:r>
          </a:p>
          <a:p>
            <a:pPr>
              <a:lnSpc>
                <a:spcPct val="120000"/>
              </a:lnSpc>
            </a:pPr>
            <a:r>
              <a:rPr lang="pl-PL" dirty="0"/>
              <a:t> Do czego jest wykorzystywana biblioteka </a:t>
            </a:r>
            <a:r>
              <a:rPr lang="pl-PL" dirty="0" err="1"/>
              <a:t>pandas</a:t>
            </a:r>
            <a:r>
              <a:rPr lang="pl-PL" dirty="0"/>
              <a:t>?</a:t>
            </a:r>
          </a:p>
          <a:p>
            <a:pPr>
              <a:lnSpc>
                <a:spcPct val="120000"/>
              </a:lnSpc>
            </a:pPr>
            <a:r>
              <a:rPr lang="pl-PL" dirty="0"/>
              <a:t> Jak nazywa się </a:t>
            </a:r>
            <a:r>
              <a:rPr lang="pl-PL" dirty="0" err="1"/>
              <a:t>najważnieszy</a:t>
            </a:r>
            <a:r>
              <a:rPr lang="pl-PL" dirty="0"/>
              <a:t> typ danych w </a:t>
            </a:r>
            <a:r>
              <a:rPr lang="pl-PL" dirty="0" err="1"/>
              <a:t>biblitece</a:t>
            </a:r>
            <a:r>
              <a:rPr lang="pl-PL" dirty="0"/>
              <a:t> </a:t>
            </a:r>
            <a:r>
              <a:rPr lang="pl-PL" dirty="0" err="1"/>
              <a:t>pandas</a:t>
            </a:r>
            <a:r>
              <a:rPr lang="pl-PL" dirty="0"/>
              <a:t> i co reprezentuje?</a:t>
            </a:r>
          </a:p>
          <a:p>
            <a:pPr>
              <a:lnSpc>
                <a:spcPct val="120000"/>
              </a:lnSpc>
            </a:pPr>
            <a:r>
              <a:rPr lang="pl-PL" dirty="0"/>
              <a:t> Do czego jest wykorzystywana biblioteka </a:t>
            </a:r>
            <a:r>
              <a:rPr lang="pl-PL" dirty="0" err="1"/>
              <a:t>matplotlib</a:t>
            </a:r>
            <a:r>
              <a:rPr lang="pl-PL" dirty="0"/>
              <a:t>?</a:t>
            </a:r>
          </a:p>
          <a:p>
            <a:pPr>
              <a:lnSpc>
                <a:spcPct val="120000"/>
              </a:lnSpc>
            </a:pPr>
            <a:r>
              <a:rPr lang="pl-PL" dirty="0"/>
              <a:t> Wymienić najważniejsze elementy wykresu.</a:t>
            </a:r>
          </a:p>
          <a:p>
            <a:pPr>
              <a:lnSpc>
                <a:spcPct val="120000"/>
              </a:lnSpc>
            </a:pPr>
            <a:r>
              <a:rPr lang="pl-PL" dirty="0"/>
              <a:t> Wymienić podstawowe typy wykresów w </a:t>
            </a:r>
            <a:r>
              <a:rPr lang="pl-PL" dirty="0" err="1"/>
              <a:t>matplotlib</a:t>
            </a:r>
            <a:r>
              <a:rPr lang="pl-PL" dirty="0"/>
              <a:t>.</a:t>
            </a:r>
          </a:p>
          <a:p>
            <a:pPr>
              <a:lnSpc>
                <a:spcPct val="120000"/>
              </a:lnSpc>
            </a:pPr>
            <a:r>
              <a:rPr lang="pl-PL" dirty="0"/>
              <a:t> Wymienić algorytmy uczenia maszynowego zaimplementowane w bibliotece </a:t>
            </a:r>
            <a:r>
              <a:rPr lang="pl-PL" dirty="0" err="1"/>
              <a:t>scikit-learn</a:t>
            </a:r>
            <a:r>
              <a:rPr lang="pl-PL" dirty="0"/>
              <a:t>. </a:t>
            </a:r>
          </a:p>
          <a:p>
            <a:pPr>
              <a:lnSpc>
                <a:spcPct val="120000"/>
              </a:lnSpc>
            </a:pPr>
            <a:r>
              <a:rPr lang="pl-PL" dirty="0"/>
              <a:t>Wymienić narzędzia do przygotowania danych uczących dostępne w bibliotece </a:t>
            </a:r>
            <a:r>
              <a:rPr lang="pl-PL" dirty="0" err="1"/>
              <a:t>scikit-learn</a:t>
            </a:r>
            <a:r>
              <a:rPr lang="pl-PL" dirty="0"/>
              <a:t>.</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303</a:t>
            </a:fld>
            <a:endParaRPr lang="pl-PL"/>
          </a:p>
        </p:txBody>
      </p:sp>
      <p:sp>
        <p:nvSpPr>
          <p:cNvPr id="4" name="Tytuł 3"/>
          <p:cNvSpPr>
            <a:spLocks noGrp="1"/>
          </p:cNvSpPr>
          <p:nvPr>
            <p:ph type="ctrTitle"/>
          </p:nvPr>
        </p:nvSpPr>
        <p:spPr/>
        <p:txBody>
          <a:bodyPr>
            <a:normAutofit/>
          </a:bodyPr>
          <a:lstStyle/>
          <a:p>
            <a:r>
              <a:rPr lang="pl-PL"/>
              <a:t>Pytania sprawdzające - Blok II – Biblioteki języka </a:t>
            </a:r>
            <a:r>
              <a:rPr lang="pl-PL" err="1"/>
              <a:t>Python</a:t>
            </a:r>
            <a:endParaRPr lang="pl-PL"/>
          </a:p>
        </p:txBody>
      </p:sp>
    </p:spTree>
    <p:extLst>
      <p:ext uri="{BB962C8B-B14F-4D97-AF65-F5344CB8AC3E}">
        <p14:creationId xmlns:p14="http://schemas.microsoft.com/office/powerpoint/2010/main" val="308546240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708974" y="1047565"/>
            <a:ext cx="11345651" cy="5086905"/>
          </a:xfrm>
        </p:spPr>
        <p:txBody>
          <a:bodyPr>
            <a:normAutofit fontScale="92500" lnSpcReduction="10000"/>
          </a:bodyPr>
          <a:lstStyle/>
          <a:p>
            <a:pPr marL="0" indent="0">
              <a:lnSpc>
                <a:spcPct val="120000"/>
              </a:lnSpc>
              <a:buNone/>
            </a:pPr>
            <a:r>
              <a:rPr lang="pl-PL" b="1" dirty="0"/>
              <a:t>Biblioteka </a:t>
            </a:r>
            <a:r>
              <a:rPr lang="pl-PL" b="1" dirty="0" err="1"/>
              <a:t>numpy</a:t>
            </a:r>
            <a:endParaRPr lang="pl-PL" b="1" dirty="0"/>
          </a:p>
          <a:p>
            <a:pPr>
              <a:lnSpc>
                <a:spcPct val="120000"/>
              </a:lnSpc>
            </a:pPr>
            <a:r>
              <a:rPr lang="pl-PL" dirty="0"/>
              <a:t> Utworzyć tablicę </a:t>
            </a:r>
            <a:r>
              <a:rPr lang="pl-PL" dirty="0">
                <a:latin typeface="Consolas" panose="020B0609020204030204" pitchFamily="49" charset="0"/>
              </a:rPr>
              <a:t>a</a:t>
            </a:r>
            <a:r>
              <a:rPr lang="pl-PL" dirty="0"/>
              <a:t> o kształcie (20,20) wypełnioną losowymi liczbami całkowitymi z zakresu [1,1000]</a:t>
            </a:r>
          </a:p>
          <a:p>
            <a:pPr>
              <a:lnSpc>
                <a:spcPct val="120000"/>
              </a:lnSpc>
            </a:pPr>
            <a:r>
              <a:rPr lang="pl-PL" dirty="0"/>
              <a:t> W tablicy </a:t>
            </a:r>
            <a:r>
              <a:rPr lang="pl-PL" dirty="0">
                <a:latin typeface="Consolas" panose="020B0609020204030204" pitchFamily="49" charset="0"/>
              </a:rPr>
              <a:t>a</a:t>
            </a:r>
            <a:r>
              <a:rPr lang="pl-PL" dirty="0"/>
              <a:t> elementy które znajdują się jednocześnie w wierszach o parzystych indeksach i kolumnach o nieparzystych indeksach zmienić na 0.</a:t>
            </a:r>
          </a:p>
          <a:p>
            <a:pPr>
              <a:lnSpc>
                <a:spcPct val="120000"/>
              </a:lnSpc>
            </a:pPr>
            <a:r>
              <a:rPr lang="pl-PL" dirty="0"/>
              <a:t> utworzyć tablicę </a:t>
            </a:r>
            <a:r>
              <a:rPr lang="pl-PL" dirty="0">
                <a:latin typeface="Consolas" panose="020B0609020204030204" pitchFamily="49" charset="0"/>
              </a:rPr>
              <a:t>b</a:t>
            </a:r>
            <a:r>
              <a:rPr lang="pl-PL" dirty="0"/>
              <a:t> na podstawie tablicy </a:t>
            </a:r>
            <a:r>
              <a:rPr lang="pl-PL" dirty="0">
                <a:latin typeface="Consolas" panose="020B0609020204030204" pitchFamily="49" charset="0"/>
              </a:rPr>
              <a:t>a</a:t>
            </a:r>
            <a:r>
              <a:rPr lang="pl-PL" dirty="0"/>
              <a:t> poprzez podniesienie jej elementów do kwadratu.  </a:t>
            </a:r>
          </a:p>
          <a:p>
            <a:pPr marL="0" indent="0">
              <a:lnSpc>
                <a:spcPct val="120000"/>
              </a:lnSpc>
              <a:buNone/>
            </a:pPr>
            <a:r>
              <a:rPr lang="pl-PL" b="1" dirty="0"/>
              <a:t>Biblioteka </a:t>
            </a:r>
            <a:r>
              <a:rPr lang="pl-PL" b="1" dirty="0" err="1"/>
              <a:t>pandas</a:t>
            </a:r>
            <a:endParaRPr lang="pl-PL" b="1" dirty="0"/>
          </a:p>
          <a:p>
            <a:pPr algn="just"/>
            <a:r>
              <a:rPr lang="pl-PL" dirty="0"/>
              <a:t> Utworzyć tablicę losowych liczb całkowitych z zakresu 1 do 1000 (włącznie) rozmiaru (50,5).</a:t>
            </a:r>
          </a:p>
          <a:p>
            <a:pPr algn="just"/>
            <a:r>
              <a:rPr lang="pl-PL" dirty="0"/>
              <a:t> Utworzyć na podstawie powyższej tablicy tabelę danych, z nazwami kolumn </a:t>
            </a:r>
            <a:r>
              <a:rPr lang="pl-PL" sz="2200" dirty="0">
                <a:latin typeface="Consolas" panose="020B0609020204030204" pitchFamily="49" charset="0"/>
              </a:rPr>
              <a:t>'c1','c2','c3','c4','c5'</a:t>
            </a:r>
            <a:r>
              <a:rPr lang="pl-PL" dirty="0"/>
              <a:t>. Wydrukować tabelę.</a:t>
            </a:r>
          </a:p>
          <a:p>
            <a:pPr algn="just"/>
            <a:r>
              <a:rPr lang="pl-PL" dirty="0"/>
              <a:t> Dla kolumn c2, c5 i dla wierszy w których wartość w kolumnie c4 jest podzielna 5 zamienić wartości w tabeli na 0. </a:t>
            </a:r>
          </a:p>
          <a:p>
            <a:pPr lvl="0"/>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304</a:t>
            </a:fld>
            <a:endParaRPr lang="pl-PL"/>
          </a:p>
        </p:txBody>
      </p:sp>
      <p:sp>
        <p:nvSpPr>
          <p:cNvPr id="4" name="Tytuł 3"/>
          <p:cNvSpPr>
            <a:spLocks noGrp="1"/>
          </p:cNvSpPr>
          <p:nvPr>
            <p:ph type="ctrTitle"/>
          </p:nvPr>
        </p:nvSpPr>
        <p:spPr>
          <a:xfrm>
            <a:off x="1509622" y="163346"/>
            <a:ext cx="10420709" cy="686659"/>
          </a:xfrm>
        </p:spPr>
        <p:txBody>
          <a:bodyPr>
            <a:normAutofit fontScale="90000"/>
          </a:bodyPr>
          <a:lstStyle/>
          <a:p>
            <a:r>
              <a:rPr lang="pl-PL"/>
              <a:t>Zadania do wykonania na podstawie podanej literatury - Blok II – </a:t>
            </a:r>
            <a:r>
              <a:rPr lang="pl-PL" b="1"/>
              <a:t>Biblioteki języka </a:t>
            </a:r>
            <a:r>
              <a:rPr lang="pl-PL" b="1" err="1"/>
              <a:t>Python</a:t>
            </a:r>
            <a:endParaRPr lang="pl-PL"/>
          </a:p>
        </p:txBody>
      </p:sp>
    </p:spTree>
    <p:extLst>
      <p:ext uri="{BB962C8B-B14F-4D97-AF65-F5344CB8AC3E}">
        <p14:creationId xmlns:p14="http://schemas.microsoft.com/office/powerpoint/2010/main" val="24939639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ymbol zastępczy zawartości 1"/>
              <p:cNvSpPr>
                <a:spLocks noGrp="1"/>
              </p:cNvSpPr>
              <p:nvPr>
                <p:ph idx="1"/>
              </p:nvPr>
            </p:nvSpPr>
            <p:spPr>
              <a:xfrm>
                <a:off x="708974" y="1047565"/>
                <a:ext cx="11345651" cy="5086905"/>
              </a:xfrm>
            </p:spPr>
            <p:txBody>
              <a:bodyPr>
                <a:normAutofit fontScale="92500"/>
              </a:bodyPr>
              <a:lstStyle/>
              <a:p>
                <a:pPr marL="0" indent="0">
                  <a:lnSpc>
                    <a:spcPct val="120000"/>
                  </a:lnSpc>
                  <a:buNone/>
                </a:pPr>
                <a:r>
                  <a:rPr lang="pl-PL" b="1" dirty="0"/>
                  <a:t>Biblioteka </a:t>
                </a:r>
                <a:r>
                  <a:rPr lang="pl-PL" b="1" dirty="0" err="1"/>
                  <a:t>matplotlib</a:t>
                </a:r>
                <a:endParaRPr lang="pl-PL" b="1" dirty="0"/>
              </a:p>
              <a:p>
                <a:r>
                  <a:rPr lang="pl-PL" dirty="0"/>
                  <a:t>  Dla danych z zakresu [0.5, 100] narysować w jednym układzie osi wykresy funkcji</a:t>
                </a:r>
              </a:p>
              <a:p>
                <a:pPr marL="0" indent="0">
                  <a:lnSpc>
                    <a:spcPct val="150000"/>
                  </a:lnSpc>
                  <a:buNone/>
                </a:pPr>
                <a14:m>
                  <m:oMathPara xmlns:m="http://schemas.openxmlformats.org/officeDocument/2006/math">
                    <m:oMathParaPr>
                      <m:jc m:val="center"/>
                    </m:oMathParaPr>
                    <m:oMath xmlns:m="http://schemas.openxmlformats.org/officeDocument/2006/math">
                      <m:r>
                        <a:rPr lang="pl-PL" i="1">
                          <a:latin typeface="Cambria Math" panose="02040503050406030204" pitchFamily="18" charset="0"/>
                        </a:rPr>
                        <m:t>𝑦</m:t>
                      </m:r>
                      <m:d>
                        <m:dPr>
                          <m:ctrlPr>
                            <a:rPr lang="pl-PL" i="1">
                              <a:latin typeface="Cambria Math" panose="02040503050406030204" pitchFamily="18" charset="0"/>
                            </a:rPr>
                          </m:ctrlPr>
                        </m:dPr>
                        <m:e>
                          <m:r>
                            <a:rPr lang="pl-PL" i="1">
                              <a:latin typeface="Cambria Math" panose="02040503050406030204" pitchFamily="18" charset="0"/>
                            </a:rPr>
                            <m:t>𝑥</m:t>
                          </m:r>
                        </m:e>
                      </m:d>
                      <m:r>
                        <a:rPr lang="pl-PL" i="1">
                          <a:latin typeface="Cambria Math" panose="02040503050406030204" pitchFamily="18" charset="0"/>
                        </a:rPr>
                        <m:t>=</m:t>
                      </m:r>
                      <m:r>
                        <m:rPr>
                          <m:sty m:val="p"/>
                        </m:rPr>
                        <a:rPr lang="pl-PL">
                          <a:latin typeface="Cambria Math" panose="02040503050406030204" pitchFamily="18" charset="0"/>
                        </a:rPr>
                        <m:t>sin</m:t>
                      </m:r>
                      <m:r>
                        <a:rPr lang="pl-PL" i="1">
                          <a:latin typeface="Cambria Math" panose="02040503050406030204" pitchFamily="18" charset="0"/>
                        </a:rPr>
                        <m:t>⁡(</m:t>
                      </m:r>
                      <m:r>
                        <m:rPr>
                          <m:sty m:val="p"/>
                        </m:rPr>
                        <a:rPr lang="pl-PL">
                          <a:latin typeface="Cambria Math" panose="02040503050406030204" pitchFamily="18" charset="0"/>
                        </a:rPr>
                        <m:t>ln</m:t>
                      </m:r>
                      <m:r>
                        <a:rPr lang="pl-PL" i="1">
                          <a:latin typeface="Cambria Math" panose="02040503050406030204" pitchFamily="18" charset="0"/>
                        </a:rPr>
                        <m:t>⁡(</m:t>
                      </m:r>
                      <m:r>
                        <a:rPr lang="pl-PL" i="1">
                          <a:latin typeface="Cambria Math" panose="02040503050406030204" pitchFamily="18" charset="0"/>
                        </a:rPr>
                        <m:t>𝑥</m:t>
                      </m:r>
                      <m:r>
                        <a:rPr lang="pl-PL" i="1">
                          <a:latin typeface="Cambria Math" panose="02040503050406030204" pitchFamily="18" charset="0"/>
                        </a:rPr>
                        <m:t>)),</m:t>
                      </m:r>
                      <m:r>
                        <a:rPr lang="pl-PL" i="1">
                          <a:latin typeface="Cambria Math" panose="02040503050406030204" pitchFamily="18" charset="0"/>
                        </a:rPr>
                        <m:t>𝑦</m:t>
                      </m:r>
                      <m:d>
                        <m:dPr>
                          <m:ctrlPr>
                            <a:rPr lang="pl-PL" i="1">
                              <a:latin typeface="Cambria Math" panose="02040503050406030204" pitchFamily="18" charset="0"/>
                            </a:rPr>
                          </m:ctrlPr>
                        </m:dPr>
                        <m:e>
                          <m:r>
                            <a:rPr lang="pl-PL" i="1">
                              <a:latin typeface="Cambria Math" panose="02040503050406030204" pitchFamily="18" charset="0"/>
                            </a:rPr>
                            <m:t>𝑥</m:t>
                          </m:r>
                        </m:e>
                      </m:d>
                      <m:r>
                        <a:rPr lang="pl-PL" i="1">
                          <a:latin typeface="Cambria Math" panose="02040503050406030204" pitchFamily="18" charset="0"/>
                        </a:rPr>
                        <m:t>=</m:t>
                      </m:r>
                      <m:r>
                        <m:rPr>
                          <m:sty m:val="p"/>
                        </m:rPr>
                        <a:rPr lang="pl-PL" b="0" i="0" smtClean="0">
                          <a:latin typeface="Cambria Math" panose="02040503050406030204" pitchFamily="18" charset="0"/>
                        </a:rPr>
                        <m:t>cos</m:t>
                      </m:r>
                      <m:r>
                        <a:rPr lang="pl-PL" i="1">
                          <a:latin typeface="Cambria Math" panose="02040503050406030204" pitchFamily="18" charset="0"/>
                        </a:rPr>
                        <m:t>(</m:t>
                      </m:r>
                      <m:r>
                        <m:rPr>
                          <m:sty m:val="p"/>
                        </m:rPr>
                        <a:rPr lang="pl-PL">
                          <a:latin typeface="Cambria Math" panose="02040503050406030204" pitchFamily="18" charset="0"/>
                        </a:rPr>
                        <m:t>ln</m:t>
                      </m:r>
                      <m:r>
                        <a:rPr lang="pl-PL" i="1">
                          <a:latin typeface="Cambria Math" panose="02040503050406030204" pitchFamily="18" charset="0"/>
                        </a:rPr>
                        <m:t>⁡(</m:t>
                      </m:r>
                      <m:r>
                        <a:rPr lang="pl-PL" i="1">
                          <a:latin typeface="Cambria Math" panose="02040503050406030204" pitchFamily="18" charset="0"/>
                        </a:rPr>
                        <m:t>𝑥</m:t>
                      </m:r>
                      <m:r>
                        <a:rPr lang="pl-PL" i="1">
                          <a:latin typeface="Cambria Math" panose="02040503050406030204" pitchFamily="18" charset="0"/>
                        </a:rPr>
                        <m:t>)),</m:t>
                      </m:r>
                      <m:r>
                        <a:rPr lang="pl-PL" i="1">
                          <a:latin typeface="Cambria Math" panose="02040503050406030204" pitchFamily="18" charset="0"/>
                        </a:rPr>
                        <m:t>𝑦</m:t>
                      </m:r>
                      <m:d>
                        <m:dPr>
                          <m:ctrlPr>
                            <a:rPr lang="pl-PL" i="1">
                              <a:latin typeface="Cambria Math" panose="02040503050406030204" pitchFamily="18" charset="0"/>
                            </a:rPr>
                          </m:ctrlPr>
                        </m:dPr>
                        <m:e>
                          <m:r>
                            <a:rPr lang="pl-PL" i="1">
                              <a:latin typeface="Cambria Math" panose="02040503050406030204" pitchFamily="18" charset="0"/>
                            </a:rPr>
                            <m:t>𝑥</m:t>
                          </m:r>
                        </m:e>
                      </m:d>
                      <m:r>
                        <a:rPr lang="pl-PL" i="1">
                          <a:latin typeface="Cambria Math" panose="02040503050406030204" pitchFamily="18" charset="0"/>
                        </a:rPr>
                        <m:t>=</m:t>
                      </m:r>
                      <m:sSup>
                        <m:sSupPr>
                          <m:ctrlPr>
                            <a:rPr lang="pl-PL" i="1">
                              <a:latin typeface="Cambria Math" panose="02040503050406030204" pitchFamily="18" charset="0"/>
                            </a:rPr>
                          </m:ctrlPr>
                        </m:sSupPr>
                        <m:e>
                          <m:r>
                            <a:rPr lang="pl-PL" i="1">
                              <a:latin typeface="Cambria Math" panose="02040503050406030204" pitchFamily="18" charset="0"/>
                            </a:rPr>
                            <m:t>𝑒</m:t>
                          </m:r>
                        </m:e>
                        <m:sup>
                          <m:r>
                            <m:rPr>
                              <m:sty m:val="p"/>
                            </m:rPr>
                            <a:rPr lang="pl-PL">
                              <a:latin typeface="Cambria Math" panose="02040503050406030204" pitchFamily="18" charset="0"/>
                            </a:rPr>
                            <m:t>atan</m:t>
                          </m:r>
                          <m:r>
                            <a:rPr lang="pl-PL" i="1">
                              <a:latin typeface="Cambria Math" panose="02040503050406030204" pitchFamily="18" charset="0"/>
                            </a:rPr>
                            <m:t>⁡(</m:t>
                          </m:r>
                          <m:r>
                            <a:rPr lang="pl-PL" i="1">
                              <a:latin typeface="Cambria Math" panose="02040503050406030204" pitchFamily="18" charset="0"/>
                            </a:rPr>
                            <m:t>𝑥</m:t>
                          </m:r>
                          <m:r>
                            <a:rPr lang="pl-PL" i="1">
                              <a:latin typeface="Cambria Math" panose="02040503050406030204" pitchFamily="18" charset="0"/>
                            </a:rPr>
                            <m:t>)</m:t>
                          </m:r>
                        </m:sup>
                      </m:sSup>
                    </m:oMath>
                  </m:oMathPara>
                </a14:m>
                <a:endParaRPr lang="pl-PL" dirty="0"/>
              </a:p>
              <a:p>
                <a:pPr marL="0" indent="0" algn="just">
                  <a:buNone/>
                </a:pPr>
                <a:r>
                  <a:rPr lang="pl-PL" dirty="0"/>
                  <a:t>Parametry kolejnych linii mają być następujące: linia 1 – styl linii: ":", kolor linii: czerwony, grubość linii: 1pt ; linia 2 – styl linii: "--", kolor linii: zielony, grubość linii: 2pt ; linia 3 – styl linii: "-.", kolor linii: </a:t>
                </a:r>
                <a:r>
                  <a:rPr lang="pl-PL" dirty="0" err="1"/>
                  <a:t>niebiesku</a:t>
                </a:r>
                <a:r>
                  <a:rPr lang="pl-PL" dirty="0"/>
                  <a:t>, grubość linii: 3pt ; dodać do wykresy podpisy osi i tytuł wykresu.</a:t>
                </a:r>
              </a:p>
              <a:p>
                <a:pPr marL="0" indent="0">
                  <a:lnSpc>
                    <a:spcPct val="120000"/>
                  </a:lnSpc>
                  <a:buNone/>
                </a:pPr>
                <a:r>
                  <a:rPr lang="pl-PL" b="1" dirty="0"/>
                  <a:t>Biblioteka </a:t>
                </a:r>
                <a:r>
                  <a:rPr lang="pl-PL" b="1" dirty="0" err="1"/>
                  <a:t>scikit-learn</a:t>
                </a:r>
                <a:endParaRPr lang="pl-PL" b="1" dirty="0"/>
              </a:p>
              <a:p>
                <a:pPr algn="just"/>
                <a:r>
                  <a:rPr lang="pl-PL" dirty="0"/>
                  <a:t> Wczytać zbiór danych dotyczących kwiatów irysa</a:t>
                </a:r>
              </a:p>
              <a:p>
                <a:r>
                  <a:rPr lang="pl-PL" dirty="0"/>
                  <a:t> Na podstawie opisu zbioru danych określić ilość próbek, ilość cech oraz nazwy cech</a:t>
                </a:r>
              </a:p>
              <a:p>
                <a:r>
                  <a:rPr lang="pl-PL" dirty="0"/>
                  <a:t> Na podstawie danych ze zbioru danych utworzyć tabelę. Jako nazwy cech (kolumn) wykorzystać nazwy udostępnione w polu </a:t>
                </a:r>
                <a:r>
                  <a:rPr lang="pl-PL" sz="2000" dirty="0" err="1">
                    <a:latin typeface="Consolas" panose="020B0609020204030204" pitchFamily="49" charset="0"/>
                  </a:rPr>
                  <a:t>feature_names</a:t>
                </a:r>
                <a:r>
                  <a:rPr lang="pl-PL" sz="2000" dirty="0">
                    <a:latin typeface="Consolas" panose="020B0609020204030204" pitchFamily="49" charset="0"/>
                  </a:rPr>
                  <a:t> </a:t>
                </a:r>
                <a:r>
                  <a:rPr lang="pl-PL" dirty="0"/>
                  <a:t>zbioru danych. Dodać kolumnę klas o nazwie '</a:t>
                </a:r>
                <a:r>
                  <a:rPr lang="pl-PL" dirty="0" err="1"/>
                  <a:t>species</a:t>
                </a:r>
                <a:r>
                  <a:rPr lang="pl-PL" dirty="0"/>
                  <a:t>'</a:t>
                </a:r>
              </a:p>
              <a:p>
                <a:pPr lvl="0"/>
                <a:endParaRPr lang="pl-PL" dirty="0"/>
              </a:p>
            </p:txBody>
          </p:sp>
        </mc:Choice>
        <mc:Fallback xmlns="">
          <p:sp>
            <p:nvSpPr>
              <p:cNvPr id="2" name="Symbol zastępczy zawartości 1"/>
              <p:cNvSpPr>
                <a:spLocks noGrp="1" noRot="1" noChangeAspect="1" noMove="1" noResize="1" noEditPoints="1" noAdjustHandles="1" noChangeArrowheads="1" noChangeShapeType="1" noTextEdit="1"/>
              </p:cNvSpPr>
              <p:nvPr>
                <p:ph idx="1"/>
              </p:nvPr>
            </p:nvSpPr>
            <p:spPr>
              <a:xfrm>
                <a:off x="708974" y="1047565"/>
                <a:ext cx="11345651" cy="5086905"/>
              </a:xfrm>
              <a:blipFill>
                <a:blip r:embed="rId2"/>
                <a:stretch>
                  <a:fillRect l="-699" r="-699"/>
                </a:stretch>
              </a:blipFill>
            </p:spPr>
            <p:txBody>
              <a:bodyPr/>
              <a:lstStyle/>
              <a:p>
                <a:r>
                  <a:rPr lang="pl-PL">
                    <a:noFill/>
                  </a:rPr>
                  <a:t> </a:t>
                </a:r>
              </a:p>
            </p:txBody>
          </p:sp>
        </mc:Fallback>
      </mc:AlternateContent>
      <p:sp>
        <p:nvSpPr>
          <p:cNvPr id="3" name="Symbol zastępczy numeru slajdu 2"/>
          <p:cNvSpPr>
            <a:spLocks noGrp="1"/>
          </p:cNvSpPr>
          <p:nvPr>
            <p:ph type="sldNum" sz="quarter" idx="12"/>
          </p:nvPr>
        </p:nvSpPr>
        <p:spPr/>
        <p:txBody>
          <a:bodyPr/>
          <a:lstStyle/>
          <a:p>
            <a:fld id="{8FDE72CB-069D-4F61-A85C-EB6001E6ABBA}" type="slidenum">
              <a:rPr lang="pl-PL" smtClean="0"/>
              <a:t>305</a:t>
            </a:fld>
            <a:endParaRPr lang="pl-PL"/>
          </a:p>
        </p:txBody>
      </p:sp>
      <p:sp>
        <p:nvSpPr>
          <p:cNvPr id="4" name="Tytuł 3"/>
          <p:cNvSpPr>
            <a:spLocks noGrp="1"/>
          </p:cNvSpPr>
          <p:nvPr>
            <p:ph type="ctrTitle"/>
          </p:nvPr>
        </p:nvSpPr>
        <p:spPr>
          <a:xfrm>
            <a:off x="1509622" y="163346"/>
            <a:ext cx="10420709" cy="686659"/>
          </a:xfrm>
        </p:spPr>
        <p:txBody>
          <a:bodyPr>
            <a:normAutofit fontScale="90000"/>
          </a:bodyPr>
          <a:lstStyle/>
          <a:p>
            <a:r>
              <a:rPr lang="pl-PL"/>
              <a:t>Zadania do wykonania na podstawie podanej literatury - Blok II – </a:t>
            </a:r>
            <a:r>
              <a:rPr lang="pl-PL" b="1"/>
              <a:t>Biblioteki języka </a:t>
            </a:r>
            <a:r>
              <a:rPr lang="pl-PL" b="1" err="1"/>
              <a:t>Python</a:t>
            </a:r>
            <a:endParaRPr lang="pl-PL"/>
          </a:p>
        </p:txBody>
      </p:sp>
    </p:spTree>
    <p:extLst>
      <p:ext uri="{BB962C8B-B14F-4D97-AF65-F5344CB8AC3E}">
        <p14:creationId xmlns:p14="http://schemas.microsoft.com/office/powerpoint/2010/main" val="12801403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6" y="1120463"/>
            <a:ext cx="11345651" cy="5031762"/>
          </a:xfrm>
        </p:spPr>
        <p:txBody>
          <a:bodyPr>
            <a:normAutofit fontScale="85000" lnSpcReduction="10000"/>
          </a:bodyPr>
          <a:lstStyle/>
          <a:p>
            <a:pPr>
              <a:lnSpc>
                <a:spcPct val="120000"/>
              </a:lnSpc>
            </a:pPr>
            <a:r>
              <a:rPr lang="pl-PL" dirty="0"/>
              <a:t> </a:t>
            </a:r>
            <a:r>
              <a:rPr lang="pl-PL" sz="2400" dirty="0"/>
              <a:t>Wymień metody przetwarzania danych uczących </a:t>
            </a:r>
          </a:p>
          <a:p>
            <a:pPr>
              <a:lnSpc>
                <a:spcPct val="120000"/>
              </a:lnSpc>
            </a:pPr>
            <a:r>
              <a:rPr lang="pl-PL" sz="2400" dirty="0"/>
              <a:t> Omów na przykładzie skalowanie danych min-max.</a:t>
            </a:r>
          </a:p>
          <a:p>
            <a:pPr>
              <a:lnSpc>
                <a:spcPct val="120000"/>
              </a:lnSpc>
            </a:pPr>
            <a:r>
              <a:rPr lang="pl-PL" sz="2400" dirty="0"/>
              <a:t> Na czym polega proces normalizacji danych?</a:t>
            </a:r>
          </a:p>
          <a:p>
            <a:pPr>
              <a:lnSpc>
                <a:spcPct val="120000"/>
              </a:lnSpc>
            </a:pPr>
            <a:r>
              <a:rPr lang="pl-PL" sz="2400" dirty="0"/>
              <a:t> Wymień znane Ci typy norm wykorzystywanych do normalizacji danych.</a:t>
            </a:r>
          </a:p>
          <a:p>
            <a:pPr>
              <a:lnSpc>
                <a:spcPct val="120000"/>
              </a:lnSpc>
            </a:pPr>
            <a:r>
              <a:rPr lang="pl-PL" sz="2400" dirty="0"/>
              <a:t> Omów zagadnienie wykrywania oraz obsługi danych odstających.</a:t>
            </a:r>
          </a:p>
          <a:p>
            <a:pPr>
              <a:lnSpc>
                <a:spcPct val="120000"/>
              </a:lnSpc>
            </a:pPr>
            <a:r>
              <a:rPr lang="pl-PL" sz="2400" dirty="0"/>
              <a:t> Omów zagadnienie dyskretyzacji danych. </a:t>
            </a:r>
          </a:p>
          <a:p>
            <a:pPr>
              <a:lnSpc>
                <a:spcPct val="120000"/>
              </a:lnSpc>
            </a:pPr>
            <a:r>
              <a:rPr lang="pl-PL" sz="2400" dirty="0"/>
              <a:t> Na czym polega kodowanie danych kategorialnych?</a:t>
            </a:r>
          </a:p>
          <a:p>
            <a:pPr>
              <a:lnSpc>
                <a:spcPct val="120000"/>
              </a:lnSpc>
            </a:pPr>
            <a:r>
              <a:rPr lang="pl-PL" sz="2400" dirty="0"/>
              <a:t> Omów na czym polega algorytm k-najbliższych sąsiadów</a:t>
            </a:r>
          </a:p>
          <a:p>
            <a:pPr>
              <a:lnSpc>
                <a:spcPct val="120000"/>
              </a:lnSpc>
            </a:pPr>
            <a:r>
              <a:rPr lang="pl-PL" sz="2400" dirty="0"/>
              <a:t> Wymień znane Ci metryki umożliwiające wyznaczenie odległości pomiędzy dwoma punktami (podaj opisujące je zależności). </a:t>
            </a:r>
          </a:p>
          <a:p>
            <a:pPr>
              <a:lnSpc>
                <a:spcPct val="120000"/>
              </a:lnSpc>
            </a:pPr>
            <a:r>
              <a:rPr lang="pl-PL" sz="2400" dirty="0"/>
              <a:t> Podaj poszczególne kroki pozwalające </a:t>
            </a:r>
            <a:r>
              <a:rPr lang="pl-PL" altLang="pl-PL" sz="2400" dirty="0"/>
              <a:t>zdefiniować strukturę klasyfikatora k-najbliższych sąsiadów.</a:t>
            </a:r>
            <a:endParaRPr lang="pl-PL" sz="24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306</a:t>
            </a:fld>
            <a:endParaRPr lang="pl-PL"/>
          </a:p>
        </p:txBody>
      </p:sp>
      <p:sp>
        <p:nvSpPr>
          <p:cNvPr id="4" name="Tytuł 3"/>
          <p:cNvSpPr>
            <a:spLocks noGrp="1"/>
          </p:cNvSpPr>
          <p:nvPr>
            <p:ph type="ctrTitle"/>
          </p:nvPr>
        </p:nvSpPr>
        <p:spPr/>
        <p:txBody>
          <a:bodyPr>
            <a:normAutofit fontScale="90000"/>
          </a:bodyPr>
          <a:lstStyle/>
          <a:p>
            <a:r>
              <a:rPr lang="pl-PL"/>
              <a:t>Pytania sprawdzające - Blok III – Zadanie klasyfikacji w uczeniu maszynowym</a:t>
            </a:r>
          </a:p>
        </p:txBody>
      </p:sp>
    </p:spTree>
    <p:extLst>
      <p:ext uri="{BB962C8B-B14F-4D97-AF65-F5344CB8AC3E}">
        <p14:creationId xmlns:p14="http://schemas.microsoft.com/office/powerpoint/2010/main" val="38695779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6" y="1120463"/>
            <a:ext cx="11345651" cy="5031762"/>
          </a:xfrm>
        </p:spPr>
        <p:txBody>
          <a:bodyPr>
            <a:normAutofit fontScale="85000" lnSpcReduction="20000"/>
          </a:bodyPr>
          <a:lstStyle/>
          <a:p>
            <a:pPr>
              <a:lnSpc>
                <a:spcPct val="120000"/>
              </a:lnSpc>
            </a:pPr>
            <a:r>
              <a:rPr lang="pl-PL" sz="2400" dirty="0"/>
              <a:t> Jaką znasz metodę na wyznaczenie wartości k w algorytmie k-najbliższych sąsiadów?</a:t>
            </a:r>
          </a:p>
          <a:p>
            <a:pPr>
              <a:lnSpc>
                <a:spcPct val="120000"/>
              </a:lnSpc>
            </a:pPr>
            <a:r>
              <a:rPr lang="pl-PL" sz="2400" dirty="0"/>
              <a:t> Omów na przykładzie działanie klasyfikatora Bayesa. </a:t>
            </a:r>
          </a:p>
          <a:p>
            <a:pPr>
              <a:lnSpc>
                <a:spcPct val="120000"/>
              </a:lnSpc>
            </a:pPr>
            <a:r>
              <a:rPr lang="pl-PL" sz="2400" dirty="0"/>
              <a:t> Omów implementacje klasyfikatora Bayesa w bibliotece </a:t>
            </a:r>
            <a:r>
              <a:rPr lang="pl-PL" sz="2400" dirty="0" err="1"/>
              <a:t>scikit-learn</a:t>
            </a:r>
            <a:r>
              <a:rPr lang="pl-PL" sz="2400" dirty="0"/>
              <a:t>. </a:t>
            </a:r>
          </a:p>
          <a:p>
            <a:pPr>
              <a:lnSpc>
                <a:spcPct val="120000"/>
              </a:lnSpc>
            </a:pPr>
            <a:r>
              <a:rPr lang="pl-PL" sz="2400" dirty="0"/>
              <a:t> Przedstaw graficzną reprezentację przykładowego drzewa decyzyjnego.</a:t>
            </a:r>
          </a:p>
          <a:p>
            <a:pPr>
              <a:lnSpc>
                <a:spcPct val="120000"/>
              </a:lnSpc>
            </a:pPr>
            <a:r>
              <a:rPr lang="pl-PL" sz="2400" dirty="0"/>
              <a:t> Omów poszczególne kroki tworzenia drzewa decyzyjnego.</a:t>
            </a:r>
          </a:p>
          <a:p>
            <a:pPr>
              <a:lnSpc>
                <a:spcPct val="120000"/>
              </a:lnSpc>
            </a:pPr>
            <a:r>
              <a:rPr lang="pl-PL" sz="2400" dirty="0"/>
              <a:t> Co to jest entropia oraz w jaki sposób jest obliczana? Podaj zależności matematyczne.</a:t>
            </a:r>
          </a:p>
          <a:p>
            <a:pPr>
              <a:lnSpc>
                <a:spcPct val="120000"/>
              </a:lnSpc>
            </a:pPr>
            <a:r>
              <a:rPr lang="pl-PL" sz="2400" dirty="0"/>
              <a:t> W jakim celu stosowane są drzewa decyzyjne?</a:t>
            </a:r>
          </a:p>
          <a:p>
            <a:pPr>
              <a:lnSpc>
                <a:spcPct val="120000"/>
              </a:lnSpc>
            </a:pPr>
            <a:r>
              <a:rPr lang="pl-PL" sz="2400" dirty="0"/>
              <a:t> Omów działanie algorytmu m</a:t>
            </a:r>
            <a:r>
              <a:rPr lang="pl-PL" altLang="pl-PL" sz="2400" dirty="0"/>
              <a:t>aszyny wektorów nośnych. </a:t>
            </a:r>
            <a:endParaRPr lang="pl-PL" sz="2400" dirty="0"/>
          </a:p>
          <a:p>
            <a:pPr>
              <a:lnSpc>
                <a:spcPct val="120000"/>
              </a:lnSpc>
            </a:pPr>
            <a:r>
              <a:rPr lang="pl-PL" sz="2400" dirty="0"/>
              <a:t> Jakie możemy wyróżnić </a:t>
            </a:r>
            <a:r>
              <a:rPr lang="pl-PL" altLang="pl-PL" sz="2400" dirty="0"/>
              <a:t>rodzaje funkcji jądrowych stosowanych w metodzie wektorów nośnych?</a:t>
            </a:r>
          </a:p>
          <a:p>
            <a:pPr>
              <a:lnSpc>
                <a:spcPct val="120000"/>
              </a:lnSpc>
            </a:pPr>
            <a:r>
              <a:rPr lang="pl-PL" sz="2400" dirty="0"/>
              <a:t> Czy możliwe jest zastosowanie do problemu typu XOR metody maszyny wektorów nośnych? Jeżeli tak to przy jakich założeniach?</a:t>
            </a:r>
          </a:p>
          <a:p>
            <a:pPr>
              <a:lnSpc>
                <a:spcPct val="120000"/>
              </a:lnSpc>
            </a:pPr>
            <a:r>
              <a:rPr lang="pl-PL" sz="2400" dirty="0"/>
              <a:t> Omów implementację metody wektorów nośnych w bibliotece </a:t>
            </a:r>
            <a:r>
              <a:rPr lang="pl-PL" sz="2400" dirty="0" err="1"/>
              <a:t>scikit-learn</a:t>
            </a:r>
            <a:r>
              <a:rPr lang="pl-PL" sz="2400" dirty="0"/>
              <a:t>.</a:t>
            </a:r>
          </a:p>
          <a:p>
            <a:pPr marL="0" indent="0">
              <a:lnSpc>
                <a:spcPct val="120000"/>
              </a:lnSpc>
              <a:buNone/>
            </a:pPr>
            <a:endParaRPr lang="pl-PL" sz="2400" dirty="0"/>
          </a:p>
          <a:p>
            <a:pPr marL="0" indent="0">
              <a:lnSpc>
                <a:spcPct val="120000"/>
              </a:lnSpc>
              <a:buNone/>
            </a:pPr>
            <a:endParaRPr lang="pl-PL" sz="2400" dirty="0"/>
          </a:p>
          <a:p>
            <a:pPr>
              <a:lnSpc>
                <a:spcPct val="120000"/>
              </a:lnSpc>
            </a:pPr>
            <a:endParaRPr lang="pl-PL" sz="24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307</a:t>
            </a:fld>
            <a:endParaRPr lang="pl-PL"/>
          </a:p>
        </p:txBody>
      </p:sp>
      <p:sp>
        <p:nvSpPr>
          <p:cNvPr id="4" name="Tytuł 3"/>
          <p:cNvSpPr>
            <a:spLocks noGrp="1"/>
          </p:cNvSpPr>
          <p:nvPr>
            <p:ph type="ctrTitle"/>
          </p:nvPr>
        </p:nvSpPr>
        <p:spPr/>
        <p:txBody>
          <a:bodyPr>
            <a:normAutofit fontScale="90000"/>
          </a:bodyPr>
          <a:lstStyle/>
          <a:p>
            <a:r>
              <a:rPr lang="pl-PL"/>
              <a:t>Pytania sprawdzające - Blok III – Zadanie klasyfikacji w uczeniu maszynowym</a:t>
            </a:r>
          </a:p>
        </p:txBody>
      </p:sp>
    </p:spTree>
    <p:extLst>
      <p:ext uri="{BB962C8B-B14F-4D97-AF65-F5344CB8AC3E}">
        <p14:creationId xmlns:p14="http://schemas.microsoft.com/office/powerpoint/2010/main" val="334653806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6" y="1120463"/>
            <a:ext cx="11345651" cy="5031762"/>
          </a:xfrm>
        </p:spPr>
        <p:txBody>
          <a:bodyPr>
            <a:normAutofit/>
          </a:bodyPr>
          <a:lstStyle/>
          <a:p>
            <a:pPr>
              <a:lnSpc>
                <a:spcPct val="120000"/>
              </a:lnSpc>
            </a:pPr>
            <a:r>
              <a:rPr lang="pl-PL" sz="2400" dirty="0"/>
              <a:t> Podaj oraz omów zależność matematyczną umożliwiającą wyznaczenie regresji liniowej.</a:t>
            </a:r>
          </a:p>
          <a:p>
            <a:pPr>
              <a:lnSpc>
                <a:spcPct val="120000"/>
              </a:lnSpc>
            </a:pPr>
            <a:r>
              <a:rPr lang="pl-PL" sz="2400" dirty="0"/>
              <a:t> Omów algorytm najmniejszej sumy kwadratów.</a:t>
            </a:r>
          </a:p>
          <a:p>
            <a:pPr>
              <a:lnSpc>
                <a:spcPct val="120000"/>
              </a:lnSpc>
            </a:pPr>
            <a:r>
              <a:rPr lang="pl-PL" sz="2400" dirty="0"/>
              <a:t> Podaj jaki jest jeden z n</a:t>
            </a:r>
            <a:r>
              <a:rPr lang="pl-PL" altLang="pl-PL" sz="2400" dirty="0"/>
              <a:t>ajważniejszych mierników siły związku prostoliniowego pomiędzy dwiema zmiennymi. Podaj odpowiednie zależności.</a:t>
            </a:r>
          </a:p>
          <a:p>
            <a:pPr>
              <a:lnSpc>
                <a:spcPct val="120000"/>
              </a:lnSpc>
            </a:pPr>
            <a:r>
              <a:rPr lang="pl-PL" sz="2400" dirty="0"/>
              <a:t> Czym różni się regresja grzbietowa od regresji lasso? Podaj odpowiednie zależności.</a:t>
            </a:r>
          </a:p>
          <a:p>
            <a:pPr marL="0" indent="0">
              <a:lnSpc>
                <a:spcPct val="120000"/>
              </a:lnSpc>
              <a:buNone/>
            </a:pPr>
            <a:endParaRPr lang="pl-PL" sz="2400" dirty="0"/>
          </a:p>
          <a:p>
            <a:pPr marL="0" indent="0">
              <a:lnSpc>
                <a:spcPct val="120000"/>
              </a:lnSpc>
              <a:buNone/>
            </a:pPr>
            <a:endParaRPr lang="pl-PL" sz="2400" dirty="0"/>
          </a:p>
          <a:p>
            <a:pPr>
              <a:lnSpc>
                <a:spcPct val="120000"/>
              </a:lnSpc>
            </a:pPr>
            <a:endParaRPr lang="pl-PL" sz="24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308</a:t>
            </a:fld>
            <a:endParaRPr lang="pl-PL"/>
          </a:p>
        </p:txBody>
      </p:sp>
      <p:sp>
        <p:nvSpPr>
          <p:cNvPr id="4" name="Tytuł 3"/>
          <p:cNvSpPr>
            <a:spLocks noGrp="1"/>
          </p:cNvSpPr>
          <p:nvPr>
            <p:ph type="ctrTitle"/>
          </p:nvPr>
        </p:nvSpPr>
        <p:spPr/>
        <p:txBody>
          <a:bodyPr>
            <a:normAutofit fontScale="90000"/>
          </a:bodyPr>
          <a:lstStyle/>
          <a:p>
            <a:r>
              <a:rPr lang="pl-PL"/>
              <a:t>Pytania sprawdzające - Blok III – Zadanie klasyfikacji w uczeniu maszynowym</a:t>
            </a:r>
          </a:p>
        </p:txBody>
      </p:sp>
    </p:spTree>
    <p:extLst>
      <p:ext uri="{BB962C8B-B14F-4D97-AF65-F5344CB8AC3E}">
        <p14:creationId xmlns:p14="http://schemas.microsoft.com/office/powerpoint/2010/main" val="35168255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708974" y="1498464"/>
            <a:ext cx="11345651" cy="4348544"/>
          </a:xfrm>
        </p:spPr>
        <p:txBody>
          <a:bodyPr>
            <a:normAutofit fontScale="92500" lnSpcReduction="20000"/>
          </a:bodyPr>
          <a:lstStyle/>
          <a:p>
            <a:pPr lvl="0"/>
            <a:r>
              <a:rPr lang="pl-PL" dirty="0"/>
              <a:t> </a:t>
            </a:r>
            <a:r>
              <a:rPr lang="pl-PL" b="1" dirty="0"/>
              <a:t>Zadanie 1</a:t>
            </a:r>
          </a:p>
          <a:p>
            <a:pPr marL="0" indent="0">
              <a:buNone/>
            </a:pPr>
            <a:r>
              <a:rPr lang="pl-PL" sz="2400" dirty="0"/>
              <a:t>Dla przykładowych danych zademonstruj kodowanie słowników cech.</a:t>
            </a:r>
          </a:p>
          <a:p>
            <a:r>
              <a:rPr lang="pl-PL" dirty="0"/>
              <a:t> </a:t>
            </a:r>
            <a:r>
              <a:rPr lang="pl-PL" b="1" dirty="0"/>
              <a:t>Zadanie 2</a:t>
            </a:r>
          </a:p>
          <a:p>
            <a:pPr marL="0" indent="0">
              <a:buNone/>
            </a:pPr>
            <a:r>
              <a:rPr lang="pl-PL" sz="2400" dirty="0"/>
              <a:t>Dla przykładowych danych przedstaw różnice w wynikach normalizacji przy wykorzystaniu norm L1 oraz L2.</a:t>
            </a:r>
          </a:p>
          <a:p>
            <a:r>
              <a:rPr lang="pl-PL" sz="2400" dirty="0"/>
              <a:t> </a:t>
            </a:r>
            <a:r>
              <a:rPr lang="pl-PL" sz="2400" b="1" dirty="0"/>
              <a:t>Zadanie 3</a:t>
            </a:r>
          </a:p>
          <a:p>
            <a:pPr marL="0" indent="0">
              <a:buNone/>
            </a:pPr>
            <a:r>
              <a:rPr lang="pl-PL" sz="2400" dirty="0"/>
              <a:t>Dla podanego wektora cech:</a:t>
            </a:r>
          </a:p>
          <a:p>
            <a:pPr marL="0" indent="0">
              <a:buNone/>
            </a:pPr>
            <a:r>
              <a:rPr lang="pl-PL" sz="1800" b="0" i="0" dirty="0" err="1">
                <a:solidFill>
                  <a:srgbClr val="660066"/>
                </a:solidFill>
                <a:effectLst/>
                <a:latin typeface="Courier New" panose="02070309020205020404" pitchFamily="49" charset="0"/>
              </a:rPr>
              <a:t>multiclass_feature</a:t>
            </a:r>
            <a:r>
              <a:rPr lang="pl-PL" sz="1800" b="0" i="0" dirty="0">
                <a:solidFill>
                  <a:srgbClr val="000000"/>
                </a:solidFill>
                <a:effectLst/>
                <a:latin typeface="Courier New" panose="02070309020205020404" pitchFamily="49" charset="0"/>
              </a:rPr>
              <a:t> = [(</a:t>
            </a:r>
            <a:r>
              <a:rPr lang="pl-PL" sz="1800" b="0" i="0" dirty="0">
                <a:solidFill>
                  <a:srgbClr val="008800"/>
                </a:solidFill>
                <a:effectLst/>
                <a:latin typeface="Courier New" panose="02070309020205020404" pitchFamily="49" charset="0"/>
              </a:rPr>
              <a:t>"Texas"</a:t>
            </a:r>
            <a:r>
              <a:rPr lang="pl-PL" sz="1800" b="0" i="0" dirty="0">
                <a:solidFill>
                  <a:srgbClr val="000000"/>
                </a:solidFill>
                <a:effectLst/>
                <a:latin typeface="Courier New" panose="02070309020205020404" pitchFamily="49" charset="0"/>
              </a:rPr>
              <a:t>, </a:t>
            </a:r>
            <a:r>
              <a:rPr lang="pl-PL" sz="1800" b="0" i="0" dirty="0">
                <a:solidFill>
                  <a:srgbClr val="008800"/>
                </a:solidFill>
                <a:effectLst/>
                <a:latin typeface="Courier New" panose="02070309020205020404" pitchFamily="49" charset="0"/>
              </a:rPr>
              <a:t>"Florida"</a:t>
            </a:r>
            <a:r>
              <a:rPr lang="pl-PL" sz="1800" b="0" i="0" dirty="0">
                <a:solidFill>
                  <a:srgbClr val="000000"/>
                </a:solidFill>
                <a:effectLst/>
                <a:latin typeface="Courier New" panose="02070309020205020404" pitchFamily="49" charset="0"/>
              </a:rPr>
              <a:t>), (</a:t>
            </a:r>
            <a:r>
              <a:rPr lang="pl-PL" sz="1800" b="0" i="0" dirty="0">
                <a:solidFill>
                  <a:srgbClr val="008800"/>
                </a:solidFill>
                <a:effectLst/>
                <a:latin typeface="Courier New" panose="02070309020205020404" pitchFamily="49" charset="0"/>
              </a:rPr>
              <a:t>"California"</a:t>
            </a:r>
            <a:r>
              <a:rPr lang="pl-PL" sz="1800" b="0" i="0" dirty="0">
                <a:solidFill>
                  <a:srgbClr val="000000"/>
                </a:solidFill>
                <a:effectLst/>
                <a:latin typeface="Courier New" panose="02070309020205020404" pitchFamily="49" charset="0"/>
              </a:rPr>
              <a:t>, </a:t>
            </a:r>
            <a:r>
              <a:rPr lang="pl-PL" sz="1800" b="0" i="0" dirty="0">
                <a:solidFill>
                  <a:srgbClr val="008800"/>
                </a:solidFill>
                <a:effectLst/>
                <a:latin typeface="Courier New" panose="02070309020205020404" pitchFamily="49" charset="0"/>
              </a:rPr>
              <a:t>"Alabama"</a:t>
            </a:r>
            <a:r>
              <a:rPr lang="pl-PL" sz="1800" b="0" i="0" dirty="0">
                <a:solidFill>
                  <a:srgbClr val="000000"/>
                </a:solidFill>
                <a:effectLst/>
                <a:latin typeface="Courier New" panose="02070309020205020404" pitchFamily="49" charset="0"/>
              </a:rPr>
              <a:t>), (</a:t>
            </a:r>
            <a:r>
              <a:rPr lang="pl-PL" sz="1800" b="0" i="0" dirty="0">
                <a:solidFill>
                  <a:srgbClr val="008800"/>
                </a:solidFill>
                <a:effectLst/>
                <a:latin typeface="Courier New" panose="02070309020205020404" pitchFamily="49" charset="0"/>
              </a:rPr>
              <a:t>"Texas"</a:t>
            </a:r>
            <a:r>
              <a:rPr lang="pl-PL" sz="1800" b="0" i="0" dirty="0">
                <a:solidFill>
                  <a:srgbClr val="000000"/>
                </a:solidFill>
                <a:effectLst/>
                <a:latin typeface="Courier New" panose="02070309020205020404" pitchFamily="49" charset="0"/>
              </a:rPr>
              <a:t>, </a:t>
            </a:r>
            <a:r>
              <a:rPr lang="pl-PL" sz="1800" b="0" i="0" dirty="0">
                <a:solidFill>
                  <a:srgbClr val="008800"/>
                </a:solidFill>
                <a:effectLst/>
                <a:latin typeface="Courier New" panose="02070309020205020404" pitchFamily="49" charset="0"/>
              </a:rPr>
              <a:t>"Florida"</a:t>
            </a:r>
            <a:r>
              <a:rPr lang="pl-PL" sz="1800" b="0" i="0" dirty="0">
                <a:solidFill>
                  <a:srgbClr val="000000"/>
                </a:solidFill>
                <a:effectLst/>
                <a:latin typeface="Courier New" panose="02070309020205020404" pitchFamily="49" charset="0"/>
              </a:rPr>
              <a:t>), (</a:t>
            </a:r>
            <a:r>
              <a:rPr lang="pl-PL" sz="1800" b="0" i="0" dirty="0">
                <a:solidFill>
                  <a:srgbClr val="008800"/>
                </a:solidFill>
                <a:effectLst/>
                <a:latin typeface="Courier New" panose="02070309020205020404" pitchFamily="49" charset="0"/>
              </a:rPr>
              <a:t>"</a:t>
            </a:r>
            <a:r>
              <a:rPr lang="pl-PL" sz="1800" b="0" i="0" dirty="0" err="1">
                <a:solidFill>
                  <a:srgbClr val="008800"/>
                </a:solidFill>
                <a:effectLst/>
                <a:latin typeface="Courier New" panose="02070309020205020404" pitchFamily="49" charset="0"/>
              </a:rPr>
              <a:t>Delware</a:t>
            </a:r>
            <a:r>
              <a:rPr lang="pl-PL" sz="1800" b="0" i="0" dirty="0">
                <a:solidFill>
                  <a:srgbClr val="008800"/>
                </a:solidFill>
                <a:effectLst/>
                <a:latin typeface="Courier New" panose="02070309020205020404" pitchFamily="49" charset="0"/>
              </a:rPr>
              <a:t>"</a:t>
            </a:r>
            <a:r>
              <a:rPr lang="pl-PL" sz="1800" b="0" i="0" dirty="0">
                <a:solidFill>
                  <a:srgbClr val="000000"/>
                </a:solidFill>
                <a:effectLst/>
                <a:latin typeface="Courier New" panose="02070309020205020404" pitchFamily="49" charset="0"/>
              </a:rPr>
              <a:t>, </a:t>
            </a:r>
            <a:r>
              <a:rPr lang="pl-PL" sz="1800" b="0" i="0" dirty="0">
                <a:solidFill>
                  <a:srgbClr val="008800"/>
                </a:solidFill>
                <a:effectLst/>
                <a:latin typeface="Courier New" panose="02070309020205020404" pitchFamily="49" charset="0"/>
              </a:rPr>
              <a:t>"Florida"</a:t>
            </a:r>
            <a:r>
              <a:rPr lang="pl-PL" sz="1800" b="0" i="0" dirty="0">
                <a:solidFill>
                  <a:srgbClr val="000000"/>
                </a:solidFill>
                <a:effectLst/>
                <a:latin typeface="Courier New" panose="02070309020205020404" pitchFamily="49" charset="0"/>
              </a:rPr>
              <a:t>), (</a:t>
            </a:r>
            <a:r>
              <a:rPr lang="pl-PL" sz="1800" b="0" i="0" dirty="0">
                <a:solidFill>
                  <a:srgbClr val="008800"/>
                </a:solidFill>
                <a:effectLst/>
                <a:latin typeface="Courier New" panose="02070309020205020404" pitchFamily="49" charset="0"/>
              </a:rPr>
              <a:t>"Texas"</a:t>
            </a:r>
            <a:r>
              <a:rPr lang="pl-PL" sz="1800" b="0" i="0" dirty="0">
                <a:solidFill>
                  <a:srgbClr val="000000"/>
                </a:solidFill>
                <a:effectLst/>
                <a:latin typeface="Courier New" panose="02070309020205020404" pitchFamily="49" charset="0"/>
              </a:rPr>
              <a:t>, </a:t>
            </a:r>
            <a:r>
              <a:rPr lang="pl-PL" sz="1800" b="0" i="0" dirty="0">
                <a:solidFill>
                  <a:srgbClr val="008800"/>
                </a:solidFill>
                <a:effectLst/>
                <a:latin typeface="Courier New" panose="02070309020205020404" pitchFamily="49" charset="0"/>
              </a:rPr>
              <a:t>"Alabama"</a:t>
            </a:r>
            <a:r>
              <a:rPr lang="pl-PL" sz="1800" b="0" i="0" dirty="0">
                <a:solidFill>
                  <a:srgbClr val="000000"/>
                </a:solidFill>
                <a:effectLst/>
                <a:latin typeface="Courier New" panose="02070309020205020404" pitchFamily="49" charset="0"/>
              </a:rPr>
              <a:t>)]</a:t>
            </a:r>
          </a:p>
          <a:p>
            <a:pPr marL="0" indent="0">
              <a:buNone/>
            </a:pPr>
            <a:r>
              <a:rPr lang="pl-PL" sz="2400" dirty="0"/>
              <a:t>wykonaj kodowanie nominalnych cech kategorialnych.</a:t>
            </a:r>
            <a:endParaRPr lang="pl-PL" dirty="0"/>
          </a:p>
          <a:p>
            <a:pPr lvl="0"/>
            <a:r>
              <a:rPr lang="pl-PL" dirty="0"/>
              <a:t> </a:t>
            </a:r>
            <a:r>
              <a:rPr lang="pl-PL" b="1" dirty="0"/>
              <a:t>Zadanie 4</a:t>
            </a:r>
          </a:p>
          <a:p>
            <a:pPr marL="0" indent="0">
              <a:buNone/>
            </a:pPr>
            <a:r>
              <a:rPr lang="pl-PL" dirty="0"/>
              <a:t>Dla zbioru testowego </a:t>
            </a:r>
            <a:r>
              <a:rPr lang="pl-PL" dirty="0" err="1">
                <a:latin typeface="Courier New" panose="02070309020205020404" pitchFamily="49" charset="0"/>
              </a:rPr>
              <a:t>wine</a:t>
            </a:r>
            <a:r>
              <a:rPr lang="pl-PL" dirty="0"/>
              <a:t> znajdującego się w bibliotece </a:t>
            </a:r>
            <a:r>
              <a:rPr lang="pl-PL" b="0" i="0" dirty="0" err="1">
                <a:effectLst/>
                <a:latin typeface="Courier New" panose="02070309020205020404" pitchFamily="49" charset="0"/>
              </a:rPr>
              <a:t>sklearn</a:t>
            </a:r>
            <a:r>
              <a:rPr lang="pl-PL" b="0" i="0" dirty="0">
                <a:effectLst/>
                <a:latin typeface="Courier New" panose="02070309020205020404" pitchFamily="49" charset="0"/>
              </a:rPr>
              <a:t> </a:t>
            </a:r>
            <a:r>
              <a:rPr lang="pl-PL" dirty="0"/>
              <a:t>zaimplementuj model KNN dla k=5.</a:t>
            </a:r>
          </a:p>
          <a:p>
            <a:pPr marL="0" lvl="0" indent="0">
              <a:buNone/>
            </a:pPr>
            <a:endParaRPr lang="pl-PL" b="1"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309</a:t>
            </a:fld>
            <a:endParaRPr lang="pl-PL"/>
          </a:p>
        </p:txBody>
      </p:sp>
      <p:sp>
        <p:nvSpPr>
          <p:cNvPr id="4" name="Tytuł 3"/>
          <p:cNvSpPr>
            <a:spLocks noGrp="1"/>
          </p:cNvSpPr>
          <p:nvPr>
            <p:ph type="ctrTitle"/>
          </p:nvPr>
        </p:nvSpPr>
        <p:spPr>
          <a:xfrm>
            <a:off x="1509622" y="163346"/>
            <a:ext cx="10420709" cy="686659"/>
          </a:xfrm>
        </p:spPr>
        <p:txBody>
          <a:bodyPr>
            <a:normAutofit fontScale="90000"/>
          </a:bodyPr>
          <a:lstStyle/>
          <a:p>
            <a:r>
              <a:rPr lang="pl-PL" dirty="0"/>
              <a:t>Zadania do wykonania na podstawie podanej literatury - Blok III – </a:t>
            </a:r>
            <a:r>
              <a:rPr lang="pl-PL" b="1" dirty="0"/>
              <a:t>Zadanie klasyfikacji w uczeniu maszynowym</a:t>
            </a:r>
            <a:endParaRPr lang="pl-PL" dirty="0"/>
          </a:p>
        </p:txBody>
      </p:sp>
    </p:spTree>
    <p:extLst>
      <p:ext uri="{BB962C8B-B14F-4D97-AF65-F5344CB8AC3E}">
        <p14:creationId xmlns:p14="http://schemas.microsoft.com/office/powerpoint/2010/main" val="818397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1146875" y="1995165"/>
            <a:ext cx="4927107" cy="4033916"/>
          </a:xfrm>
        </p:spPr>
        <p:txBody>
          <a:bodyPr>
            <a:noAutofit/>
          </a:bodyPr>
          <a:lstStyle/>
          <a:p>
            <a:pPr algn="just"/>
            <a:r>
              <a:rPr lang="pl-PL" altLang="pl-PL" sz="2200" dirty="0"/>
              <a:t> </a:t>
            </a:r>
            <a:r>
              <a:rPr lang="pl-PL" sz="2200" dirty="0"/>
              <a:t>Operatory arytmetyczne: </a:t>
            </a:r>
            <a:r>
              <a:rPr lang="pl-PL" altLang="pl-PL" sz="2000" dirty="0">
                <a:latin typeface="Consolas" panose="020B0609020204030204" pitchFamily="49" charset="0"/>
              </a:rPr>
              <a:t>+,-,*,/,        //</a:t>
            </a:r>
            <a:r>
              <a:rPr lang="pl-PL" altLang="pl-PL" sz="2200" dirty="0">
                <a:latin typeface="Consolas" panose="020B0609020204030204" pitchFamily="49" charset="0"/>
              </a:rPr>
              <a:t> </a:t>
            </a:r>
            <a:r>
              <a:rPr lang="pl-PL" sz="2200" dirty="0"/>
              <a:t>(dzielenie całkowite)</a:t>
            </a:r>
            <a:r>
              <a:rPr lang="pl-PL" altLang="pl-PL" sz="2000" dirty="0">
                <a:latin typeface="Consolas" panose="020B0609020204030204" pitchFamily="49" charset="0"/>
              </a:rPr>
              <a:t>, % </a:t>
            </a:r>
            <a:r>
              <a:rPr lang="pl-PL" sz="2200" dirty="0"/>
              <a:t>(reszta z dzielenia)</a:t>
            </a:r>
            <a:r>
              <a:rPr lang="pl-PL" altLang="pl-PL" sz="2000" dirty="0">
                <a:latin typeface="Consolas" panose="020B0609020204030204" pitchFamily="49" charset="0"/>
              </a:rPr>
              <a:t>, ** </a:t>
            </a:r>
            <a:r>
              <a:rPr lang="pl-PL" sz="2200" dirty="0"/>
              <a:t>(potęgowanie), </a:t>
            </a:r>
            <a:r>
              <a:rPr lang="pl-PL" altLang="pl-PL" sz="2000" dirty="0" err="1">
                <a:latin typeface="Consolas" panose="020B0609020204030204" pitchFamily="49" charset="0"/>
              </a:rPr>
              <a:t>abs</a:t>
            </a:r>
            <a:r>
              <a:rPr lang="pl-PL" altLang="pl-PL" sz="2000" dirty="0">
                <a:latin typeface="Consolas" panose="020B0609020204030204" pitchFamily="49" charset="0"/>
              </a:rPr>
              <a:t>() </a:t>
            </a:r>
            <a:r>
              <a:rPr lang="pl-PL" sz="2200" dirty="0"/>
              <a:t>(moduł)</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4.3 + 5.8</a:t>
            </a:r>
          </a:p>
          <a:p>
            <a:pPr marL="0" indent="0">
              <a:buNone/>
            </a:pPr>
            <a:r>
              <a:rPr lang="en-US" sz="2000" dirty="0">
                <a:solidFill>
                  <a:srgbClr val="8B0000"/>
                </a:solidFill>
                <a:latin typeface="Consolas" panose="020B0609020204030204" pitchFamily="49" charset="0"/>
              </a:rPr>
              <a:t>Out[</a:t>
            </a:r>
            <a:r>
              <a:rPr lang="en-US"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10.1</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7 // 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3</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8 % 3</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2</a:t>
            </a:r>
          </a:p>
          <a:p>
            <a:pPr marL="0" indent="0">
              <a:buNone/>
            </a:pPr>
            <a:endParaRPr lang="pl-PL" sz="2200" dirty="0"/>
          </a:p>
          <a:p>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31</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73982" y="1995165"/>
            <a:ext cx="4243531"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2 ** 8</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256</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abs</a:t>
            </a:r>
            <a:r>
              <a:rPr lang="pl-PL" sz="2000" dirty="0">
                <a:latin typeface="Consolas" panose="020B0609020204030204" pitchFamily="49" charset="0"/>
              </a:rPr>
              <a:t>(-10.4)</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10.4</a:t>
            </a:r>
          </a:p>
          <a:p>
            <a:r>
              <a:rPr lang="pl-PL" sz="2200" dirty="0"/>
              <a:t> Konwersja pomiędzy typami: </a:t>
            </a:r>
            <a:r>
              <a:rPr lang="pl-PL" altLang="pl-PL" sz="2000" dirty="0" err="1">
                <a:latin typeface="Consolas" panose="020B0609020204030204" pitchFamily="49" charset="0"/>
              </a:rPr>
              <a:t>int</a:t>
            </a:r>
            <a:r>
              <a:rPr lang="pl-PL" altLang="pl-PL" sz="2000" dirty="0">
                <a:latin typeface="Consolas" panose="020B0609020204030204" pitchFamily="49" charset="0"/>
              </a:rPr>
              <a:t>(), </a:t>
            </a:r>
            <a:r>
              <a:rPr lang="pl-PL" altLang="pl-PL" sz="2000" dirty="0" err="1">
                <a:latin typeface="Consolas" panose="020B0609020204030204" pitchFamily="49" charset="0"/>
              </a:rPr>
              <a:t>float</a:t>
            </a:r>
            <a:r>
              <a:rPr lang="pl-PL" altLang="pl-PL" sz="2000" dirty="0">
                <a:latin typeface="Consolas" panose="020B0609020204030204" pitchFamily="49" charset="0"/>
              </a:rPr>
              <a:t>() </a:t>
            </a:r>
            <a:endParaRPr 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int</a:t>
            </a:r>
            <a:r>
              <a:rPr lang="pl-PL" sz="2000" dirty="0">
                <a:latin typeface="Consolas" panose="020B0609020204030204" pitchFamily="49" charset="0"/>
              </a:rPr>
              <a:t>(2.4)</a:t>
            </a:r>
          </a:p>
          <a:p>
            <a:pPr marL="0" indent="0">
              <a:buNone/>
            </a:pPr>
            <a:r>
              <a:rPr lang="en-US" sz="2000" dirty="0">
                <a:solidFill>
                  <a:srgbClr val="8B0000"/>
                </a:solidFill>
                <a:latin typeface="Consolas" panose="020B0609020204030204" pitchFamily="49" charset="0"/>
              </a:rPr>
              <a:t>Out[</a:t>
            </a:r>
            <a:r>
              <a:rPr lang="en-US"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2</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float</a:t>
            </a:r>
            <a:r>
              <a:rPr lang="pl-PL" sz="2000" dirty="0">
                <a:latin typeface="Consolas" panose="020B0609020204030204" pitchFamily="49" charset="0"/>
              </a:rPr>
              <a:t>(10)</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10.0</a:t>
            </a:r>
          </a:p>
          <a:p>
            <a:pPr marL="0" indent="0">
              <a:buNone/>
            </a:pPr>
            <a:endParaRPr lang="pl-PL" sz="2000" dirty="0">
              <a:latin typeface="Consolas" panose="020B0609020204030204" pitchFamily="49" charset="0"/>
            </a:endParaRPr>
          </a:p>
          <a:p>
            <a:pPr marL="0" indent="0">
              <a:buFont typeface="Wingdings" panose="05000000000000000000" pitchFamily="2" charset="2"/>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1146875" y="1410078"/>
            <a:ext cx="8938158" cy="430887"/>
          </a:xfrm>
          <a:prstGeom prst="rect">
            <a:avLst/>
          </a:prstGeom>
          <a:noFill/>
        </p:spPr>
        <p:txBody>
          <a:bodyPr wrap="square" rtlCol="0">
            <a:spAutoFit/>
          </a:bodyPr>
          <a:lstStyle/>
          <a:p>
            <a:r>
              <a:rPr lang="pl-PL" altLang="pl-PL" sz="2200" dirty="0"/>
              <a:t>Operatory</a:t>
            </a:r>
            <a:endParaRPr lang="pl-PL" sz="2200" dirty="0"/>
          </a:p>
        </p:txBody>
      </p:sp>
    </p:spTree>
    <p:extLst>
      <p:ext uri="{BB962C8B-B14F-4D97-AF65-F5344CB8AC3E}">
        <p14:creationId xmlns:p14="http://schemas.microsoft.com/office/powerpoint/2010/main" val="5670749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100831"/>
            <a:ext cx="10515600" cy="5033639"/>
          </a:xfrm>
        </p:spPr>
        <p:txBody>
          <a:bodyPr>
            <a:normAutofit/>
          </a:bodyPr>
          <a:lstStyle/>
          <a:p>
            <a:r>
              <a:rPr lang="pl-PL" dirty="0"/>
              <a:t>  </a:t>
            </a:r>
            <a:r>
              <a:rPr lang="pl-PL" b="1" dirty="0"/>
              <a:t>Zadanie 5</a:t>
            </a:r>
          </a:p>
          <a:p>
            <a:pPr marL="0" indent="0">
              <a:buNone/>
            </a:pPr>
            <a:r>
              <a:rPr lang="pl-PL" dirty="0"/>
              <a:t>Korzystając z danych umieszczonych na:</a:t>
            </a:r>
          </a:p>
          <a:p>
            <a:pPr marL="0" indent="0">
              <a:buNone/>
            </a:pPr>
            <a:r>
              <a:rPr lang="pl-PL" sz="2200" dirty="0">
                <a:hlinkClick r:id="rId2"/>
              </a:rPr>
              <a:t>https://www.kaggle.com/uciml/pima-indians-diabetes-database</a:t>
            </a:r>
            <a:endParaRPr lang="pl-PL" sz="2200" dirty="0"/>
          </a:p>
          <a:p>
            <a:pPr marL="0" indent="0">
              <a:buNone/>
            </a:pPr>
            <a:r>
              <a:rPr lang="pl-PL" dirty="0"/>
              <a:t>Zaimplementuj klasyfikator Bayesa. Kod do wczytania pobranych danych:</a:t>
            </a:r>
          </a:p>
          <a:p>
            <a:pPr marL="0" indent="0">
              <a:buNone/>
            </a:pPr>
            <a:r>
              <a:rPr lang="pl-PL" sz="1600" dirty="0">
                <a:solidFill>
                  <a:srgbClr val="880000"/>
                </a:solidFill>
                <a:latin typeface="Courier New" panose="02070309020205020404" pitchFamily="49" charset="0"/>
              </a:rPr>
              <a:t># Wczytanie danych z pliku</a:t>
            </a:r>
          </a:p>
          <a:p>
            <a:pPr marL="0" indent="0">
              <a:buNone/>
            </a:pPr>
            <a:r>
              <a:rPr lang="pt-BR" sz="1600" b="0" i="0" dirty="0">
                <a:solidFill>
                  <a:srgbClr val="000088"/>
                </a:solidFill>
                <a:effectLst/>
                <a:latin typeface="Courier New" panose="02070309020205020404" pitchFamily="49" charset="0"/>
              </a:rPr>
              <a:t>import</a:t>
            </a:r>
            <a:r>
              <a:rPr lang="pt-BR" sz="1600" b="0" i="0" dirty="0">
                <a:solidFill>
                  <a:srgbClr val="000000"/>
                </a:solidFill>
                <a:effectLst/>
                <a:latin typeface="Courier New" panose="02070309020205020404" pitchFamily="49" charset="0"/>
              </a:rPr>
              <a:t> pandas </a:t>
            </a:r>
            <a:r>
              <a:rPr lang="pt-BR" sz="1600" b="0" i="0" dirty="0">
                <a:solidFill>
                  <a:srgbClr val="000088"/>
                </a:solidFill>
                <a:effectLst/>
                <a:latin typeface="Courier New" panose="02070309020205020404" pitchFamily="49" charset="0"/>
              </a:rPr>
              <a:t>as</a:t>
            </a:r>
            <a:r>
              <a:rPr lang="pt-BR" sz="1600" b="0" i="0" dirty="0">
                <a:solidFill>
                  <a:srgbClr val="000000"/>
                </a:solidFill>
                <a:effectLst/>
                <a:latin typeface="Courier New" panose="02070309020205020404" pitchFamily="49" charset="0"/>
              </a:rPr>
              <a:t> pd </a:t>
            </a:r>
            <a:endParaRPr lang="pl-PL" sz="1600" b="0" i="0" dirty="0">
              <a:solidFill>
                <a:srgbClr val="000000"/>
              </a:solidFill>
              <a:effectLst/>
              <a:latin typeface="Courier New" panose="02070309020205020404" pitchFamily="49" charset="0"/>
            </a:endParaRPr>
          </a:p>
          <a:p>
            <a:pPr marL="0" indent="0">
              <a:buNone/>
            </a:pPr>
            <a:r>
              <a:rPr lang="pt-BR" sz="1600" b="0" i="0" dirty="0">
                <a:solidFill>
                  <a:srgbClr val="000000"/>
                </a:solidFill>
                <a:effectLst/>
                <a:latin typeface="Courier New" panose="02070309020205020404" pitchFamily="49" charset="0"/>
              </a:rPr>
              <a:t>data = pd.read_csv(</a:t>
            </a:r>
            <a:r>
              <a:rPr lang="pt-BR" sz="1600" b="0" i="0" dirty="0">
                <a:solidFill>
                  <a:srgbClr val="008800"/>
                </a:solidFill>
                <a:effectLst/>
                <a:latin typeface="Courier New" panose="02070309020205020404" pitchFamily="49" charset="0"/>
              </a:rPr>
              <a:t>"diabetes.csv"</a:t>
            </a:r>
            <a:r>
              <a:rPr lang="pt-BR" sz="1600" b="0" i="0" dirty="0">
                <a:solidFill>
                  <a:srgbClr val="000000"/>
                </a:solidFill>
                <a:effectLst/>
                <a:latin typeface="Courier New" panose="02070309020205020404" pitchFamily="49" charset="0"/>
              </a:rPr>
              <a:t>)</a:t>
            </a:r>
            <a:endParaRPr lang="pl-PL" sz="1600" b="0" i="0" dirty="0">
              <a:solidFill>
                <a:srgbClr val="000000"/>
              </a:solidFill>
              <a:effectLst/>
              <a:latin typeface="Courier New" panose="02070309020205020404" pitchFamily="49" charset="0"/>
            </a:endParaRPr>
          </a:p>
          <a:p>
            <a:pPr marL="0" indent="0">
              <a:buNone/>
            </a:pPr>
            <a:r>
              <a:rPr lang="pl-PL" sz="1600" dirty="0">
                <a:solidFill>
                  <a:srgbClr val="880000"/>
                </a:solidFill>
                <a:latin typeface="Courier New" panose="02070309020205020404" pitchFamily="49" charset="0"/>
              </a:rPr>
              <a:t># Wyświetlenie części danych</a:t>
            </a:r>
          </a:p>
          <a:p>
            <a:pPr marL="0" indent="0">
              <a:buNone/>
            </a:pPr>
            <a:r>
              <a:rPr lang="pl-PL" sz="1600" dirty="0" err="1">
                <a:solidFill>
                  <a:srgbClr val="000000"/>
                </a:solidFill>
                <a:latin typeface="Courier New" panose="02070309020205020404" pitchFamily="49" charset="0"/>
              </a:rPr>
              <a:t>data.head</a:t>
            </a:r>
            <a:r>
              <a:rPr lang="pl-PL" sz="1600" dirty="0">
                <a:solidFill>
                  <a:srgbClr val="000000"/>
                </a:solidFill>
                <a:latin typeface="Courier New" panose="02070309020205020404" pitchFamily="49" charset="0"/>
              </a:rPr>
              <a:t>(3)</a:t>
            </a:r>
          </a:p>
          <a:p>
            <a:pPr marL="0" indent="0">
              <a:buNone/>
            </a:pPr>
            <a:endParaRPr lang="pl-PL" sz="1600" dirty="0">
              <a:solidFill>
                <a:srgbClr val="000000"/>
              </a:solidFill>
              <a:latin typeface="Courier New" panose="02070309020205020404" pitchFamily="49" charset="0"/>
            </a:endParaRPr>
          </a:p>
          <a:p>
            <a:pPr marL="0" indent="0">
              <a:buNone/>
            </a:pPr>
            <a:endParaRPr lang="pl-PL" sz="16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310</a:t>
            </a:fld>
            <a:endParaRPr lang="pl-PL"/>
          </a:p>
        </p:txBody>
      </p:sp>
      <p:sp>
        <p:nvSpPr>
          <p:cNvPr id="4" name="Tytuł 3"/>
          <p:cNvSpPr>
            <a:spLocks noGrp="1"/>
          </p:cNvSpPr>
          <p:nvPr>
            <p:ph type="ctrTitle"/>
          </p:nvPr>
        </p:nvSpPr>
        <p:spPr/>
        <p:txBody>
          <a:bodyPr>
            <a:normAutofit fontScale="90000"/>
          </a:bodyPr>
          <a:lstStyle/>
          <a:p>
            <a:r>
              <a:rPr lang="pl-PL" dirty="0"/>
              <a:t>Zadania do wykonania na podstawie podanej literatury - Blok III – </a:t>
            </a:r>
            <a:r>
              <a:rPr lang="pl-PL" b="1" dirty="0"/>
              <a:t>Zadanie klasyfikacji w uczeniu maszynowym</a:t>
            </a:r>
            <a:endParaRPr lang="pl-PL" dirty="0"/>
          </a:p>
        </p:txBody>
      </p:sp>
      <p:pic>
        <p:nvPicPr>
          <p:cNvPr id="8" name="Obraz 7">
            <a:extLst>
              <a:ext uri="{FF2B5EF4-FFF2-40B4-BE49-F238E27FC236}">
                <a16:creationId xmlns:a16="http://schemas.microsoft.com/office/drawing/2014/main" id="{367F7B43-C3C0-48E9-BCBE-95CB7EA77BC0}"/>
              </a:ext>
            </a:extLst>
          </p:cNvPr>
          <p:cNvPicPr>
            <a:picLocks noChangeAspect="1"/>
          </p:cNvPicPr>
          <p:nvPr/>
        </p:nvPicPr>
        <p:blipFill>
          <a:blip r:embed="rId3"/>
          <a:stretch>
            <a:fillRect/>
          </a:stretch>
        </p:blipFill>
        <p:spPr>
          <a:xfrm>
            <a:off x="806753" y="4598844"/>
            <a:ext cx="9677400" cy="1428750"/>
          </a:xfrm>
          <a:prstGeom prst="rect">
            <a:avLst/>
          </a:prstGeom>
        </p:spPr>
      </p:pic>
    </p:spTree>
    <p:extLst>
      <p:ext uri="{BB962C8B-B14F-4D97-AF65-F5344CB8AC3E}">
        <p14:creationId xmlns:p14="http://schemas.microsoft.com/office/powerpoint/2010/main" val="1786927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227075"/>
            <a:ext cx="10515600" cy="4677328"/>
          </a:xfrm>
        </p:spPr>
        <p:txBody>
          <a:bodyPr>
            <a:normAutofit/>
          </a:bodyPr>
          <a:lstStyle/>
          <a:p>
            <a:r>
              <a:rPr lang="pl-PL" dirty="0"/>
              <a:t>  </a:t>
            </a:r>
            <a:r>
              <a:rPr lang="pl-PL" b="1" dirty="0"/>
              <a:t>Zadanie 6</a:t>
            </a:r>
          </a:p>
          <a:p>
            <a:pPr marL="0" indent="0">
              <a:buNone/>
            </a:pPr>
            <a:r>
              <a:rPr lang="pl-PL" dirty="0"/>
              <a:t>Dla danych wygenerowanych za pomocą skryptu.</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sklearn.datasets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make_blobs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X, y = </a:t>
            </a:r>
            <a:r>
              <a:rPr lang="pl-PL" sz="1600" b="0" i="0" dirty="0" err="1">
                <a:solidFill>
                  <a:srgbClr val="000000"/>
                </a:solidFill>
                <a:effectLst/>
                <a:latin typeface="Courier New" panose="02070309020205020404" pitchFamily="49" charset="0"/>
              </a:rPr>
              <a:t>make_blobs</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n_samples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100</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centers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,random_state=</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cluster_std</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0.65</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plt.scatter</a:t>
            </a:r>
            <a:r>
              <a:rPr lang="pl-PL" sz="1600" b="0" i="0" dirty="0">
                <a:solidFill>
                  <a:srgbClr val="000000"/>
                </a:solidFill>
                <a:effectLst/>
                <a:latin typeface="Courier New" panose="02070309020205020404" pitchFamily="49" charset="0"/>
              </a:rPr>
              <a:t>(X[:, 0], X[:, 1], c=</a:t>
            </a:r>
            <a:r>
              <a:rPr lang="pl-PL" sz="1600" b="0" i="0" dirty="0" err="1">
                <a:solidFill>
                  <a:srgbClr val="000000"/>
                </a:solidFill>
                <a:effectLst/>
                <a:latin typeface="Courier New" panose="02070309020205020404" pitchFamily="49" charset="0"/>
              </a:rPr>
              <a:t>y,cmap</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RdYlBu</a:t>
            </a:r>
            <a:r>
              <a:rPr lang="pl-PL" sz="1600" b="0" i="0" dirty="0">
                <a:solidFill>
                  <a:srgbClr val="000000"/>
                </a:solidFill>
                <a:effectLst/>
                <a:latin typeface="Courier New" panose="02070309020205020404" pitchFamily="49" charset="0"/>
              </a:rPr>
              <a:t>');</a:t>
            </a: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dirty="0"/>
          </a:p>
          <a:p>
            <a:pPr marL="0" indent="0">
              <a:buNone/>
            </a:pPr>
            <a:endParaRPr lang="pl-PL" dirty="0"/>
          </a:p>
          <a:p>
            <a:pPr marL="0" indent="0">
              <a:buNone/>
            </a:pPr>
            <a:r>
              <a:rPr lang="pl-PL" dirty="0"/>
              <a:t>Zaimplementuj klasyfikator Bayesa umożliwiający klasyfikację do dwóch klas.</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311</a:t>
            </a:fld>
            <a:endParaRPr lang="pl-PL" dirty="0"/>
          </a:p>
        </p:txBody>
      </p:sp>
      <p:sp>
        <p:nvSpPr>
          <p:cNvPr id="4" name="Tytuł 3"/>
          <p:cNvSpPr>
            <a:spLocks noGrp="1"/>
          </p:cNvSpPr>
          <p:nvPr>
            <p:ph type="ctrTitle"/>
          </p:nvPr>
        </p:nvSpPr>
        <p:spPr/>
        <p:txBody>
          <a:bodyPr>
            <a:normAutofit fontScale="90000"/>
          </a:bodyPr>
          <a:lstStyle/>
          <a:p>
            <a:r>
              <a:rPr lang="pl-PL" dirty="0"/>
              <a:t>Zadania do wykonania na podstawie podanej literatury - Blok III – </a:t>
            </a:r>
            <a:r>
              <a:rPr lang="pl-PL" b="1" dirty="0"/>
              <a:t>Zadanie klasyfikacji w uczeniu maszynowym</a:t>
            </a:r>
            <a:endParaRPr lang="pl-PL" dirty="0"/>
          </a:p>
        </p:txBody>
      </p:sp>
      <p:pic>
        <p:nvPicPr>
          <p:cNvPr id="9218" name="Picture 2">
            <a:extLst>
              <a:ext uri="{FF2B5EF4-FFF2-40B4-BE49-F238E27FC236}">
                <a16:creationId xmlns:a16="http://schemas.microsoft.com/office/drawing/2014/main" id="{E74D3AD2-9AC8-48FE-A6C1-7E30BCB53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7531" y="3011889"/>
            <a:ext cx="346710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5974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679570"/>
          </a:xfrm>
        </p:spPr>
        <p:txBody>
          <a:bodyPr>
            <a:normAutofit fontScale="92500" lnSpcReduction="20000"/>
          </a:bodyPr>
          <a:lstStyle/>
          <a:p>
            <a:r>
              <a:rPr lang="pl-PL" dirty="0"/>
              <a:t> </a:t>
            </a:r>
            <a:r>
              <a:rPr lang="pl-PL" b="1" dirty="0"/>
              <a:t>Zadanie 7</a:t>
            </a:r>
            <a:r>
              <a:rPr lang="pl-PL" dirty="0"/>
              <a:t> </a:t>
            </a:r>
          </a:p>
          <a:p>
            <a:pPr marL="0" indent="0">
              <a:buNone/>
            </a:pPr>
            <a:r>
              <a:rPr lang="pl-PL" dirty="0"/>
              <a:t>Dla podanych danych o osobach zatrudnionych w firmie:</a:t>
            </a:r>
          </a:p>
          <a:p>
            <a:pPr marL="0" indent="0">
              <a:buNone/>
            </a:pPr>
            <a:r>
              <a:rPr lang="pl-PL" sz="1600" b="0" i="0" dirty="0">
                <a:solidFill>
                  <a:srgbClr val="880000"/>
                </a:solidFill>
                <a:effectLst/>
                <a:latin typeface="Courier New" panose="02070309020205020404" pitchFamily="49" charset="0"/>
              </a:rPr>
              <a:t># Ocena[0-6], Wiek, Zarobki[</a:t>
            </a:r>
            <a:r>
              <a:rPr lang="pl-PL" sz="1600" b="0" i="0" dirty="0" err="1">
                <a:solidFill>
                  <a:srgbClr val="880000"/>
                </a:solidFill>
                <a:effectLst/>
                <a:latin typeface="Courier New" panose="02070309020205020404" pitchFamily="49" charset="0"/>
              </a:rPr>
              <a:t>tyś.rocznie</a:t>
            </a:r>
            <a:r>
              <a:rPr lang="pl-PL" sz="1600" b="0" i="0" dirty="0">
                <a:solidFill>
                  <a:srgbClr val="880000"/>
                </a:solidFill>
                <a:effectLst/>
                <a:latin typeface="Courier New" panose="02070309020205020404" pitchFamily="49" charset="0"/>
              </a:rPr>
              <a:t>]</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features</a:t>
            </a:r>
            <a:r>
              <a:rPr lang="pl-PL" sz="1600" b="0" i="0" dirty="0">
                <a:solidFill>
                  <a:srgbClr val="000000"/>
                </a:solidFill>
                <a:effectLst/>
                <a:latin typeface="Courier New" panose="02070309020205020404" pitchFamily="49" charset="0"/>
              </a:rPr>
              <a:t> = [ (</a:t>
            </a:r>
            <a:r>
              <a:rPr lang="pl-PL" sz="1600" b="0" i="0" dirty="0">
                <a:solidFill>
                  <a:srgbClr val="006666"/>
                </a:solidFill>
                <a:effectLst/>
                <a:latin typeface="Courier New" panose="02070309020205020404" pitchFamily="49" charset="0"/>
              </a:rPr>
              <a:t>6.00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28</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120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5.56</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25</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100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5.20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23</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80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5.10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21</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90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5.00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29</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60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4.50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30</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55</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3.42</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22</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45</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2.75</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25</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45</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labels</a:t>
            </a:r>
            <a:r>
              <a:rPr lang="pl-PL" sz="1600" b="0" i="0" dirty="0">
                <a:solidFill>
                  <a:srgbClr val="000000"/>
                </a:solidFill>
                <a:effectLst/>
                <a:latin typeface="Courier New" panose="02070309020205020404" pitchFamily="49" charset="0"/>
              </a:rPr>
              <a:t> = [ </a:t>
            </a:r>
            <a:r>
              <a:rPr lang="pl-PL" sz="1600" b="0" i="0" dirty="0">
                <a:solidFill>
                  <a:srgbClr val="008800"/>
                </a:solidFill>
                <a:effectLst/>
                <a:latin typeface="Courier New" panose="02070309020205020404" pitchFamily="49" charset="0"/>
              </a:rPr>
              <a:t>"tak"</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"tak"</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"tak"</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"tak"</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"nie"</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"nie"</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"nie"</a:t>
            </a:r>
            <a:r>
              <a:rPr lang="pl-PL" sz="1600" b="0" i="0" dirty="0">
                <a:solidFill>
                  <a:srgbClr val="000000"/>
                </a:solidFill>
                <a:effectLst/>
                <a:latin typeface="Courier New" panose="02070309020205020404" pitchFamily="49" charset="0"/>
              </a:rPr>
              <a:t>, </a:t>
            </a:r>
            <a:r>
              <a:rPr lang="pl-PL" sz="1600" b="0" i="0" dirty="0">
                <a:solidFill>
                  <a:srgbClr val="008800"/>
                </a:solidFill>
                <a:effectLst/>
                <a:latin typeface="Courier New" panose="02070309020205020404" pitchFamily="49" charset="0"/>
              </a:rPr>
              <a:t>"nie"</a:t>
            </a:r>
            <a:r>
              <a:rPr lang="pl-PL" sz="1600" b="0" i="0" dirty="0">
                <a:solidFill>
                  <a:srgbClr val="000000"/>
                </a:solidFill>
                <a:effectLst/>
                <a:latin typeface="Courier New" panose="02070309020205020404" pitchFamily="49" charset="0"/>
              </a:rPr>
              <a:t>]</a:t>
            </a:r>
          </a:p>
          <a:p>
            <a:pPr marL="0" indent="0">
              <a:buNone/>
            </a:pPr>
            <a:r>
              <a:rPr lang="pl-PL" dirty="0"/>
              <a:t>zaimplementuj drzewo decyzyjne oraz sprawdź czy osoba o danych (4.5, 26, 60) uzyska rekomendację do awansu zawodowego.</a:t>
            </a:r>
          </a:p>
          <a:p>
            <a:r>
              <a:rPr lang="pl-PL" dirty="0"/>
              <a:t> </a:t>
            </a:r>
            <a:r>
              <a:rPr lang="pl-PL" b="1" dirty="0"/>
              <a:t>Zadanie 8</a:t>
            </a:r>
          </a:p>
          <a:p>
            <a:pPr marL="0" indent="0">
              <a:buNone/>
            </a:pPr>
            <a:r>
              <a:rPr lang="pl-PL" dirty="0"/>
              <a:t>Dla danych zawierających wartości numeryczne pobrane z obrazów uzyskanych z banknotów: </a:t>
            </a:r>
            <a:r>
              <a:rPr lang="pl-PL" dirty="0">
                <a:hlinkClick r:id="rId2"/>
              </a:rPr>
              <a:t>https://archive.ics.uci.edu/ml/machine-learning-databases/00267/data_banknote_authentication.txt</a:t>
            </a:r>
            <a:endParaRPr lang="pl-PL" dirty="0"/>
          </a:p>
          <a:p>
            <a:pPr marL="0" indent="0">
              <a:buNone/>
            </a:pPr>
            <a:r>
              <a:rPr lang="pl-PL" dirty="0"/>
              <a:t>zaimplementuj drzewo decyzyjne umożliwiające sprawdzenie czy dany banknot jest prawdziwy. Ostatnia wartość liczbowa w zbiorze określa przynależność do klasy (prawdziwy-1, sfałszowany-0).</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312</a:t>
            </a:fld>
            <a:endParaRPr lang="pl-PL"/>
          </a:p>
        </p:txBody>
      </p:sp>
      <p:sp>
        <p:nvSpPr>
          <p:cNvPr id="4" name="Tytuł 3"/>
          <p:cNvSpPr>
            <a:spLocks noGrp="1"/>
          </p:cNvSpPr>
          <p:nvPr>
            <p:ph type="ctrTitle"/>
          </p:nvPr>
        </p:nvSpPr>
        <p:spPr/>
        <p:txBody>
          <a:bodyPr>
            <a:normAutofit fontScale="90000"/>
          </a:bodyPr>
          <a:lstStyle/>
          <a:p>
            <a:r>
              <a:rPr lang="pl-PL" dirty="0"/>
              <a:t>Zadania do wykonania na podstawie podanej literatury - Blok III – </a:t>
            </a:r>
            <a:r>
              <a:rPr lang="pl-PL" b="1" dirty="0"/>
              <a:t>Zadanie klasyfikacji w uczeniu maszynowym</a:t>
            </a:r>
            <a:endParaRPr lang="pl-PL" dirty="0"/>
          </a:p>
        </p:txBody>
      </p:sp>
    </p:spTree>
    <p:extLst>
      <p:ext uri="{BB962C8B-B14F-4D97-AF65-F5344CB8AC3E}">
        <p14:creationId xmlns:p14="http://schemas.microsoft.com/office/powerpoint/2010/main" val="245997616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04362"/>
          </a:xfrm>
        </p:spPr>
        <p:txBody>
          <a:bodyPr>
            <a:normAutofit/>
          </a:bodyPr>
          <a:lstStyle/>
          <a:p>
            <a:r>
              <a:rPr lang="pl-PL" dirty="0"/>
              <a:t>  </a:t>
            </a:r>
            <a:r>
              <a:rPr lang="pl-PL" b="1" dirty="0"/>
              <a:t>Zadanie 9</a:t>
            </a:r>
            <a:endParaRPr lang="pl-PL" dirty="0"/>
          </a:p>
          <a:p>
            <a:pPr marL="0" indent="0">
              <a:buNone/>
            </a:pPr>
            <a:r>
              <a:rPr lang="pl-PL" sz="2200" dirty="0"/>
              <a:t>Dla danych wygenerowanych za pomocą skryptu.</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cancer</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datasets.load_breast_cancer</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print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cancer.feature_names</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print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cancer.target_names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x = </a:t>
            </a:r>
            <a:r>
              <a:rPr lang="pl-PL" sz="1600" b="0" i="0" dirty="0" err="1">
                <a:solidFill>
                  <a:srgbClr val="000000"/>
                </a:solidFill>
                <a:effectLst/>
                <a:latin typeface="Courier New" panose="02070309020205020404" pitchFamily="49" charset="0"/>
              </a:rPr>
              <a:t>cancer.data</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y = </a:t>
            </a:r>
            <a:r>
              <a:rPr lang="pl-PL" sz="1600" b="0" i="0" dirty="0" err="1">
                <a:solidFill>
                  <a:srgbClr val="000000"/>
                </a:solidFill>
                <a:effectLst/>
                <a:latin typeface="Courier New" panose="02070309020205020404" pitchFamily="49" charset="0"/>
              </a:rPr>
              <a:t>cancer.target</a:t>
            </a:r>
            <a:r>
              <a:rPr lang="pl-PL" sz="1600" b="0" i="0" dirty="0">
                <a:solidFill>
                  <a:srgbClr val="000000"/>
                </a:solidFill>
                <a:effectLst/>
                <a:latin typeface="Courier New" panose="02070309020205020404" pitchFamily="49" charset="0"/>
              </a:rPr>
              <a:t> </a:t>
            </a:r>
          </a:p>
          <a:p>
            <a:pPr marL="0" indent="0">
              <a:buNone/>
            </a:pPr>
            <a:r>
              <a:rPr lang="pl-PL" sz="1600" b="0" i="0" dirty="0" err="1">
                <a:solidFill>
                  <a:srgbClr val="000000"/>
                </a:solidFill>
                <a:effectLst/>
                <a:latin typeface="Courier New" panose="02070309020205020404" pitchFamily="49" charset="0"/>
              </a:rPr>
              <a:t>x_train</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x_test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y_train</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y_test</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sklearn.model_selection.train_test_split</a:t>
            </a:r>
            <a:r>
              <a:rPr lang="pl-PL" sz="1600" b="0" i="0" dirty="0">
                <a:solidFill>
                  <a:srgbClr val="000000"/>
                </a:solidFill>
                <a:effectLst/>
                <a:latin typeface="Courier New" panose="02070309020205020404" pitchFamily="49" charset="0"/>
              </a:rPr>
              <a:t>(x, y, </a:t>
            </a:r>
            <a:r>
              <a:rPr lang="pl-PL" sz="1600" b="0" i="0" dirty="0" err="1">
                <a:solidFill>
                  <a:srgbClr val="000000"/>
                </a:solidFill>
                <a:effectLst/>
                <a:latin typeface="Courier New" panose="02070309020205020404" pitchFamily="49" charset="0"/>
              </a:rPr>
              <a:t>test_size</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0.2</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print</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x_train</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y_train</a:t>
            </a:r>
            <a:r>
              <a:rPr lang="pl-PL" sz="1600" b="0" i="0" dirty="0">
                <a:solidFill>
                  <a:srgbClr val="000000"/>
                </a:solidFill>
                <a:effectLst/>
                <a:latin typeface="Courier New" panose="02070309020205020404" pitchFamily="49" charset="0"/>
              </a:rPr>
              <a:t>)</a:t>
            </a:r>
            <a:endParaRPr lang="pl-PL" sz="1600" dirty="0"/>
          </a:p>
          <a:p>
            <a:pPr marL="0" indent="0">
              <a:buNone/>
            </a:pPr>
            <a:r>
              <a:rPr lang="pl-PL" sz="2200" dirty="0"/>
              <a:t>Zaimplementuj klasyfikator SVM umożliwiający klasyfikację zmiany do dwóch klas: zmiana złośliwa oraz łagodna.</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313</a:t>
            </a:fld>
            <a:endParaRPr lang="pl-PL"/>
          </a:p>
        </p:txBody>
      </p:sp>
      <p:sp>
        <p:nvSpPr>
          <p:cNvPr id="4" name="Tytuł 3"/>
          <p:cNvSpPr>
            <a:spLocks noGrp="1"/>
          </p:cNvSpPr>
          <p:nvPr>
            <p:ph type="ctrTitle"/>
          </p:nvPr>
        </p:nvSpPr>
        <p:spPr/>
        <p:txBody>
          <a:bodyPr>
            <a:normAutofit fontScale="90000"/>
          </a:bodyPr>
          <a:lstStyle/>
          <a:p>
            <a:r>
              <a:rPr lang="pl-PL" dirty="0"/>
              <a:t>Zadania do wykonania na podstawie podanej literatury - Blok III – </a:t>
            </a:r>
            <a:r>
              <a:rPr lang="pl-PL" b="1" dirty="0"/>
              <a:t>Zadanie klasyfikacji w uczeniu maszynowym</a:t>
            </a:r>
            <a:endParaRPr lang="pl-PL" dirty="0"/>
          </a:p>
        </p:txBody>
      </p:sp>
    </p:spTree>
    <p:extLst>
      <p:ext uri="{BB962C8B-B14F-4D97-AF65-F5344CB8AC3E}">
        <p14:creationId xmlns:p14="http://schemas.microsoft.com/office/powerpoint/2010/main" val="378367657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677328"/>
          </a:xfrm>
        </p:spPr>
        <p:txBody>
          <a:bodyPr>
            <a:normAutofit/>
          </a:bodyPr>
          <a:lstStyle/>
          <a:p>
            <a:r>
              <a:rPr lang="pl-PL" dirty="0"/>
              <a:t>  </a:t>
            </a:r>
            <a:r>
              <a:rPr lang="pl-PL" b="1" dirty="0"/>
              <a:t>Zadanie 10</a:t>
            </a:r>
          </a:p>
          <a:p>
            <a:pPr marL="0" indent="0">
              <a:buNone/>
            </a:pPr>
            <a:r>
              <a:rPr lang="pl-PL" sz="2200" dirty="0"/>
              <a:t>Dla danych wygenerowanych za pomocą skryptu.</a:t>
            </a:r>
          </a:p>
          <a:p>
            <a:pPr marL="0" indent="0">
              <a:buNone/>
            </a:pP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sklearn.datasets</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make_blobs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00"/>
                </a:solidFill>
                <a:effectLst/>
                <a:latin typeface="Courier New" panose="02070309020205020404" pitchFamily="49" charset="0"/>
              </a:rPr>
              <a:t>X, y = </a:t>
            </a:r>
            <a:r>
              <a:rPr lang="pl-PL" sz="1600" b="0" i="0" dirty="0" err="1">
                <a:solidFill>
                  <a:srgbClr val="000000"/>
                </a:solidFill>
                <a:effectLst/>
                <a:latin typeface="Courier New" panose="02070309020205020404" pitchFamily="49" charset="0"/>
              </a:rPr>
              <a:t>make_blobs</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n_samples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100</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centers</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,random_state=</a:t>
            </a:r>
            <a:r>
              <a:rPr lang="pl-PL" sz="1600" b="0" i="0" dirty="0">
                <a:solidFill>
                  <a:srgbClr val="006666"/>
                </a:solidFill>
                <a:effectLst/>
                <a:latin typeface="Courier New" panose="02070309020205020404" pitchFamily="49" charset="0"/>
              </a:rPr>
              <a:t>0</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cluster_std</a:t>
            </a:r>
            <a:r>
              <a:rPr lang="pl-PL" sz="1600" b="0" i="0" dirty="0">
                <a:solidFill>
                  <a:srgbClr val="000000"/>
                </a:solidFill>
                <a:effectLst/>
                <a:latin typeface="Courier New" panose="02070309020205020404" pitchFamily="49" charset="0"/>
              </a:rPr>
              <a:t>=</a:t>
            </a:r>
            <a:r>
              <a:rPr lang="pl-PL" sz="1600" b="0" i="0" dirty="0">
                <a:solidFill>
                  <a:srgbClr val="006666"/>
                </a:solidFill>
                <a:effectLst/>
                <a:latin typeface="Courier New" panose="02070309020205020404" pitchFamily="49" charset="0"/>
              </a:rPr>
              <a:t>0.65</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plt.scatter</a:t>
            </a:r>
            <a:r>
              <a:rPr lang="pl-PL" sz="1600" b="0" i="0" dirty="0">
                <a:solidFill>
                  <a:srgbClr val="000000"/>
                </a:solidFill>
                <a:effectLst/>
                <a:latin typeface="Courier New" panose="02070309020205020404" pitchFamily="49" charset="0"/>
              </a:rPr>
              <a:t>(X[:, 0], X[:, 1], c=</a:t>
            </a:r>
            <a:r>
              <a:rPr lang="pl-PL" sz="1600" b="0" i="0" dirty="0" err="1">
                <a:solidFill>
                  <a:srgbClr val="000000"/>
                </a:solidFill>
                <a:effectLst/>
                <a:latin typeface="Courier New" panose="02070309020205020404" pitchFamily="49" charset="0"/>
              </a:rPr>
              <a:t>y,cmap</a:t>
            </a:r>
            <a:r>
              <a:rPr lang="pl-PL" sz="1600" b="0" i="0" dirty="0">
                <a:solidFill>
                  <a:srgbClr val="000000"/>
                </a:solidFill>
                <a:effectLst/>
                <a:latin typeface="Courier New" panose="02070309020205020404" pitchFamily="49" charset="0"/>
              </a:rPr>
              <a:t>='</a:t>
            </a:r>
            <a:r>
              <a:rPr lang="pl-PL" sz="1600" b="0" i="0" dirty="0" err="1">
                <a:solidFill>
                  <a:srgbClr val="000000"/>
                </a:solidFill>
                <a:effectLst/>
                <a:latin typeface="Courier New" panose="02070309020205020404" pitchFamily="49" charset="0"/>
              </a:rPr>
              <a:t>RdYlBu</a:t>
            </a:r>
            <a:r>
              <a:rPr lang="pl-PL" sz="1600" b="0" i="0" dirty="0">
                <a:solidFill>
                  <a:srgbClr val="000000"/>
                </a:solidFill>
                <a:effectLst/>
                <a:latin typeface="Courier New" panose="02070309020205020404" pitchFamily="49" charset="0"/>
              </a:rPr>
              <a:t>');</a:t>
            </a: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sz="1200" dirty="0">
              <a:solidFill>
                <a:srgbClr val="000000"/>
              </a:solidFill>
              <a:latin typeface="Courier New" panose="02070309020205020404" pitchFamily="49" charset="0"/>
            </a:endParaRPr>
          </a:p>
          <a:p>
            <a:pPr marL="0" indent="0">
              <a:buNone/>
            </a:pPr>
            <a:endParaRPr lang="pl-PL" dirty="0"/>
          </a:p>
          <a:p>
            <a:pPr marL="0" indent="0">
              <a:buNone/>
            </a:pPr>
            <a:endParaRPr lang="pl-PL" dirty="0"/>
          </a:p>
          <a:p>
            <a:pPr marL="0" indent="0">
              <a:buNone/>
            </a:pPr>
            <a:r>
              <a:rPr lang="pl-PL" sz="2200" dirty="0"/>
              <a:t>Zaimplementuj klasyfikator SVM umożliwiający klasyfikację do dwóch klas.</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314</a:t>
            </a:fld>
            <a:endParaRPr lang="pl-PL" dirty="0"/>
          </a:p>
        </p:txBody>
      </p:sp>
      <p:sp>
        <p:nvSpPr>
          <p:cNvPr id="4" name="Tytuł 3"/>
          <p:cNvSpPr>
            <a:spLocks noGrp="1"/>
          </p:cNvSpPr>
          <p:nvPr>
            <p:ph type="ctrTitle"/>
          </p:nvPr>
        </p:nvSpPr>
        <p:spPr/>
        <p:txBody>
          <a:bodyPr>
            <a:normAutofit fontScale="90000"/>
          </a:bodyPr>
          <a:lstStyle/>
          <a:p>
            <a:r>
              <a:rPr lang="pl-PL" dirty="0"/>
              <a:t>Zadania do wykonania na podstawie podanej literatury - Blok III – </a:t>
            </a:r>
            <a:r>
              <a:rPr lang="pl-PL" b="1" dirty="0"/>
              <a:t>Zadanie klasyfikacji w uczeniu maszynowym</a:t>
            </a:r>
            <a:endParaRPr lang="pl-PL" dirty="0"/>
          </a:p>
        </p:txBody>
      </p:sp>
      <p:pic>
        <p:nvPicPr>
          <p:cNvPr id="9218" name="Picture 2">
            <a:extLst>
              <a:ext uri="{FF2B5EF4-FFF2-40B4-BE49-F238E27FC236}">
                <a16:creationId xmlns:a16="http://schemas.microsoft.com/office/drawing/2014/main" id="{E74D3AD2-9AC8-48FE-A6C1-7E30BCB53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9674" y="3216075"/>
            <a:ext cx="346710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0550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6" y="1120463"/>
            <a:ext cx="11345651" cy="5313162"/>
          </a:xfrm>
        </p:spPr>
        <p:txBody>
          <a:bodyPr>
            <a:normAutofit fontScale="92500" lnSpcReduction="10000"/>
          </a:bodyPr>
          <a:lstStyle/>
          <a:p>
            <a:pPr>
              <a:lnSpc>
                <a:spcPct val="120000"/>
              </a:lnSpc>
            </a:pPr>
            <a:r>
              <a:rPr lang="pl-PL" dirty="0"/>
              <a:t> </a:t>
            </a:r>
            <a:r>
              <a:rPr lang="pl-PL" sz="2400" dirty="0"/>
              <a:t>Podaj oraz omów zależność matematyczną umożliwiającą wyznaczenie regresji liniowej.</a:t>
            </a:r>
          </a:p>
          <a:p>
            <a:pPr>
              <a:lnSpc>
                <a:spcPct val="120000"/>
              </a:lnSpc>
            </a:pPr>
            <a:r>
              <a:rPr lang="pl-PL" sz="2400" dirty="0"/>
              <a:t> Omów algorytm najmniejszej sumy kwadratów.</a:t>
            </a:r>
          </a:p>
          <a:p>
            <a:pPr>
              <a:lnSpc>
                <a:spcPct val="120000"/>
              </a:lnSpc>
            </a:pPr>
            <a:r>
              <a:rPr lang="pl-PL" sz="2400" dirty="0"/>
              <a:t> Podaj jaki jest jeden z n</a:t>
            </a:r>
            <a:r>
              <a:rPr lang="pl-PL" altLang="pl-PL" sz="2400" dirty="0"/>
              <a:t>ajważniejszych mierników siły związku prostoliniowego pomiędzy dwiema zmiennymi. Podaj odpowiednie zależności.</a:t>
            </a:r>
          </a:p>
          <a:p>
            <a:pPr>
              <a:lnSpc>
                <a:spcPct val="120000"/>
              </a:lnSpc>
            </a:pPr>
            <a:r>
              <a:rPr lang="pl-PL" sz="2400" dirty="0"/>
              <a:t> Czym różni się regresja grzbietowa od regresji lasso? Podaj odpowiednie zależności.</a:t>
            </a:r>
          </a:p>
          <a:p>
            <a:pPr>
              <a:lnSpc>
                <a:spcPct val="120000"/>
              </a:lnSpc>
            </a:pPr>
            <a:r>
              <a:rPr lang="pl-PL" dirty="0"/>
              <a:t> </a:t>
            </a:r>
            <a:r>
              <a:rPr lang="pl-PL" sz="2400" dirty="0"/>
              <a:t>Omów algorytm klasteryzacji k-średnich.</a:t>
            </a:r>
          </a:p>
          <a:p>
            <a:pPr>
              <a:lnSpc>
                <a:spcPct val="120000"/>
              </a:lnSpc>
            </a:pPr>
            <a:r>
              <a:rPr lang="pl-PL" sz="2400" dirty="0"/>
              <a:t> Omów algorytm klasteryzacji </a:t>
            </a:r>
            <a:r>
              <a:rPr lang="pl-PL" sz="2400" dirty="0" err="1"/>
              <a:t>Mean-shift</a:t>
            </a:r>
            <a:r>
              <a:rPr lang="pl-PL" sz="2400" dirty="0"/>
              <a:t>.</a:t>
            </a:r>
          </a:p>
          <a:p>
            <a:pPr>
              <a:lnSpc>
                <a:spcPct val="120000"/>
              </a:lnSpc>
            </a:pPr>
            <a:r>
              <a:rPr lang="pl-PL" sz="2400" dirty="0"/>
              <a:t> Omów algorytm klasteryzacji hierarchicznej.</a:t>
            </a:r>
          </a:p>
          <a:p>
            <a:pPr>
              <a:lnSpc>
                <a:spcPct val="120000"/>
              </a:lnSpc>
            </a:pPr>
            <a:r>
              <a:rPr lang="pl-PL" sz="2400" dirty="0"/>
              <a:t> Czy wszystkie algorytmy klasteryzacji wymagają podania liczby klastrów? Jeżeli nie to podaj przykłady takich algorytmów.</a:t>
            </a:r>
          </a:p>
          <a:p>
            <a:pPr>
              <a:lnSpc>
                <a:spcPct val="120000"/>
              </a:lnSpc>
            </a:pPr>
            <a:r>
              <a:rPr lang="pl-PL" sz="2400" dirty="0"/>
              <a:t> Omów implementację algorytmu DBSCAN w bibliotece </a:t>
            </a:r>
            <a:r>
              <a:rPr lang="pl-PL" altLang="pl-PL" sz="2400" dirty="0" err="1"/>
              <a:t>scikit-learn</a:t>
            </a:r>
            <a:r>
              <a:rPr lang="pl-PL" altLang="pl-PL" sz="2400" dirty="0"/>
              <a:t>.</a:t>
            </a:r>
          </a:p>
          <a:p>
            <a:pPr>
              <a:lnSpc>
                <a:spcPct val="120000"/>
              </a:lnSpc>
            </a:pPr>
            <a:endParaRPr lang="pl-PL" sz="2400" dirty="0"/>
          </a:p>
          <a:p>
            <a:pPr lvl="0"/>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315</a:t>
            </a:fld>
            <a:endParaRPr lang="pl-PL"/>
          </a:p>
        </p:txBody>
      </p:sp>
      <p:sp>
        <p:nvSpPr>
          <p:cNvPr id="4" name="Tytuł 3"/>
          <p:cNvSpPr>
            <a:spLocks noGrp="1"/>
          </p:cNvSpPr>
          <p:nvPr>
            <p:ph type="ctrTitle"/>
          </p:nvPr>
        </p:nvSpPr>
        <p:spPr/>
        <p:txBody>
          <a:bodyPr>
            <a:normAutofit fontScale="90000"/>
          </a:bodyPr>
          <a:lstStyle/>
          <a:p>
            <a:r>
              <a:rPr lang="pl-PL"/>
              <a:t>Pytania sprawdzające - Blok IV – Inne zadania w uczeniu maszynowym</a:t>
            </a:r>
          </a:p>
        </p:txBody>
      </p:sp>
    </p:spTree>
    <p:extLst>
      <p:ext uri="{BB962C8B-B14F-4D97-AF65-F5344CB8AC3E}">
        <p14:creationId xmlns:p14="http://schemas.microsoft.com/office/powerpoint/2010/main" val="10007908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708974" y="1498464"/>
            <a:ext cx="11345651" cy="4348544"/>
          </a:xfrm>
        </p:spPr>
        <p:txBody>
          <a:bodyPr>
            <a:normAutofit fontScale="92500" lnSpcReduction="10000"/>
          </a:bodyPr>
          <a:lstStyle/>
          <a:p>
            <a:pPr lvl="0"/>
            <a:r>
              <a:rPr lang="pl-PL" b="1" dirty="0"/>
              <a:t> Zadanie 1</a:t>
            </a:r>
          </a:p>
          <a:p>
            <a:pPr marL="0" indent="0">
              <a:buNone/>
            </a:pPr>
            <a:r>
              <a:rPr lang="pl-PL" dirty="0"/>
              <a:t>Dla następującego zbioru punktów [(-2;-1),(1,1),(3,2)] wyznacz model regresji liniowej korzystając z własnej implementacji.</a:t>
            </a:r>
          </a:p>
          <a:p>
            <a:r>
              <a:rPr lang="pl-PL" b="1" dirty="0"/>
              <a:t> Zadanie 2 </a:t>
            </a:r>
          </a:p>
          <a:p>
            <a:pPr marL="0" indent="0">
              <a:buNone/>
            </a:pPr>
            <a:r>
              <a:rPr lang="pl-PL" dirty="0"/>
              <a:t>Dla danych wygenerowanych za pomocą skryptu:</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numpy</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as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a:t>
            </a:r>
            <a:r>
              <a:rPr lang="pl-PL" sz="1600" b="0" i="0" dirty="0">
                <a:solidFill>
                  <a:srgbClr val="000000"/>
                </a:solidFill>
                <a:effectLst/>
                <a:latin typeface="Courier New" panose="02070309020205020404" pitchFamily="49" charset="0"/>
              </a:rPr>
              <a:t> </a:t>
            </a:r>
            <a:r>
              <a:rPr lang="pl-PL" sz="1600" b="0" i="0" dirty="0">
                <a:solidFill>
                  <a:srgbClr val="000088"/>
                </a:solidFill>
                <a:effectLst/>
                <a:latin typeface="Courier New" panose="02070309020205020404" pitchFamily="49" charset="0"/>
              </a:rPr>
              <a:t>from</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sklearn</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000088"/>
                </a:solidFill>
                <a:effectLst/>
                <a:latin typeface="Courier New" panose="02070309020205020404" pitchFamily="49" charset="0"/>
              </a:rPr>
              <a:t>import</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datasets</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linear_model</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Załaduj zbiór danych dotyczących cukrzycy</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diabetes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datasets.load_diabetes</a:t>
            </a:r>
            <a:r>
              <a:rPr lang="pl-PL" sz="1600" b="0" i="0" dirty="0">
                <a:solidFill>
                  <a:srgbClr val="000000"/>
                </a:solidFill>
                <a:effectLst/>
                <a:latin typeface="Courier New" panose="02070309020205020404" pitchFamily="49" charset="0"/>
              </a:rPr>
              <a:t>() </a:t>
            </a:r>
          </a:p>
          <a:p>
            <a:pPr marL="0" indent="0">
              <a:buNone/>
            </a:pPr>
            <a:r>
              <a:rPr lang="pl-PL" sz="1600" b="0" i="0" dirty="0">
                <a:solidFill>
                  <a:srgbClr val="880000"/>
                </a:solidFill>
                <a:effectLst/>
                <a:latin typeface="Courier New" panose="02070309020205020404" pitchFamily="49" charset="0"/>
              </a:rPr>
              <a:t># Wykorzystaj tylko jedną cechę</a:t>
            </a:r>
            <a:endParaRPr lang="pl-PL" sz="1600" b="0" i="0" dirty="0">
              <a:solidFill>
                <a:srgbClr val="000000"/>
              </a:solidFill>
              <a:effectLst/>
              <a:latin typeface="Courier New" panose="02070309020205020404" pitchFamily="49" charset="0"/>
            </a:endParaRPr>
          </a:p>
          <a:p>
            <a:pPr marL="0" indent="0">
              <a:buNone/>
            </a:pPr>
            <a:r>
              <a:rPr lang="pl-PL" sz="1600" b="0" i="0" dirty="0" err="1">
                <a:solidFill>
                  <a:srgbClr val="000000"/>
                </a:solidFill>
                <a:effectLst/>
                <a:latin typeface="Courier New" panose="02070309020205020404" pitchFamily="49" charset="0"/>
              </a:rPr>
              <a:t>diabetes_features</a:t>
            </a:r>
            <a:r>
              <a:rPr lang="pl-PL" sz="1600" b="0" i="0" dirty="0">
                <a:solidFill>
                  <a:srgbClr val="000000"/>
                </a:solidFill>
                <a:effectLst/>
                <a:latin typeface="Courier New" panose="02070309020205020404" pitchFamily="49" charset="0"/>
              </a:rPr>
              <a:t> = </a:t>
            </a:r>
            <a:r>
              <a:rPr lang="pl-PL" sz="1600" b="0" i="0" dirty="0" err="1">
                <a:solidFill>
                  <a:srgbClr val="000000"/>
                </a:solidFill>
                <a:effectLst/>
                <a:latin typeface="Courier New" panose="02070309020205020404" pitchFamily="49" charset="0"/>
              </a:rPr>
              <a:t>diabetes.data</a:t>
            </a:r>
            <a:r>
              <a:rPr lang="pl-PL" sz="1600" b="0" i="0" dirty="0">
                <a:solidFill>
                  <a:srgbClr val="000000"/>
                </a:solidFill>
                <a:effectLst/>
                <a:latin typeface="Courier New" panose="02070309020205020404" pitchFamily="49" charset="0"/>
              </a:rPr>
              <a:t>[:, </a:t>
            </a:r>
            <a:r>
              <a:rPr lang="pl-PL" sz="1600" b="0" i="0" dirty="0" err="1">
                <a:solidFill>
                  <a:srgbClr val="000000"/>
                </a:solidFill>
                <a:effectLst/>
                <a:latin typeface="Courier New" panose="02070309020205020404" pitchFamily="49" charset="0"/>
              </a:rPr>
              <a:t>np.newaxis</a:t>
            </a:r>
            <a:r>
              <a:rPr lang="pl-PL" sz="1600" b="0" i="0" dirty="0">
                <a:solidFill>
                  <a:srgbClr val="000000"/>
                </a:solidFill>
                <a:effectLst/>
                <a:latin typeface="Courier New" panose="02070309020205020404" pitchFamily="49" charset="0"/>
              </a:rPr>
              <a:t>, </a:t>
            </a:r>
            <a:r>
              <a:rPr lang="pl-PL" sz="1600" b="0" i="0" dirty="0">
                <a:solidFill>
                  <a:srgbClr val="006666"/>
                </a:solidFill>
                <a:effectLst/>
                <a:latin typeface="Courier New" panose="02070309020205020404" pitchFamily="49" charset="0"/>
              </a:rPr>
              <a:t>2</a:t>
            </a:r>
            <a:r>
              <a:rPr lang="pl-PL" sz="1600" b="0" i="0" dirty="0">
                <a:solidFill>
                  <a:srgbClr val="000000"/>
                </a:solidFill>
                <a:effectLst/>
                <a:latin typeface="Courier New" panose="02070309020205020404" pitchFamily="49" charset="0"/>
              </a:rPr>
              <a:t>]</a:t>
            </a:r>
          </a:p>
          <a:p>
            <a:pPr marL="0" indent="0">
              <a:buNone/>
            </a:pPr>
            <a:r>
              <a:rPr lang="pl-PL" dirty="0"/>
              <a:t>Wyznacz model regresji grzbietowej.</a:t>
            </a:r>
          </a:p>
          <a:p>
            <a:pPr marL="0" lvl="0" indent="0">
              <a:buNone/>
            </a:pPr>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316</a:t>
            </a:fld>
            <a:endParaRPr lang="pl-PL"/>
          </a:p>
        </p:txBody>
      </p:sp>
      <p:sp>
        <p:nvSpPr>
          <p:cNvPr id="4" name="Tytuł 3"/>
          <p:cNvSpPr>
            <a:spLocks noGrp="1"/>
          </p:cNvSpPr>
          <p:nvPr>
            <p:ph type="ctrTitle"/>
          </p:nvPr>
        </p:nvSpPr>
        <p:spPr>
          <a:xfrm>
            <a:off x="1509622" y="163346"/>
            <a:ext cx="10420709" cy="686659"/>
          </a:xfrm>
        </p:spPr>
        <p:txBody>
          <a:bodyPr>
            <a:normAutofit fontScale="90000"/>
          </a:bodyPr>
          <a:lstStyle/>
          <a:p>
            <a:r>
              <a:rPr lang="pl-PL"/>
              <a:t>Zadania do wykonania na podstawie podanej literatury - Blok IV – </a:t>
            </a:r>
            <a:r>
              <a:rPr lang="pl-PL" b="1"/>
              <a:t>Inne zadania w uczeniu maszynowym</a:t>
            </a:r>
            <a:endParaRPr lang="pl-PL"/>
          </a:p>
        </p:txBody>
      </p:sp>
    </p:spTree>
    <p:extLst>
      <p:ext uri="{BB962C8B-B14F-4D97-AF65-F5344CB8AC3E}">
        <p14:creationId xmlns:p14="http://schemas.microsoft.com/office/powerpoint/2010/main" val="39459035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216241"/>
            <a:ext cx="10515600" cy="4980373"/>
          </a:xfrm>
        </p:spPr>
        <p:txBody>
          <a:bodyPr>
            <a:normAutofit fontScale="85000" lnSpcReduction="20000"/>
          </a:bodyPr>
          <a:lstStyle/>
          <a:p>
            <a:r>
              <a:rPr lang="pl-PL" dirty="0"/>
              <a:t> </a:t>
            </a:r>
            <a:r>
              <a:rPr lang="pl-PL" b="1" dirty="0"/>
              <a:t> Zadanie 3</a:t>
            </a:r>
            <a:endParaRPr lang="pl-PL" dirty="0"/>
          </a:p>
          <a:p>
            <a:pPr marL="0" indent="0">
              <a:buNone/>
            </a:pPr>
            <a:r>
              <a:rPr lang="pl-PL" dirty="0"/>
              <a:t>Dla zbioru </a:t>
            </a:r>
            <a:r>
              <a:rPr lang="pl-PL" dirty="0" err="1"/>
              <a:t>Iris</a:t>
            </a:r>
            <a:r>
              <a:rPr lang="pl-PL" dirty="0"/>
              <a:t> dokonaj </a:t>
            </a:r>
            <a:r>
              <a:rPr lang="pl-PL" dirty="0" err="1"/>
              <a:t>klastrowania</a:t>
            </a:r>
            <a:r>
              <a:rPr lang="pl-PL" dirty="0"/>
              <a:t> za pomocą algorytmu </a:t>
            </a:r>
            <a:r>
              <a:rPr lang="pl-PL" dirty="0" err="1"/>
              <a:t>KMeans</a:t>
            </a:r>
            <a:r>
              <a:rPr lang="pl-PL" dirty="0"/>
              <a:t> z biblioteki </a:t>
            </a:r>
            <a:r>
              <a:rPr lang="pl-PL" dirty="0" err="1"/>
              <a:t>sklearn</a:t>
            </a:r>
            <a:r>
              <a:rPr lang="pl-PL" dirty="0"/>
              <a:t>. Przyjmij liczbę </a:t>
            </a:r>
            <a:r>
              <a:rPr lang="pl-PL" dirty="0" err="1"/>
              <a:t>kalstrów</a:t>
            </a:r>
            <a:r>
              <a:rPr lang="pl-PL" dirty="0"/>
              <a:t>  </a:t>
            </a:r>
            <a:r>
              <a:rPr lang="pl-PL" dirty="0" err="1"/>
              <a:t>n_clusters</a:t>
            </a:r>
            <a:r>
              <a:rPr lang="pl-PL" dirty="0"/>
              <a:t>=8 oraz </a:t>
            </a:r>
            <a:r>
              <a:rPr lang="pl-PL" dirty="0" err="1"/>
              <a:t>n_clusters</a:t>
            </a:r>
            <a:r>
              <a:rPr lang="pl-PL" dirty="0"/>
              <a:t>=3. Porównaj uzyskane wyniki.</a:t>
            </a:r>
          </a:p>
          <a:p>
            <a:r>
              <a:rPr lang="pl-PL" dirty="0"/>
              <a:t> </a:t>
            </a:r>
            <a:r>
              <a:rPr lang="pl-PL" b="1" dirty="0"/>
              <a:t> Zadanie 4 </a:t>
            </a:r>
            <a:endParaRPr lang="pl-PL" dirty="0"/>
          </a:p>
          <a:p>
            <a:pPr marL="0" indent="0">
              <a:buNone/>
            </a:pPr>
            <a:r>
              <a:rPr lang="pl-PL" dirty="0"/>
              <a:t>Wykorzystując skrypt do wygenerowania zbiorów danych:</a:t>
            </a:r>
          </a:p>
          <a:p>
            <a:pPr marL="0" indent="0">
              <a:buNone/>
            </a:pPr>
            <a:r>
              <a:rPr lang="pl-PL" sz="1700" b="0" i="0" dirty="0">
                <a:solidFill>
                  <a:srgbClr val="880000"/>
                </a:solidFill>
                <a:effectLst/>
                <a:latin typeface="Courier New" panose="02070309020205020404" pitchFamily="49" charset="0"/>
              </a:rPr>
              <a:t># Przykładowe zbiory do klasteryzacji</a:t>
            </a:r>
            <a:r>
              <a:rPr lang="pl-PL" sz="1700" b="0" i="0" dirty="0">
                <a:solidFill>
                  <a:srgbClr val="000000"/>
                </a:solidFill>
                <a:effectLst/>
                <a:latin typeface="Courier New" panose="02070309020205020404" pitchFamily="49" charset="0"/>
              </a:rPr>
              <a:t> </a:t>
            </a:r>
          </a:p>
          <a:p>
            <a:pPr marL="0" indent="0">
              <a:buNone/>
            </a:pPr>
            <a:r>
              <a:rPr lang="pl-PL" sz="1700" b="0" i="0" dirty="0">
                <a:solidFill>
                  <a:srgbClr val="000088"/>
                </a:solidFill>
                <a:effectLst/>
                <a:latin typeface="Courier New" panose="02070309020205020404" pitchFamily="49" charset="0"/>
              </a:rPr>
              <a:t>import</a:t>
            </a:r>
            <a:r>
              <a:rPr lang="pl-PL" sz="1700" b="0" i="0" dirty="0">
                <a:solidFill>
                  <a:srgbClr val="000000"/>
                </a:solidFill>
                <a:effectLst/>
                <a:latin typeface="Courier New" panose="02070309020205020404" pitchFamily="49" charset="0"/>
              </a:rPr>
              <a:t> </a:t>
            </a:r>
            <a:r>
              <a:rPr lang="pl-PL" sz="1700" b="0" i="0" dirty="0" err="1">
                <a:solidFill>
                  <a:srgbClr val="000000"/>
                </a:solidFill>
                <a:effectLst/>
                <a:latin typeface="Courier New" panose="02070309020205020404" pitchFamily="49" charset="0"/>
              </a:rPr>
              <a:t>numpy</a:t>
            </a:r>
            <a:r>
              <a:rPr lang="pl-PL" sz="1700" b="0" i="0" dirty="0">
                <a:solidFill>
                  <a:srgbClr val="000000"/>
                </a:solidFill>
                <a:effectLst/>
                <a:latin typeface="Courier New" panose="02070309020205020404" pitchFamily="49" charset="0"/>
              </a:rPr>
              <a:t> </a:t>
            </a:r>
            <a:r>
              <a:rPr lang="pl-PL" sz="1700" b="0" i="0" dirty="0">
                <a:solidFill>
                  <a:srgbClr val="000088"/>
                </a:solidFill>
                <a:effectLst/>
                <a:latin typeface="Courier New" panose="02070309020205020404" pitchFamily="49" charset="0"/>
              </a:rPr>
              <a:t>as</a:t>
            </a:r>
            <a:r>
              <a:rPr lang="pl-PL" sz="1700" b="0" i="0" dirty="0">
                <a:solidFill>
                  <a:srgbClr val="000000"/>
                </a:solidFill>
                <a:effectLst/>
                <a:latin typeface="Courier New" panose="02070309020205020404" pitchFamily="49" charset="0"/>
              </a:rPr>
              <a:t> </a:t>
            </a:r>
            <a:r>
              <a:rPr lang="pl-PL" sz="1700" b="0" i="0" dirty="0" err="1">
                <a:solidFill>
                  <a:srgbClr val="000000"/>
                </a:solidFill>
                <a:effectLst/>
                <a:latin typeface="Courier New" panose="02070309020205020404" pitchFamily="49" charset="0"/>
              </a:rPr>
              <a:t>np</a:t>
            </a:r>
            <a:r>
              <a:rPr lang="pl-PL" sz="1700" b="0" i="0" dirty="0">
                <a:solidFill>
                  <a:srgbClr val="000000"/>
                </a:solidFill>
                <a:effectLst/>
                <a:latin typeface="Courier New" panose="02070309020205020404" pitchFamily="49" charset="0"/>
              </a:rPr>
              <a:t> </a:t>
            </a:r>
          </a:p>
          <a:p>
            <a:pPr marL="0" indent="0">
              <a:buNone/>
            </a:pPr>
            <a:r>
              <a:rPr lang="pl-PL" sz="1700" b="0" i="0" dirty="0" err="1">
                <a:solidFill>
                  <a:srgbClr val="000000"/>
                </a:solidFill>
                <a:effectLst/>
                <a:latin typeface="Courier New" panose="02070309020205020404" pitchFamily="49" charset="0"/>
              </a:rPr>
              <a:t>np.random.seed</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844</a:t>
            </a:r>
            <a:r>
              <a:rPr lang="pl-PL" sz="1700" b="0" i="0" dirty="0">
                <a:solidFill>
                  <a:srgbClr val="000000"/>
                </a:solidFill>
                <a:effectLst/>
                <a:latin typeface="Courier New" panose="02070309020205020404" pitchFamily="49" charset="0"/>
              </a:rPr>
              <a:t>) </a:t>
            </a:r>
          </a:p>
          <a:p>
            <a:pPr marL="0" indent="0">
              <a:buNone/>
            </a:pPr>
            <a:r>
              <a:rPr lang="pl-PL" sz="1700" b="0" i="0" dirty="0">
                <a:solidFill>
                  <a:srgbClr val="000000"/>
                </a:solidFill>
                <a:effectLst/>
                <a:latin typeface="Courier New" panose="02070309020205020404" pitchFamily="49" charset="0"/>
              </a:rPr>
              <a:t>clust1 = </a:t>
            </a:r>
            <a:r>
              <a:rPr lang="pl-PL" sz="1700" b="0" i="0" dirty="0" err="1">
                <a:solidFill>
                  <a:srgbClr val="000000"/>
                </a:solidFill>
                <a:effectLst/>
                <a:latin typeface="Courier New" panose="02070309020205020404" pitchFamily="49" charset="0"/>
              </a:rPr>
              <a:t>np.random.normal</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5</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2</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1000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2</a:t>
            </a:r>
            <a:r>
              <a:rPr lang="pl-PL" sz="1700" b="0" i="0" dirty="0">
                <a:solidFill>
                  <a:srgbClr val="000000"/>
                </a:solidFill>
                <a:effectLst/>
                <a:latin typeface="Courier New" panose="02070309020205020404" pitchFamily="49" charset="0"/>
              </a:rPr>
              <a:t>)) </a:t>
            </a:r>
          </a:p>
          <a:p>
            <a:pPr marL="0" indent="0">
              <a:buNone/>
            </a:pPr>
            <a:r>
              <a:rPr lang="pl-PL" sz="1700" b="0" i="0" dirty="0">
                <a:solidFill>
                  <a:srgbClr val="000000"/>
                </a:solidFill>
                <a:effectLst/>
                <a:latin typeface="Courier New" panose="02070309020205020404" pitchFamily="49" charset="0"/>
              </a:rPr>
              <a:t>clust2 = </a:t>
            </a:r>
            <a:r>
              <a:rPr lang="pl-PL" sz="1700" b="0" i="0" dirty="0" err="1">
                <a:solidFill>
                  <a:srgbClr val="000000"/>
                </a:solidFill>
                <a:effectLst/>
                <a:latin typeface="Courier New" panose="02070309020205020404" pitchFamily="49" charset="0"/>
              </a:rPr>
              <a:t>np.random.normal</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15</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3</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1000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2</a:t>
            </a:r>
            <a:r>
              <a:rPr lang="pl-PL" sz="1700" b="0" i="0" dirty="0">
                <a:solidFill>
                  <a:srgbClr val="000000"/>
                </a:solidFill>
                <a:effectLst/>
                <a:latin typeface="Courier New" panose="02070309020205020404" pitchFamily="49" charset="0"/>
              </a:rPr>
              <a:t>)) </a:t>
            </a:r>
          </a:p>
          <a:p>
            <a:pPr marL="0" indent="0">
              <a:buNone/>
            </a:pPr>
            <a:r>
              <a:rPr lang="pl-PL" sz="1700" b="0" i="0" dirty="0">
                <a:solidFill>
                  <a:srgbClr val="000000"/>
                </a:solidFill>
                <a:effectLst/>
                <a:latin typeface="Courier New" panose="02070309020205020404" pitchFamily="49" charset="0"/>
              </a:rPr>
              <a:t>clust3 = </a:t>
            </a:r>
            <a:r>
              <a:rPr lang="pl-PL" sz="1700" b="0" i="0" dirty="0" err="1">
                <a:solidFill>
                  <a:srgbClr val="000000"/>
                </a:solidFill>
                <a:effectLst/>
                <a:latin typeface="Courier New" panose="02070309020205020404" pitchFamily="49" charset="0"/>
              </a:rPr>
              <a:t>np.random.multivariate_normal</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17</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3</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1000</a:t>
            </a:r>
            <a:r>
              <a:rPr lang="pl-PL" sz="1700" b="0" i="0" dirty="0">
                <a:solidFill>
                  <a:srgbClr val="000000"/>
                </a:solidFill>
                <a:effectLst/>
                <a:latin typeface="Courier New" panose="02070309020205020404" pitchFamily="49" charset="0"/>
              </a:rPr>
              <a:t>) </a:t>
            </a:r>
          </a:p>
          <a:p>
            <a:pPr marL="0" indent="0">
              <a:buNone/>
            </a:pPr>
            <a:r>
              <a:rPr lang="pl-PL" sz="1700" b="0" i="0" dirty="0">
                <a:solidFill>
                  <a:srgbClr val="000000"/>
                </a:solidFill>
                <a:effectLst/>
                <a:latin typeface="Courier New" panose="02070309020205020404" pitchFamily="49" charset="0"/>
              </a:rPr>
              <a:t>clust4 = </a:t>
            </a:r>
            <a:r>
              <a:rPr lang="pl-PL" sz="1700" b="0" i="0" dirty="0" err="1">
                <a:solidFill>
                  <a:srgbClr val="000000"/>
                </a:solidFill>
                <a:effectLst/>
                <a:latin typeface="Courier New" panose="02070309020205020404" pitchFamily="49" charset="0"/>
              </a:rPr>
              <a:t>np.random.multivariate_normal</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2</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16</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a:t>
            </a:r>
            <a:r>
              <a:rPr lang="pl-PL" sz="1700" b="0" i="0" dirty="0">
                <a:solidFill>
                  <a:srgbClr val="000000"/>
                </a:solidFill>
                <a:effectLst/>
                <a:latin typeface="Courier New" panose="02070309020205020404" pitchFamily="49" charset="0"/>
              </a:rPr>
              <a:t>]], </a:t>
            </a:r>
            <a:r>
              <a:rPr lang="pl-PL" sz="1700" b="0" i="0" dirty="0">
                <a:solidFill>
                  <a:srgbClr val="006666"/>
                </a:solidFill>
                <a:effectLst/>
                <a:latin typeface="Courier New" panose="02070309020205020404" pitchFamily="49" charset="0"/>
              </a:rPr>
              <a:t>1000</a:t>
            </a:r>
            <a:r>
              <a:rPr lang="pl-PL" sz="1700" b="0" i="0" dirty="0">
                <a:solidFill>
                  <a:srgbClr val="000000"/>
                </a:solidFill>
                <a:effectLst/>
                <a:latin typeface="Courier New" panose="02070309020205020404" pitchFamily="49" charset="0"/>
              </a:rPr>
              <a:t>) </a:t>
            </a:r>
          </a:p>
          <a:p>
            <a:pPr marL="0" indent="0">
              <a:buNone/>
            </a:pPr>
            <a:endParaRPr lang="pl-PL" sz="1700" dirty="0">
              <a:solidFill>
                <a:srgbClr val="000000"/>
              </a:solidFill>
              <a:latin typeface="Courier New" panose="02070309020205020404" pitchFamily="49" charset="0"/>
            </a:endParaRPr>
          </a:p>
          <a:p>
            <a:pPr marL="0" indent="0">
              <a:buNone/>
            </a:pPr>
            <a:r>
              <a:rPr lang="pl-PL" sz="1700" b="0" i="0" dirty="0">
                <a:solidFill>
                  <a:srgbClr val="000000"/>
                </a:solidFill>
                <a:effectLst/>
                <a:latin typeface="Courier New" panose="02070309020205020404" pitchFamily="49" charset="0"/>
              </a:rPr>
              <a:t>dataset1 = </a:t>
            </a:r>
            <a:r>
              <a:rPr lang="pl-PL" sz="1700" b="0" i="0" dirty="0" err="1">
                <a:solidFill>
                  <a:srgbClr val="000000"/>
                </a:solidFill>
                <a:effectLst/>
                <a:latin typeface="Courier New" panose="02070309020205020404" pitchFamily="49" charset="0"/>
              </a:rPr>
              <a:t>np.concatenate</a:t>
            </a:r>
            <a:r>
              <a:rPr lang="pl-PL" sz="1700" b="0" i="0" dirty="0">
                <a:solidFill>
                  <a:srgbClr val="000000"/>
                </a:solidFill>
                <a:effectLst/>
                <a:latin typeface="Courier New" panose="02070309020205020404" pitchFamily="49" charset="0"/>
              </a:rPr>
              <a:t>((clust1, clust2, clust3, clust4)) </a:t>
            </a:r>
          </a:p>
          <a:p>
            <a:pPr marL="0" indent="0">
              <a:buNone/>
            </a:pPr>
            <a:r>
              <a:rPr lang="pl-PL" sz="1700" b="0" i="0" dirty="0">
                <a:solidFill>
                  <a:srgbClr val="000000"/>
                </a:solidFill>
                <a:effectLst/>
                <a:latin typeface="Courier New" panose="02070309020205020404" pitchFamily="49" charset="0"/>
              </a:rPr>
              <a:t>dataset2 = </a:t>
            </a:r>
            <a:r>
              <a:rPr lang="pl-PL" sz="1700" b="0" i="0" dirty="0" err="1">
                <a:solidFill>
                  <a:srgbClr val="000000"/>
                </a:solidFill>
                <a:effectLst/>
                <a:latin typeface="Courier New" panose="02070309020205020404" pitchFamily="49" charset="0"/>
              </a:rPr>
              <a:t>datasets.make_circles</a:t>
            </a:r>
            <a:r>
              <a:rPr lang="pl-PL" sz="1700" b="0" i="0" dirty="0">
                <a:solidFill>
                  <a:srgbClr val="000000"/>
                </a:solidFill>
                <a:effectLst/>
                <a:latin typeface="Courier New" panose="02070309020205020404" pitchFamily="49" charset="0"/>
              </a:rPr>
              <a:t>(</a:t>
            </a:r>
            <a:r>
              <a:rPr lang="pl-PL" sz="1700" b="0" i="0" dirty="0" err="1">
                <a:solidFill>
                  <a:srgbClr val="000000"/>
                </a:solidFill>
                <a:effectLst/>
                <a:latin typeface="Courier New" panose="02070309020205020404" pitchFamily="49" charset="0"/>
              </a:rPr>
              <a:t>n_samples</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1000</a:t>
            </a:r>
            <a:r>
              <a:rPr lang="pl-PL" sz="1700" b="0" i="0" dirty="0">
                <a:solidFill>
                  <a:srgbClr val="000000"/>
                </a:solidFill>
                <a:effectLst/>
                <a:latin typeface="Courier New" panose="02070309020205020404" pitchFamily="49" charset="0"/>
              </a:rPr>
              <a:t>, </a:t>
            </a:r>
            <a:r>
              <a:rPr lang="pl-PL" sz="1700" b="0" i="0" dirty="0" err="1">
                <a:solidFill>
                  <a:srgbClr val="000000"/>
                </a:solidFill>
                <a:effectLst/>
                <a:latin typeface="Courier New" panose="02070309020205020404" pitchFamily="49" charset="0"/>
              </a:rPr>
              <a:t>factor</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.5</a:t>
            </a:r>
            <a:r>
              <a:rPr lang="pl-PL" sz="1700" b="0" i="0" dirty="0">
                <a:solidFill>
                  <a:srgbClr val="000000"/>
                </a:solidFill>
                <a:effectLst/>
                <a:latin typeface="Courier New" panose="02070309020205020404" pitchFamily="49" charset="0"/>
              </a:rPr>
              <a:t>, </a:t>
            </a:r>
            <a:r>
              <a:rPr lang="pl-PL" sz="1700" b="0" i="0" dirty="0" err="1">
                <a:solidFill>
                  <a:srgbClr val="000000"/>
                </a:solidFill>
                <a:effectLst/>
                <a:latin typeface="Courier New" panose="02070309020205020404" pitchFamily="49" charset="0"/>
              </a:rPr>
              <a:t>noise</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.05</a:t>
            </a:r>
            <a:r>
              <a:rPr lang="pl-PL" sz="1700" b="0" i="0" dirty="0">
                <a:solidFill>
                  <a:srgbClr val="000000"/>
                </a:solidFill>
                <a:effectLst/>
                <a:latin typeface="Courier New" panose="02070309020205020404" pitchFamily="49" charset="0"/>
              </a:rPr>
              <a:t>)[</a:t>
            </a:r>
            <a:r>
              <a:rPr lang="pl-PL" sz="1700" b="0" i="0" dirty="0">
                <a:solidFill>
                  <a:srgbClr val="006666"/>
                </a:solidFill>
                <a:effectLst/>
                <a:latin typeface="Courier New" panose="02070309020205020404" pitchFamily="49" charset="0"/>
              </a:rPr>
              <a:t>0</a:t>
            </a:r>
            <a:r>
              <a:rPr lang="pl-PL" sz="1700" b="0" i="0" dirty="0">
                <a:solidFill>
                  <a:srgbClr val="000000"/>
                </a:solidFill>
                <a:effectLst/>
                <a:latin typeface="Courier New" panose="02070309020205020404" pitchFamily="49" charset="0"/>
              </a:rPr>
              <a:t>]</a:t>
            </a:r>
          </a:p>
          <a:p>
            <a:pPr marL="0" indent="0">
              <a:buNone/>
            </a:pPr>
            <a:r>
              <a:rPr lang="pl-PL" sz="1800" dirty="0"/>
              <a:t> </a:t>
            </a:r>
            <a:r>
              <a:rPr lang="pl-PL" dirty="0"/>
              <a:t>Dla każdego ze zbiorów danych dokonaj klasteryzacji hierarchicznej.</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317</a:t>
            </a:fld>
            <a:endParaRPr lang="pl-PL"/>
          </a:p>
        </p:txBody>
      </p:sp>
      <p:sp>
        <p:nvSpPr>
          <p:cNvPr id="4" name="Tytuł 3"/>
          <p:cNvSpPr>
            <a:spLocks noGrp="1"/>
          </p:cNvSpPr>
          <p:nvPr>
            <p:ph type="ctrTitle"/>
          </p:nvPr>
        </p:nvSpPr>
        <p:spPr/>
        <p:txBody>
          <a:bodyPr/>
          <a:lstStyle/>
          <a:p>
            <a:r>
              <a:rPr lang="pl-PL"/>
              <a:t>Zadania do wykonania na podstawie podanej literatury</a:t>
            </a:r>
          </a:p>
        </p:txBody>
      </p:sp>
    </p:spTree>
    <p:extLst>
      <p:ext uri="{BB962C8B-B14F-4D97-AF65-F5344CB8AC3E}">
        <p14:creationId xmlns:p14="http://schemas.microsoft.com/office/powerpoint/2010/main" val="129645347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00430">
              <a:lnSpc>
                <a:spcPct val="130000"/>
              </a:lnSpc>
              <a:spcAft>
                <a:spcPts val="600"/>
              </a:spcAft>
            </a:pPr>
            <a:r>
              <a:rPr lang="en-US"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Alpaydin</a:t>
            </a: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Ethem</a:t>
            </a: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Introduction to Machine Learning. 4th Edition, MIT Press, 2020.</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0043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Stephen </a:t>
            </a:r>
            <a:r>
              <a:rPr lang="en-US"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Marsland</a:t>
            </a: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An Algorithmic Perspective. </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2nd Edition, CRC Press, 2015.</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Mark Lutz. Learning Python. 5th Edition, O’Reilly Media, 2013.</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Allen Downey. Think Python. O’Reilly Media, 2012. </a:t>
            </a:r>
            <a:endPar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Przewodnik dla początkujących (dostęp 04.2020) : https://wiki.python.org/moin/BeginnersGuide</a:t>
            </a:r>
            <a:endParaRPr lang="pl-PL" sz="1800" dirty="0">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Dokumentacja języka </a:t>
            </a:r>
            <a:r>
              <a:rPr lang="pl-PL" sz="1800" i="1" dirty="0" err="1">
                <a:solidFill>
                  <a:srgbClr val="002060"/>
                </a:solidFill>
                <a:latin typeface="Calibri" panose="020F0502020204030204" pitchFamily="34" charset="0"/>
                <a:ea typeface="Calibri" panose="020F0502020204030204" pitchFamily="34" charset="0"/>
                <a:cs typeface="Times New Roman" panose="02020603050405020304" pitchFamily="18" charset="0"/>
              </a:rPr>
              <a:t>Python</a:t>
            </a: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 (dostęp 04.2020) : </a:t>
            </a: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hlinkClick r:id="rId2"/>
              </a:rPr>
              <a:t>https://docs.python.org/3/contents.html</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pPr>
            <a:r>
              <a:rPr lang="pl-PL" dirty="0"/>
              <a:t> </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318</a:t>
            </a:fld>
            <a:endParaRPr lang="pl-PL"/>
          </a:p>
        </p:txBody>
      </p:sp>
      <p:sp>
        <p:nvSpPr>
          <p:cNvPr id="4" name="Tytuł 3"/>
          <p:cNvSpPr>
            <a:spLocks noGrp="1"/>
          </p:cNvSpPr>
          <p:nvPr>
            <p:ph type="ctrTitle"/>
          </p:nvPr>
        </p:nvSpPr>
        <p:spPr/>
        <p:txBody>
          <a:bodyPr>
            <a:normAutofit/>
          </a:bodyPr>
          <a:lstStyle/>
          <a:p>
            <a:r>
              <a:rPr lang="pl-PL"/>
              <a:t>Literatura – Blok I – </a:t>
            </a:r>
            <a:r>
              <a:rPr lang="pl-PL" b="1"/>
              <a:t>Zagadnienia wstępne</a:t>
            </a:r>
            <a:endParaRPr lang="pl-PL"/>
          </a:p>
        </p:txBody>
      </p:sp>
    </p:spTree>
    <p:extLst>
      <p:ext uri="{BB962C8B-B14F-4D97-AF65-F5344CB8AC3E}">
        <p14:creationId xmlns:p14="http://schemas.microsoft.com/office/powerpoint/2010/main" val="243801791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fontScale="92500" lnSpcReduction="20000"/>
          </a:bodyPr>
          <a:lstStyle/>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Wes McKinley. Python for Data Analysis. O’Reilly Media, 2013.</a:t>
            </a:r>
            <a:endPar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Andreas Muller, Sarah Guido. Introduction to Machine Learning with Python. A Guide For Data Scientists. O’Reilly Media, 2018.</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Chris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Albon</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with Python Cookbook.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Preactical</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Solutions from Preprocessing to Deep Learning.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O’Reilly</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Media, 2016.</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numpy</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hlinkClick r:id="rId2"/>
              </a:rPr>
              <a:t>https://numpy.org/doc/stable/index.html</a:t>
            </a:r>
            <a:endPar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pandas</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https://pandas.pydata.org/docs/</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matplotlib</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https://matplotlib.org/contents.html</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scikit-learn</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https://scikit-learn.org/stable/user_guide.html</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endParaRPr lang="pl-PL"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ymbol zastępczy numeru slajdu 2"/>
          <p:cNvSpPr>
            <a:spLocks noGrp="1"/>
          </p:cNvSpPr>
          <p:nvPr>
            <p:ph type="sldNum" sz="quarter" idx="12"/>
          </p:nvPr>
        </p:nvSpPr>
        <p:spPr/>
        <p:txBody>
          <a:bodyPr/>
          <a:lstStyle/>
          <a:p>
            <a:fld id="{8FDE72CB-069D-4F61-A85C-EB6001E6ABBA}" type="slidenum">
              <a:rPr lang="pl-PL" smtClean="0"/>
              <a:t>319</a:t>
            </a:fld>
            <a:endParaRPr lang="pl-PL"/>
          </a:p>
        </p:txBody>
      </p:sp>
      <p:sp>
        <p:nvSpPr>
          <p:cNvPr id="4" name="Tytuł 3"/>
          <p:cNvSpPr>
            <a:spLocks noGrp="1"/>
          </p:cNvSpPr>
          <p:nvPr>
            <p:ph type="ctrTitle"/>
          </p:nvPr>
        </p:nvSpPr>
        <p:spPr/>
        <p:txBody>
          <a:bodyPr>
            <a:normAutofit/>
          </a:bodyPr>
          <a:lstStyle/>
          <a:p>
            <a:r>
              <a:rPr lang="pl-PL"/>
              <a:t>Literatura – Blok II – </a:t>
            </a:r>
            <a:r>
              <a:rPr lang="pl-PL" b="1"/>
              <a:t>Biblioteki języka </a:t>
            </a:r>
            <a:r>
              <a:rPr lang="pl-PL" b="1" err="1"/>
              <a:t>Python</a:t>
            </a:r>
            <a:endParaRPr lang="pl-PL"/>
          </a:p>
        </p:txBody>
      </p:sp>
    </p:spTree>
    <p:extLst>
      <p:ext uri="{BB962C8B-B14F-4D97-AF65-F5344CB8AC3E}">
        <p14:creationId xmlns:p14="http://schemas.microsoft.com/office/powerpoint/2010/main" val="1613154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4986296" cy="4033916"/>
          </a:xfrm>
        </p:spPr>
        <p:txBody>
          <a:bodyPr>
            <a:noAutofit/>
          </a:bodyPr>
          <a:lstStyle/>
          <a:p>
            <a:r>
              <a:rPr lang="pl-PL" altLang="pl-PL" sz="2200" dirty="0"/>
              <a:t> napis w cudzysłowach </a:t>
            </a:r>
          </a:p>
          <a:p>
            <a:pPr marL="0" indent="0">
              <a:buNone/>
            </a:pPr>
            <a:r>
              <a:rPr lang="en-US" sz="2000" dirty="0">
                <a:solidFill>
                  <a:srgbClr val="000080"/>
                </a:solidFill>
                <a:effectLst/>
                <a:latin typeface="Consolas" panose="020B0609020204030204" pitchFamily="49" charset="0"/>
              </a:rPr>
              <a:t>In [</a:t>
            </a:r>
            <a:r>
              <a:rPr lang="en-US" sz="2000" b="1" dirty="0">
                <a:solidFill>
                  <a:srgbClr val="000080"/>
                </a:solidFill>
                <a:effectLst/>
                <a:latin typeface="Consolas" panose="020B0609020204030204" pitchFamily="49" charset="0"/>
              </a:rPr>
              <a:t>1</a:t>
            </a:r>
            <a:r>
              <a:rPr lang="en-US" sz="2000" dirty="0">
                <a:solidFill>
                  <a:srgbClr val="000080"/>
                </a:solidFill>
                <a:effectLst/>
                <a:latin typeface="Consolas" panose="020B0609020204030204" pitchFamily="49" charset="0"/>
              </a:rPr>
              <a:t>]:</a:t>
            </a:r>
            <a:r>
              <a:rPr lang="en-US" sz="2000" dirty="0">
                <a:effectLst/>
                <a:latin typeface="Consolas" panose="020B0609020204030204" pitchFamily="49" charset="0"/>
              </a:rPr>
              <a:t> </a:t>
            </a:r>
            <a:r>
              <a:rPr lang="en-US" sz="2000" dirty="0">
                <a:latin typeface="Consolas" panose="020B0609020204030204" pitchFamily="49" charset="0"/>
              </a:rPr>
              <a:t>type("Hello world")</a:t>
            </a:r>
            <a:endParaRPr lang="pl-PL" sz="2000" dirty="0">
              <a:latin typeface="Consolas" panose="020B0609020204030204" pitchFamily="49" charset="0"/>
            </a:endParaRPr>
          </a:p>
          <a:p>
            <a:pPr marL="0" indent="0">
              <a:buNone/>
            </a:pPr>
            <a:r>
              <a:rPr lang="en-US" sz="2000" dirty="0">
                <a:solidFill>
                  <a:srgbClr val="8B0000"/>
                </a:solidFill>
                <a:effectLst/>
                <a:latin typeface="Consolas" panose="020B0609020204030204" pitchFamily="49" charset="0"/>
              </a:rPr>
              <a:t>Out[</a:t>
            </a:r>
            <a:r>
              <a:rPr lang="en-US" sz="2000" b="1" dirty="0">
                <a:solidFill>
                  <a:srgbClr val="8B0000"/>
                </a:solidFill>
                <a:effectLst/>
                <a:latin typeface="Consolas" panose="020B0609020204030204" pitchFamily="49" charset="0"/>
              </a:rPr>
              <a:t>1</a:t>
            </a:r>
            <a:r>
              <a:rPr lang="en-US" sz="2000" dirty="0">
                <a:solidFill>
                  <a:srgbClr val="8B0000"/>
                </a:solidFill>
                <a:effectLst/>
                <a:latin typeface="Consolas" panose="020B0609020204030204" pitchFamily="49" charset="0"/>
              </a:rPr>
              <a:t>]:</a:t>
            </a:r>
            <a:r>
              <a:rPr lang="en-US" sz="2000" dirty="0">
                <a:effectLst/>
                <a:latin typeface="Consolas" panose="020B0609020204030204" pitchFamily="49" charset="0"/>
              </a:rPr>
              <a:t> </a:t>
            </a:r>
            <a:r>
              <a:rPr lang="pl-PL" sz="2000" dirty="0" err="1">
                <a:latin typeface="Consolas" panose="020B0609020204030204" pitchFamily="49" charset="0"/>
              </a:rPr>
              <a:t>str</a:t>
            </a:r>
            <a:endParaRPr lang="pl-PL" sz="2000" dirty="0">
              <a:effectLst/>
              <a:latin typeface="Consolas" panose="020B0609020204030204" pitchFamily="49" charset="0"/>
            </a:endParaRPr>
          </a:p>
          <a:p>
            <a:r>
              <a:rPr lang="pl-PL" altLang="pl-PL" sz="2200" dirty="0"/>
              <a:t> napis w apostrofach</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print('</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en-US" sz="2000" dirty="0">
                <a:latin typeface="Consolas" panose="020B0609020204030204" pitchFamily="49" charset="0"/>
              </a:rPr>
              <a:t>"</a:t>
            </a:r>
            <a:r>
              <a:rPr lang="pl-PL" sz="2000" dirty="0">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en-US" sz="2000" dirty="0">
                <a:latin typeface="Consolas" panose="020B0609020204030204" pitchFamily="49" charset="0"/>
              </a:rPr>
              <a:t>"</a:t>
            </a:r>
            <a:r>
              <a:rPr lang="pl-PL" sz="2000" dirty="0">
                <a:latin typeface="Consolas" panose="020B0609020204030204" pitchFamily="49" charset="0"/>
              </a:rPr>
              <a:t>!</a:t>
            </a:r>
          </a:p>
          <a:p>
            <a:r>
              <a:rPr lang="pl-PL" altLang="pl-PL" sz="2200" dirty="0"/>
              <a:t> znaki specjalne </a:t>
            </a:r>
            <a:r>
              <a:rPr lang="pl-PL" sz="2000" dirty="0">
                <a:latin typeface="Consolas" panose="020B0609020204030204" pitchFamily="49" charset="0"/>
              </a:rPr>
              <a:t>\n, \t, \r </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print('</a:t>
            </a:r>
            <a:r>
              <a:rPr lang="en-US" sz="2000" dirty="0" err="1">
                <a:latin typeface="Consolas" panose="020B0609020204030204" pitchFamily="49" charset="0"/>
              </a:rPr>
              <a:t>Witaj</a:t>
            </a:r>
            <a:r>
              <a:rPr lang="pl-PL" sz="2000" dirty="0">
                <a:latin typeface="Consolas" panose="020B0609020204030204" pitchFamily="49" charset="0"/>
              </a:rPr>
              <a:t>\n\t</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lnSpc>
                <a:spcPct val="100000"/>
              </a:lnSpc>
              <a:buNone/>
            </a:pPr>
            <a:r>
              <a:rPr lang="en-US" sz="2000" dirty="0" err="1">
                <a:latin typeface="Consolas" panose="020B0609020204030204" pitchFamily="49" charset="0"/>
              </a:rPr>
              <a:t>Witaj</a:t>
            </a:r>
            <a:endParaRPr lang="pl-PL" sz="2000" dirty="0">
              <a:latin typeface="Consolas" panose="020B0609020204030204" pitchFamily="49" charset="0"/>
            </a:endParaRPr>
          </a:p>
          <a:p>
            <a:pPr marL="0" indent="0">
              <a:lnSpc>
                <a:spcPct val="100000"/>
              </a:lnSpc>
              <a:spcBef>
                <a:spcPts val="0"/>
              </a:spcBef>
              <a:buNone/>
            </a:pPr>
            <a:r>
              <a:rPr lang="pl-PL" sz="2000" dirty="0">
                <a:latin typeface="Consolas" panose="020B0609020204030204" pitchFamily="49" charset="0"/>
              </a:rPr>
              <a:t>	</a:t>
            </a:r>
            <a:r>
              <a:rPr lang="en-US" sz="2000" dirty="0" err="1">
                <a:latin typeface="Consolas" panose="020B0609020204030204" pitchFamily="49" charset="0"/>
              </a:rPr>
              <a:t>świecie</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32</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628443" y="1876467"/>
            <a:ext cx="5921410"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200" dirty="0"/>
              <a:t> ignorowanie znaków specjalnych – prefiks </a:t>
            </a:r>
            <a:r>
              <a:rPr lang="pl-PL" sz="2000" dirty="0">
                <a:latin typeface="Consolas" panose="020B0609020204030204" pitchFamily="49" charset="0"/>
              </a:rPr>
              <a:t>r </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print(</a:t>
            </a:r>
            <a:r>
              <a:rPr lang="pl-PL" sz="2000" dirty="0">
                <a:latin typeface="Consolas" panose="020B0609020204030204" pitchFamily="49" charset="0"/>
              </a:rPr>
              <a:t>r</a:t>
            </a:r>
            <a:r>
              <a:rPr lang="en-US" sz="2000" dirty="0">
                <a:latin typeface="Consolas" panose="020B0609020204030204" pitchFamily="49" charset="0"/>
              </a:rPr>
              <a:t>'</a:t>
            </a:r>
            <a:r>
              <a:rPr lang="en-US" sz="2000" dirty="0" err="1">
                <a:latin typeface="Consolas" panose="020B0609020204030204" pitchFamily="49" charset="0"/>
              </a:rPr>
              <a:t>Witaj</a:t>
            </a:r>
            <a:r>
              <a:rPr lang="pl-PL" sz="2000" dirty="0">
                <a:latin typeface="Consolas" panose="020B0609020204030204" pitchFamily="49" charset="0"/>
              </a:rPr>
              <a:t>\n\t</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lnSpc>
                <a:spcPct val="100000"/>
              </a:lnSpc>
              <a:buNone/>
            </a:pPr>
            <a:r>
              <a:rPr lang="en-US" sz="2000" dirty="0" err="1">
                <a:latin typeface="Consolas" panose="020B0609020204030204" pitchFamily="49" charset="0"/>
              </a:rPr>
              <a:t>Witaj</a:t>
            </a:r>
            <a:r>
              <a:rPr lang="pl-PL" sz="2000" dirty="0">
                <a:latin typeface="Consolas" panose="020B0609020204030204" pitchFamily="49" charset="0"/>
              </a:rPr>
              <a:t>\n\t</a:t>
            </a:r>
            <a:r>
              <a:rPr lang="en-US" sz="2000" dirty="0" err="1">
                <a:latin typeface="Consolas" panose="020B0609020204030204" pitchFamily="49" charset="0"/>
              </a:rPr>
              <a:t>świecie</a:t>
            </a:r>
            <a:r>
              <a:rPr lang="en-US" sz="2000" dirty="0">
                <a:latin typeface="Consolas" panose="020B0609020204030204" pitchFamily="49" charset="0"/>
              </a:rPr>
              <a:t>!</a:t>
            </a:r>
            <a:r>
              <a:rPr lang="pl-PL" sz="2000" dirty="0">
                <a:latin typeface="Consolas" panose="020B0609020204030204" pitchFamily="49" charset="0"/>
              </a:rPr>
              <a:t> </a:t>
            </a:r>
          </a:p>
          <a:p>
            <a:r>
              <a:rPr lang="pl-PL" altLang="pl-PL" sz="2200" dirty="0"/>
              <a:t> napisy wielolinijkowe – potrójne cudzysłowy lub apostrofy</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("""Witaj </a:t>
            </a:r>
          </a:p>
          <a:p>
            <a:pPr marL="0" indent="0">
              <a:buNone/>
            </a:pPr>
            <a:r>
              <a:rPr lang="pl-PL" sz="2000" dirty="0">
                <a:latin typeface="Consolas" panose="020B0609020204030204" pitchFamily="49" charset="0"/>
              </a:rPr>
              <a:t>świecie</a:t>
            </a:r>
          </a:p>
          <a:p>
            <a:pPr marL="0" indent="0">
              <a:buNone/>
            </a:pPr>
            <a:r>
              <a:rPr lang="pl-PL" sz="2000" dirty="0">
                <a:latin typeface="Consolas" panose="020B0609020204030204" pitchFamily="49" charset="0"/>
              </a:rPr>
              <a:t>! """)</a:t>
            </a:r>
          </a:p>
          <a:p>
            <a:pPr marL="0" indent="0">
              <a:buNone/>
            </a:pPr>
            <a:r>
              <a:rPr lang="pl-PL" altLang="pl-PL" sz="2000" dirty="0">
                <a:latin typeface="Consolas" panose="020B0609020204030204" pitchFamily="49" charset="0"/>
              </a:rPr>
              <a:t>Witaj </a:t>
            </a:r>
          </a:p>
          <a:p>
            <a:pPr marL="0" indent="0">
              <a:buNone/>
            </a:pPr>
            <a:r>
              <a:rPr lang="pl-PL" altLang="pl-PL" sz="2000" dirty="0">
                <a:latin typeface="Consolas" panose="020B0609020204030204" pitchFamily="49" charset="0"/>
              </a:rPr>
              <a:t>świecie</a:t>
            </a:r>
          </a:p>
          <a:p>
            <a:pPr marL="0" indent="0">
              <a:buNone/>
            </a:pPr>
            <a:r>
              <a:rPr lang="pl-PL" altLang="pl-PL" sz="2000" dirty="0">
                <a:latin typeface="Consolas" panose="020B0609020204030204" pitchFamily="49" charset="0"/>
              </a:rPr>
              <a:t>!</a:t>
            </a: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4" y="1240196"/>
            <a:ext cx="8938158" cy="769441"/>
          </a:xfrm>
          <a:prstGeom prst="rect">
            <a:avLst/>
          </a:prstGeom>
          <a:noFill/>
        </p:spPr>
        <p:txBody>
          <a:bodyPr wrap="square" rtlCol="0">
            <a:spAutoFit/>
          </a:bodyPr>
          <a:lstStyle/>
          <a:p>
            <a:r>
              <a:rPr lang="pl-PL" altLang="pl-PL" sz="2200" dirty="0"/>
              <a:t>Typ łańcuch znaków </a:t>
            </a:r>
            <a:r>
              <a:rPr lang="pl-PL" altLang="pl-PL" sz="2000" dirty="0" err="1">
                <a:latin typeface="Consolas" panose="020B0609020204030204" pitchFamily="49" charset="0"/>
              </a:rPr>
              <a:t>str</a:t>
            </a:r>
            <a:r>
              <a:rPr lang="pl-PL" altLang="pl-PL" sz="2200" dirty="0">
                <a:latin typeface="Consolas" panose="020B0609020204030204" pitchFamily="49" charset="0"/>
              </a:rPr>
              <a:t> </a:t>
            </a:r>
            <a:r>
              <a:rPr lang="pl-PL" altLang="pl-PL" sz="2200" dirty="0"/>
              <a:t>(funkcja </a:t>
            </a:r>
            <a:r>
              <a:rPr lang="pl-PL" altLang="pl-PL" sz="2000" dirty="0" err="1">
                <a:latin typeface="Consolas" panose="020B0609020204030204" pitchFamily="49" charset="0"/>
              </a:rPr>
              <a:t>print</a:t>
            </a:r>
            <a:r>
              <a:rPr lang="pl-PL" altLang="pl-PL" sz="2000" dirty="0">
                <a:latin typeface="Consolas" panose="020B0609020204030204" pitchFamily="49" charset="0"/>
              </a:rPr>
              <a:t>()</a:t>
            </a:r>
            <a:r>
              <a:rPr lang="pl-PL" altLang="pl-PL" sz="2200" dirty="0"/>
              <a:t> drukuje zmienne)</a:t>
            </a:r>
            <a:r>
              <a:rPr lang="pl-PL" altLang="pl-PL" sz="2200" dirty="0">
                <a:latin typeface="Consolas" panose="020B0609020204030204" pitchFamily="49" charset="0"/>
              </a:rPr>
              <a:t> </a:t>
            </a:r>
            <a:endParaRPr lang="pl-PL" altLang="pl-PL" sz="2200" dirty="0"/>
          </a:p>
          <a:p>
            <a:endParaRPr lang="pl-PL" sz="2200" dirty="0"/>
          </a:p>
        </p:txBody>
      </p:sp>
    </p:spTree>
    <p:extLst>
      <p:ext uri="{BB962C8B-B14F-4D97-AF65-F5344CB8AC3E}">
        <p14:creationId xmlns:p14="http://schemas.microsoft.com/office/powerpoint/2010/main" val="24230145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Andreas Muller, Sarah Guido. Introduction to Machine Learning with Python. A Guide For Data Scientists. O’Reilly Media, 2018.</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Chris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Albon</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Machine Learning with Python Cookbook. </a:t>
            </a:r>
            <a:r>
              <a:rPr lang="en-US"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Preactical</a:t>
            </a:r>
            <a:r>
              <a:rPr lang="en-US"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Solutions from Preprocessing to Deep Learning.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O’Reilly</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Media, 2016.</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scikit-learn</a:t>
            </a:r>
            <a:r>
              <a:rPr lang="pl-PL" sz="1800" i="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https://scikit-learn.org/stable/user_guide.html</a:t>
            </a:r>
            <a:endParaRPr lang="pl-PL"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pPr>
            <a:r>
              <a:rPr lang="pl-PL"/>
              <a:t> </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320</a:t>
            </a:fld>
            <a:endParaRPr lang="pl-PL"/>
          </a:p>
        </p:txBody>
      </p:sp>
      <p:sp>
        <p:nvSpPr>
          <p:cNvPr id="4" name="Tytuł 3"/>
          <p:cNvSpPr>
            <a:spLocks noGrp="1"/>
          </p:cNvSpPr>
          <p:nvPr>
            <p:ph type="ctrTitle"/>
          </p:nvPr>
        </p:nvSpPr>
        <p:spPr/>
        <p:txBody>
          <a:bodyPr>
            <a:normAutofit fontScale="90000"/>
          </a:bodyPr>
          <a:lstStyle/>
          <a:p>
            <a:r>
              <a:rPr lang="pl-PL"/>
              <a:t>Literatura – Blok III – </a:t>
            </a:r>
            <a:r>
              <a:rPr lang="pl-PL" b="1"/>
              <a:t>Zadanie klasyfikacji w uczeniu maszynowym</a:t>
            </a:r>
            <a:endParaRPr lang="pl-PL"/>
          </a:p>
        </p:txBody>
      </p:sp>
    </p:spTree>
    <p:extLst>
      <p:ext uri="{BB962C8B-B14F-4D97-AF65-F5344CB8AC3E}">
        <p14:creationId xmlns:p14="http://schemas.microsoft.com/office/powerpoint/2010/main" val="37125451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a:solidFill>
                  <a:srgbClr val="002060"/>
                </a:solidFill>
                <a:latin typeface="Calibri" panose="020F0502020204030204" pitchFamily="34" charset="0"/>
                <a:cs typeface="Times New Roman" panose="02020603050405020304" pitchFamily="18" charset="0"/>
              </a:rPr>
              <a:t>Andreas Muller, Sarah Guido. Introduction to Machine Learning with Python. A Guide For Data Scientists. O’Reilly Media, 2018.</a:t>
            </a:r>
            <a:endParaRPr lang="pl-PL" sz="1800" i="1">
              <a:solidFill>
                <a:srgbClr val="002060"/>
              </a:solidFill>
              <a:latin typeface="Calibri" panose="020F0502020204030204" pitchFamily="34" charset="0"/>
              <a:cs typeface="Times New Roman" panose="02020603050405020304" pitchFamily="18" charset="0"/>
            </a:endParaRPr>
          </a:p>
          <a:p>
            <a:pPr marL="948690">
              <a:lnSpc>
                <a:spcPct val="130000"/>
              </a:lnSpc>
              <a:spcAft>
                <a:spcPts val="600"/>
              </a:spcAft>
            </a:pPr>
            <a:r>
              <a:rPr lang="en-US" sz="1800" i="1">
                <a:solidFill>
                  <a:srgbClr val="002060"/>
                </a:solidFill>
                <a:latin typeface="Calibri" panose="020F0502020204030204" pitchFamily="34" charset="0"/>
                <a:cs typeface="Times New Roman" panose="02020603050405020304" pitchFamily="18" charset="0"/>
              </a:rPr>
              <a:t>Chris </a:t>
            </a:r>
            <a:r>
              <a:rPr lang="en-US" sz="1800" i="1" err="1">
                <a:solidFill>
                  <a:srgbClr val="002060"/>
                </a:solidFill>
                <a:latin typeface="Calibri" panose="020F0502020204030204" pitchFamily="34" charset="0"/>
                <a:cs typeface="Times New Roman" panose="02020603050405020304" pitchFamily="18" charset="0"/>
              </a:rPr>
              <a:t>Albon</a:t>
            </a:r>
            <a:r>
              <a:rPr lang="en-US" sz="1800" i="1">
                <a:solidFill>
                  <a:srgbClr val="002060"/>
                </a:solidFill>
                <a:latin typeface="Calibri" panose="020F0502020204030204" pitchFamily="34" charset="0"/>
                <a:cs typeface="Times New Roman" panose="02020603050405020304" pitchFamily="18" charset="0"/>
              </a:rPr>
              <a:t>. Machine Learning with Python Cookbook. </a:t>
            </a:r>
            <a:r>
              <a:rPr lang="en-US" sz="1800" i="1" err="1">
                <a:solidFill>
                  <a:srgbClr val="002060"/>
                </a:solidFill>
                <a:latin typeface="Calibri" panose="020F0502020204030204" pitchFamily="34" charset="0"/>
                <a:cs typeface="Times New Roman" panose="02020603050405020304" pitchFamily="18" charset="0"/>
              </a:rPr>
              <a:t>Preactical</a:t>
            </a:r>
            <a:r>
              <a:rPr lang="en-US" sz="1800" i="1">
                <a:solidFill>
                  <a:srgbClr val="002060"/>
                </a:solidFill>
                <a:latin typeface="Calibri" panose="020F0502020204030204" pitchFamily="34" charset="0"/>
                <a:cs typeface="Times New Roman" panose="02020603050405020304" pitchFamily="18" charset="0"/>
              </a:rPr>
              <a:t> Solutions from Preprocessing to Deep Learning. </a:t>
            </a:r>
            <a:r>
              <a:rPr lang="pl-PL" sz="1800" i="1" err="1">
                <a:solidFill>
                  <a:srgbClr val="002060"/>
                </a:solidFill>
                <a:latin typeface="Calibri" panose="020F0502020204030204" pitchFamily="34" charset="0"/>
                <a:cs typeface="Times New Roman" panose="02020603050405020304" pitchFamily="18" charset="0"/>
              </a:rPr>
              <a:t>O’Reilly</a:t>
            </a:r>
            <a:r>
              <a:rPr lang="pl-PL" sz="1800" i="1">
                <a:solidFill>
                  <a:srgbClr val="002060"/>
                </a:solidFill>
                <a:latin typeface="Calibri" panose="020F0502020204030204" pitchFamily="34" charset="0"/>
                <a:cs typeface="Times New Roman" panose="02020603050405020304" pitchFamily="18" charset="0"/>
              </a:rPr>
              <a:t> Media, 2016.</a:t>
            </a:r>
          </a:p>
          <a:p>
            <a:pPr marL="948690">
              <a:lnSpc>
                <a:spcPct val="130000"/>
              </a:lnSpc>
              <a:spcAft>
                <a:spcPts val="600"/>
              </a:spcAft>
            </a:pPr>
            <a:r>
              <a:rPr lang="pl-PL" sz="1800" i="1">
                <a:solidFill>
                  <a:srgbClr val="002060"/>
                </a:solidFill>
                <a:latin typeface="Calibri" panose="020F0502020204030204" pitchFamily="34" charset="0"/>
                <a:cs typeface="Times New Roman" panose="02020603050405020304" pitchFamily="18" charset="0"/>
              </a:rPr>
              <a:t>Dokumentacja biblioteki </a:t>
            </a:r>
            <a:r>
              <a:rPr lang="pl-PL" sz="1800" i="1" err="1">
                <a:solidFill>
                  <a:srgbClr val="002060"/>
                </a:solidFill>
                <a:latin typeface="Calibri" panose="020F0502020204030204" pitchFamily="34" charset="0"/>
                <a:cs typeface="Times New Roman" panose="02020603050405020304" pitchFamily="18" charset="0"/>
              </a:rPr>
              <a:t>scikit-learn</a:t>
            </a:r>
            <a:r>
              <a:rPr lang="pl-PL" sz="1800" i="1">
                <a:solidFill>
                  <a:srgbClr val="002060"/>
                </a:solidFill>
                <a:latin typeface="Calibri" panose="020F0502020204030204" pitchFamily="34" charset="0"/>
                <a:cs typeface="Times New Roman" panose="02020603050405020304" pitchFamily="18" charset="0"/>
              </a:rPr>
              <a:t> (dostęp 04.2020) : https://scikit-learn.org/stable/user_guide.html</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321</a:t>
            </a:fld>
            <a:endParaRPr lang="pl-PL"/>
          </a:p>
        </p:txBody>
      </p:sp>
      <p:sp>
        <p:nvSpPr>
          <p:cNvPr id="4" name="Tytuł 3"/>
          <p:cNvSpPr>
            <a:spLocks noGrp="1"/>
          </p:cNvSpPr>
          <p:nvPr>
            <p:ph type="ctrTitle"/>
          </p:nvPr>
        </p:nvSpPr>
        <p:spPr/>
        <p:txBody>
          <a:bodyPr>
            <a:normAutofit/>
          </a:bodyPr>
          <a:lstStyle/>
          <a:p>
            <a:r>
              <a:rPr lang="pl-PL"/>
              <a:t>Literatura – Blok IV – </a:t>
            </a:r>
            <a:r>
              <a:rPr lang="pl-PL" b="1"/>
              <a:t>Inne zadania w uczeniu maszynowym</a:t>
            </a:r>
            <a:endParaRPr lang="pl-PL"/>
          </a:p>
        </p:txBody>
      </p:sp>
    </p:spTree>
    <p:extLst>
      <p:ext uri="{BB962C8B-B14F-4D97-AF65-F5344CB8AC3E}">
        <p14:creationId xmlns:p14="http://schemas.microsoft.com/office/powerpoint/2010/main" val="2838993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4986296" cy="4033916"/>
          </a:xfrm>
        </p:spPr>
        <p:txBody>
          <a:bodyPr>
            <a:noAutofit/>
          </a:bodyPr>
          <a:lstStyle/>
          <a:p>
            <a:r>
              <a:rPr lang="pl-PL" altLang="pl-PL" sz="2200" dirty="0"/>
              <a:t> wybieranie elementów napisu (indeksowanie zaczyna się od zera)</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 = </a:t>
            </a:r>
            <a:r>
              <a:rPr lang="en-US" sz="2000" dirty="0">
                <a:latin typeface="Consolas" panose="020B0609020204030204" pitchFamily="49" charset="0"/>
              </a:rPr>
              <a:t>'</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s[0]</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W</a:t>
            </a:r>
            <a:r>
              <a:rPr lang="en-US" sz="2000" dirty="0">
                <a:latin typeface="Consolas" panose="020B0609020204030204" pitchFamily="49" charset="0"/>
              </a:rPr>
              <a:t>'</a:t>
            </a:r>
            <a:endParaRPr lang="pl-PL" sz="2000" dirty="0">
              <a:latin typeface="Consolas" panose="020B0609020204030204" pitchFamily="49" charset="0"/>
            </a:endParaRPr>
          </a:p>
          <a:p>
            <a:r>
              <a:rPr lang="pl-PL" altLang="pl-PL" sz="2200" dirty="0"/>
              <a:t> ujemne indeksy – kolejne elementy z końca napisu</a:t>
            </a:r>
            <a:endParaRPr lang="pl-PL" sz="22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s[-1]</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33</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628443" y="1876467"/>
            <a:ext cx="5921410"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000" dirty="0"/>
              <a:t> </a:t>
            </a:r>
            <a:r>
              <a:rPr lang="pl-PL" altLang="pl-PL" sz="2200" dirty="0"/>
              <a:t>długość napisu – funkcja </a:t>
            </a:r>
            <a:r>
              <a:rPr lang="pl-PL" sz="2000" dirty="0">
                <a:latin typeface="Consolas" panose="020B0609020204030204" pitchFamily="49" charset="0"/>
              </a:rPr>
              <a:t>len()</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len(</a:t>
            </a:r>
            <a:r>
              <a:rPr lang="en-US" sz="2000" dirty="0">
                <a:latin typeface="Consolas" panose="020B0609020204030204" pitchFamily="49" charset="0"/>
              </a:rPr>
              <a:t>'</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14</a:t>
            </a:r>
            <a:endParaRPr lang="en-US" sz="2000" dirty="0">
              <a:latin typeface="Consolas" panose="020B0609020204030204" pitchFamily="49" charset="0"/>
            </a:endParaRPr>
          </a:p>
          <a:p>
            <a:r>
              <a:rPr lang="pl-PL" altLang="pl-PL" sz="2200" dirty="0"/>
              <a:t> wybieranie fragmentów napisu (ostatni element nie wchodzi do wyniku)</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 = </a:t>
            </a:r>
            <a:r>
              <a:rPr lang="en-US" sz="2000" dirty="0">
                <a:latin typeface="Consolas" panose="020B0609020204030204" pitchFamily="49" charset="0"/>
              </a:rPr>
              <a:t>'</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s[1:7]</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itaj</a:t>
            </a:r>
            <a:r>
              <a:rPr lang="en-US" sz="2000" dirty="0">
                <a:latin typeface="Consolas" panose="020B0609020204030204" pitchFamily="49" charset="0"/>
              </a:rPr>
              <a:t> ś'</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s[2:-3]</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a:t>
            </a:r>
            <a:r>
              <a:rPr lang="en-US" sz="2000" dirty="0" err="1">
                <a:latin typeface="Consolas" panose="020B0609020204030204" pitchFamily="49" charset="0"/>
              </a:rPr>
              <a:t>aj</a:t>
            </a:r>
            <a:r>
              <a:rPr lang="en-US" sz="2000" dirty="0">
                <a:latin typeface="Consolas" panose="020B0609020204030204" pitchFamily="49" charset="0"/>
              </a:rPr>
              <a:t> </a:t>
            </a:r>
            <a:r>
              <a:rPr lang="en-US" sz="2000" dirty="0" err="1">
                <a:latin typeface="Consolas" panose="020B0609020204030204" pitchFamily="49" charset="0"/>
              </a:rPr>
              <a:t>świec</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4" y="1240196"/>
            <a:ext cx="8938158" cy="769441"/>
          </a:xfrm>
          <a:prstGeom prst="rect">
            <a:avLst/>
          </a:prstGeom>
          <a:noFill/>
        </p:spPr>
        <p:txBody>
          <a:bodyPr wrap="square" rtlCol="0">
            <a:spAutoFit/>
          </a:bodyPr>
          <a:lstStyle/>
          <a:p>
            <a:r>
              <a:rPr lang="pl-PL" altLang="pl-PL" sz="2200" dirty="0"/>
              <a:t>Typ łańcuch znaków </a:t>
            </a:r>
            <a:r>
              <a:rPr lang="pl-PL" altLang="pl-PL" sz="2000" dirty="0" err="1">
                <a:latin typeface="Consolas" panose="020B0609020204030204" pitchFamily="49" charset="0"/>
              </a:rPr>
              <a:t>str</a:t>
            </a:r>
            <a:endParaRPr lang="pl-PL" altLang="pl-PL" sz="2000" dirty="0"/>
          </a:p>
          <a:p>
            <a:endParaRPr lang="pl-PL" sz="2200" dirty="0"/>
          </a:p>
        </p:txBody>
      </p:sp>
    </p:spTree>
    <p:extLst>
      <p:ext uri="{BB962C8B-B14F-4D97-AF65-F5344CB8AC3E}">
        <p14:creationId xmlns:p14="http://schemas.microsoft.com/office/powerpoint/2010/main" val="151745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4986296" cy="4033916"/>
          </a:xfrm>
        </p:spPr>
        <p:txBody>
          <a:bodyPr>
            <a:noAutofit/>
          </a:bodyPr>
          <a:lstStyle/>
          <a:p>
            <a:r>
              <a:rPr lang="pl-PL" altLang="pl-PL" sz="2200" dirty="0"/>
              <a:t> wybieranie elementów co stałą odległość</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 = </a:t>
            </a:r>
            <a:r>
              <a:rPr lang="en-US" sz="2000" dirty="0">
                <a:latin typeface="Consolas" panose="020B0609020204030204" pitchFamily="49" charset="0"/>
              </a:rPr>
              <a:t>'</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s[1:8:1]</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i</a:t>
            </a:r>
            <a:r>
              <a:rPr lang="pl-PL" sz="2000" dirty="0">
                <a:latin typeface="Consolas" panose="020B0609020204030204" pitchFamily="49" charset="0"/>
              </a:rPr>
              <a:t>t</a:t>
            </a:r>
            <a:r>
              <a:rPr lang="en-US" sz="2000" dirty="0">
                <a:latin typeface="Consolas" panose="020B0609020204030204" pitchFamily="49" charset="0"/>
              </a:rPr>
              <a:t>a</a:t>
            </a:r>
            <a:r>
              <a:rPr lang="pl-PL" sz="2000" dirty="0">
                <a:latin typeface="Consolas" panose="020B0609020204030204" pitchFamily="49" charset="0"/>
              </a:rPr>
              <a:t>j</a:t>
            </a:r>
            <a:r>
              <a:rPr lang="en-US" sz="2000" dirty="0">
                <a:latin typeface="Consolas" panose="020B0609020204030204" pitchFamily="49" charset="0"/>
              </a:rPr>
              <a:t> </a:t>
            </a:r>
            <a:r>
              <a:rPr lang="pl-PL" sz="2000" dirty="0" err="1">
                <a:latin typeface="Consolas" panose="020B0609020204030204" pitchFamily="49" charset="0"/>
              </a:rPr>
              <a:t>św</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s[1:8:2]</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ia</a:t>
            </a:r>
            <a:r>
              <a:rPr lang="en-US" sz="2000" dirty="0">
                <a:latin typeface="Consolas" panose="020B0609020204030204" pitchFamily="49" charset="0"/>
              </a:rPr>
              <a:t> </a:t>
            </a:r>
            <a:r>
              <a:rPr lang="pl-PL" sz="2000" dirty="0">
                <a:latin typeface="Consolas" panose="020B0609020204030204" pitchFamily="49" charset="0"/>
              </a:rPr>
              <a:t>w</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s[1:12:3]</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i</a:t>
            </a:r>
            <a:r>
              <a:rPr lang="pl-PL" sz="2000" dirty="0" err="1">
                <a:latin typeface="Consolas" panose="020B0609020204030204" pitchFamily="49" charset="0"/>
              </a:rPr>
              <a:t>jwc</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34</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628443" y="1876467"/>
            <a:ext cx="5921410"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000" dirty="0"/>
              <a:t> </a:t>
            </a:r>
            <a:r>
              <a:rPr lang="pl-PL" sz="2200" dirty="0"/>
              <a:t>Ujemna odległość – odwrócenie kolejności elementów</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 = </a:t>
            </a:r>
            <a:r>
              <a:rPr lang="en-US" sz="2000" dirty="0">
                <a:latin typeface="Consolas" panose="020B0609020204030204" pitchFamily="49" charset="0"/>
              </a:rPr>
              <a:t>'</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s[8:1:-1]</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iwś</a:t>
            </a:r>
            <a:r>
              <a:rPr lang="pl-PL" sz="2000" dirty="0">
                <a:latin typeface="Consolas" panose="020B0609020204030204" pitchFamily="49" charset="0"/>
              </a:rPr>
              <a:t> jat</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s[8:1:-2]</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i</a:t>
            </a:r>
            <a:r>
              <a:rPr lang="pl-PL" sz="2000" dirty="0" err="1">
                <a:latin typeface="Consolas" panose="020B0609020204030204" pitchFamily="49" charset="0"/>
              </a:rPr>
              <a:t>śjt</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s[12:1:-3]</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eeśa</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4" y="1240196"/>
            <a:ext cx="8938158" cy="769441"/>
          </a:xfrm>
          <a:prstGeom prst="rect">
            <a:avLst/>
          </a:prstGeom>
          <a:noFill/>
        </p:spPr>
        <p:txBody>
          <a:bodyPr wrap="square" rtlCol="0">
            <a:spAutoFit/>
          </a:bodyPr>
          <a:lstStyle/>
          <a:p>
            <a:r>
              <a:rPr lang="pl-PL" altLang="pl-PL" sz="2200" dirty="0"/>
              <a:t>Typ łańcuch znaków </a:t>
            </a:r>
            <a:r>
              <a:rPr lang="pl-PL" altLang="pl-PL" sz="2000" dirty="0" err="1">
                <a:latin typeface="Consolas" panose="020B0609020204030204" pitchFamily="49" charset="0"/>
              </a:rPr>
              <a:t>str</a:t>
            </a:r>
            <a:endParaRPr lang="pl-PL" altLang="pl-PL" sz="2000" dirty="0"/>
          </a:p>
          <a:p>
            <a:endParaRPr lang="pl-PL" sz="2200" dirty="0"/>
          </a:p>
        </p:txBody>
      </p:sp>
    </p:spTree>
    <p:extLst>
      <p:ext uri="{BB962C8B-B14F-4D97-AF65-F5344CB8AC3E}">
        <p14:creationId xmlns:p14="http://schemas.microsoft.com/office/powerpoint/2010/main" val="1837433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4986296" cy="4033916"/>
          </a:xfrm>
        </p:spPr>
        <p:txBody>
          <a:bodyPr>
            <a:noAutofit/>
          </a:bodyPr>
          <a:lstStyle/>
          <a:p>
            <a:r>
              <a:rPr lang="pl-PL" altLang="pl-PL" sz="2200" dirty="0"/>
              <a:t> indeksowanie - skrótowa notacja </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 = </a:t>
            </a:r>
            <a:r>
              <a:rPr lang="en-US" sz="2000" dirty="0">
                <a:latin typeface="Consolas" panose="020B0609020204030204" pitchFamily="49" charset="0"/>
              </a:rPr>
              <a:t>'</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s[3:]</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aj</a:t>
            </a:r>
            <a:r>
              <a:rPr lang="en-US" sz="2000" dirty="0">
                <a:latin typeface="Consolas" panose="020B0609020204030204" pitchFamily="49" charset="0"/>
              </a:rPr>
              <a:t> </a:t>
            </a:r>
            <a:r>
              <a:rPr lang="en-US" sz="2000" dirty="0" err="1">
                <a:latin typeface="Consolas" panose="020B0609020204030204" pitchFamily="49" charset="0"/>
              </a:rPr>
              <a:t>świecie</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s[:7]</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Wit</a:t>
            </a:r>
            <a:r>
              <a:rPr lang="en-US" sz="2000" dirty="0" err="1">
                <a:latin typeface="Consolas" panose="020B0609020204030204" pitchFamily="49" charset="0"/>
              </a:rPr>
              <a:t>aj</a:t>
            </a:r>
            <a:r>
              <a:rPr lang="en-US" sz="2000" dirty="0">
                <a:latin typeface="Consolas" panose="020B0609020204030204" pitchFamily="49" charset="0"/>
              </a:rPr>
              <a:t> ś'</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s[:-3]</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Wit</a:t>
            </a:r>
            <a:r>
              <a:rPr lang="en-US" sz="2000" dirty="0" err="1">
                <a:latin typeface="Consolas" panose="020B0609020204030204" pitchFamily="49" charset="0"/>
              </a:rPr>
              <a:t>aj</a:t>
            </a:r>
            <a:r>
              <a:rPr lang="en-US" sz="2000" dirty="0">
                <a:latin typeface="Consolas" panose="020B0609020204030204" pitchFamily="49" charset="0"/>
              </a:rPr>
              <a:t> ś</a:t>
            </a:r>
            <a:r>
              <a:rPr lang="pl-PL" sz="2000" dirty="0">
                <a:latin typeface="Consolas" panose="020B0609020204030204" pitchFamily="49" charset="0"/>
              </a:rPr>
              <a:t>wiec</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s[:-3:2]</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Wt</a:t>
            </a:r>
            <a:r>
              <a:rPr lang="en-US" sz="2000" dirty="0" err="1">
                <a:latin typeface="Consolas" panose="020B0609020204030204" pitchFamily="49" charset="0"/>
              </a:rPr>
              <a:t>jś</a:t>
            </a:r>
            <a:r>
              <a:rPr lang="pl-PL" sz="2000" dirty="0" err="1">
                <a:latin typeface="Consolas" panose="020B0609020204030204" pitchFamily="49" charset="0"/>
              </a:rPr>
              <a:t>ic</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35</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628443" y="1876467"/>
            <a:ext cx="5921410"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s[:-3:2]</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6</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Wt</a:t>
            </a:r>
            <a:r>
              <a:rPr lang="en-US" sz="2000" dirty="0" err="1">
                <a:latin typeface="Consolas" panose="020B0609020204030204" pitchFamily="49" charset="0"/>
              </a:rPr>
              <a:t>jś</a:t>
            </a:r>
            <a:r>
              <a:rPr lang="pl-PL" sz="2000" dirty="0" err="1">
                <a:latin typeface="Consolas" panose="020B0609020204030204" pitchFamily="49" charset="0"/>
              </a:rPr>
              <a:t>ic</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7</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s[8::-1]</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7</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iwś</a:t>
            </a:r>
            <a:r>
              <a:rPr lang="en-US" sz="2000" dirty="0">
                <a:latin typeface="Consolas" panose="020B0609020204030204" pitchFamily="49" charset="0"/>
              </a:rPr>
              <a:t> </a:t>
            </a:r>
            <a:r>
              <a:rPr lang="en-US" sz="2000" dirty="0" err="1">
                <a:latin typeface="Consolas" panose="020B0609020204030204" pitchFamily="49" charset="0"/>
              </a:rPr>
              <a:t>jatiW</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8</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s[:3:-1]</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8</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t>
            </a:r>
            <a:r>
              <a:rPr lang="pl-PL" sz="2000" dirty="0" err="1">
                <a:latin typeface="Consolas" panose="020B0609020204030204" pitchFamily="49" charset="0"/>
              </a:rPr>
              <a:t>eiceiwś</a:t>
            </a:r>
            <a:r>
              <a:rPr lang="pl-PL" sz="2000" dirty="0">
                <a:latin typeface="Consolas" panose="020B0609020204030204" pitchFamily="49" charset="0"/>
              </a:rPr>
              <a:t> j</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9</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9</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Witaj świecie!</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10</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s[::-1]</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10</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t>
            </a:r>
            <a:r>
              <a:rPr lang="pl-PL" sz="2000" dirty="0" err="1">
                <a:latin typeface="Consolas" panose="020B0609020204030204" pitchFamily="49" charset="0"/>
              </a:rPr>
              <a:t>eiceiwś</a:t>
            </a:r>
            <a:r>
              <a:rPr lang="pl-PL" sz="2000" dirty="0">
                <a:latin typeface="Consolas" panose="020B0609020204030204" pitchFamily="49" charset="0"/>
              </a:rPr>
              <a:t> </a:t>
            </a:r>
            <a:r>
              <a:rPr lang="pl-PL" sz="2000" dirty="0" err="1">
                <a:latin typeface="Consolas" panose="020B0609020204030204" pitchFamily="49" charset="0"/>
              </a:rPr>
              <a:t>jatiW</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4" y="1240196"/>
            <a:ext cx="8938158" cy="769441"/>
          </a:xfrm>
          <a:prstGeom prst="rect">
            <a:avLst/>
          </a:prstGeom>
          <a:noFill/>
        </p:spPr>
        <p:txBody>
          <a:bodyPr wrap="square" rtlCol="0">
            <a:spAutoFit/>
          </a:bodyPr>
          <a:lstStyle/>
          <a:p>
            <a:r>
              <a:rPr lang="pl-PL" altLang="pl-PL" sz="2200" dirty="0"/>
              <a:t>Typ łańcuch znaków </a:t>
            </a:r>
            <a:r>
              <a:rPr lang="pl-PL" altLang="pl-PL" sz="2000" dirty="0" err="1">
                <a:latin typeface="Consolas" panose="020B0609020204030204" pitchFamily="49" charset="0"/>
              </a:rPr>
              <a:t>str</a:t>
            </a:r>
            <a:endParaRPr lang="pl-PL" altLang="pl-PL" sz="2000" dirty="0"/>
          </a:p>
          <a:p>
            <a:endParaRPr lang="pl-PL" sz="2200" dirty="0"/>
          </a:p>
        </p:txBody>
      </p:sp>
    </p:spTree>
    <p:extLst>
      <p:ext uri="{BB962C8B-B14F-4D97-AF65-F5344CB8AC3E}">
        <p14:creationId xmlns:p14="http://schemas.microsoft.com/office/powerpoint/2010/main" val="78799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4986296" cy="4186982"/>
          </a:xfrm>
        </p:spPr>
        <p:txBody>
          <a:bodyPr>
            <a:noAutofit/>
          </a:bodyPr>
          <a:lstStyle/>
          <a:p>
            <a:r>
              <a:rPr lang="pl-PL" altLang="pl-PL" sz="2200" dirty="0"/>
              <a:t> niezmienność napisów</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 = </a:t>
            </a:r>
            <a:r>
              <a:rPr lang="en-US" sz="2000" dirty="0">
                <a:latin typeface="Consolas" panose="020B0609020204030204" pitchFamily="49" charset="0"/>
              </a:rPr>
              <a:t>'</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s[0] = </a:t>
            </a:r>
            <a:r>
              <a:rPr lang="en-US" sz="2000" dirty="0">
                <a:latin typeface="Consolas" panose="020B0609020204030204" pitchFamily="49" charset="0"/>
              </a:rPr>
              <a:t>'</a:t>
            </a:r>
            <a:r>
              <a:rPr lang="pl-PL" sz="2000" dirty="0">
                <a:latin typeface="Consolas" panose="020B0609020204030204" pitchFamily="49" charset="0"/>
              </a:rPr>
              <a:t>N</a:t>
            </a:r>
            <a:r>
              <a:rPr lang="en-US" sz="2000" dirty="0">
                <a:latin typeface="Consolas" panose="020B0609020204030204" pitchFamily="49" charset="0"/>
              </a:rPr>
              <a:t>'</a:t>
            </a:r>
          </a:p>
          <a:p>
            <a:pPr marL="0" indent="0">
              <a:buNone/>
            </a:pPr>
            <a:r>
              <a:rPr lang="en-US" sz="2000" dirty="0" err="1">
                <a:solidFill>
                  <a:srgbClr val="8B0000"/>
                </a:solidFill>
                <a:latin typeface="Consolas" panose="020B0609020204030204" pitchFamily="49" charset="0"/>
              </a:rPr>
              <a:t>TypeError</a:t>
            </a:r>
            <a:r>
              <a:rPr lang="en-US" sz="2000" dirty="0">
                <a:solidFill>
                  <a:srgbClr val="8B0000"/>
                </a:solidFill>
                <a:latin typeface="Consolas" panose="020B0609020204030204" pitchFamily="49" charset="0"/>
              </a:rPr>
              <a:t>: 'str' object does not support item assignment</a:t>
            </a:r>
            <a:endParaRPr lang="pl-PL" sz="2000" dirty="0">
              <a:solidFill>
                <a:srgbClr val="8B0000"/>
              </a:solidFill>
              <a:latin typeface="Consolas" panose="020B0609020204030204" pitchFamily="49" charset="0"/>
            </a:endParaRPr>
          </a:p>
          <a:p>
            <a:pPr marL="0" indent="0">
              <a:buNone/>
            </a:pPr>
            <a:r>
              <a:rPr lang="pl-PL" altLang="pl-PL" sz="2200" dirty="0"/>
              <a:t>Nie można zmieniać elementów napisu, ale można tworzyć nowe napisy z innych napisów</a:t>
            </a:r>
            <a:endParaRPr lang="pl-PL" sz="2000" dirty="0">
              <a:solidFill>
                <a:srgbClr val="8B0000"/>
              </a:solidFill>
              <a:latin typeface="Consolas" panose="020B0609020204030204" pitchFamily="49" charset="0"/>
            </a:endParaRPr>
          </a:p>
          <a:p>
            <a:r>
              <a:rPr lang="pl-PL" altLang="pl-PL" sz="2200" dirty="0"/>
              <a:t> łączenie napisów </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Witaj</a:t>
            </a:r>
            <a:r>
              <a:rPr lang="en-US" sz="2000" dirty="0">
                <a:latin typeface="Consolas" panose="020B0609020204030204" pitchFamily="49" charset="0"/>
              </a:rPr>
              <a:t> "</a:t>
            </a:r>
            <a:r>
              <a:rPr lang="pl-PL" sz="2000" dirty="0">
                <a:latin typeface="Consolas" panose="020B0609020204030204" pitchFamily="49" charset="0"/>
              </a:rPr>
              <a:t> </a:t>
            </a:r>
            <a:r>
              <a:rPr lang="en-US" sz="2000" dirty="0">
                <a:latin typeface="Consolas" panose="020B0609020204030204" pitchFamily="49" charset="0"/>
              </a:rPr>
              <a:t>+</a:t>
            </a:r>
            <a:r>
              <a:rPr lang="pl-PL" sz="2000" dirty="0">
                <a:latin typeface="Consolas" panose="020B0609020204030204" pitchFamily="49" charset="0"/>
              </a:rPr>
              <a:t> </a:t>
            </a:r>
            <a:r>
              <a:rPr lang="en-US" sz="2000" dirty="0">
                <a:latin typeface="Consolas" panose="020B0609020204030204" pitchFamily="49" charset="0"/>
              </a:rPr>
              <a:t>"</a:t>
            </a:r>
            <a:r>
              <a:rPr lang="en-US" sz="2000" dirty="0" err="1">
                <a:latin typeface="Consolas" panose="020B0609020204030204" pitchFamily="49" charset="0"/>
              </a:rPr>
              <a:t>świecie</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en-US"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'Witaj świecie!</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36</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628443" y="1876467"/>
            <a:ext cx="5921410"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200" dirty="0"/>
              <a:t> powielanie napisów</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pl-PL" sz="2000" dirty="0">
                <a:latin typeface="Consolas" panose="020B0609020204030204" pitchFamily="49" charset="0"/>
              </a:rPr>
              <a:t>!" * 2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świecie!Witaj</a:t>
            </a:r>
            <a:r>
              <a:rPr lang="en-US" sz="2000" dirty="0">
                <a:latin typeface="Consolas" panose="020B0609020204030204" pitchFamily="49" charset="0"/>
              </a:rPr>
              <a:t> </a:t>
            </a:r>
            <a:r>
              <a:rPr lang="en-US" sz="2000" dirty="0" err="1">
                <a:latin typeface="Consolas" panose="020B0609020204030204" pitchFamily="49" charset="0"/>
              </a:rPr>
              <a:t>świecie</a:t>
            </a:r>
            <a:r>
              <a:rPr lang="en-US" sz="2000" dirty="0">
                <a:latin typeface="Consolas" panose="020B0609020204030204" pitchFamily="49" charset="0"/>
              </a:rPr>
              <a:t>!'</a:t>
            </a:r>
          </a:p>
          <a:p>
            <a:r>
              <a:rPr lang="pl-PL" altLang="pl-PL" sz="2200" dirty="0"/>
              <a:t> zastępowanie fragmentów napisu</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 = </a:t>
            </a:r>
            <a:r>
              <a:rPr lang="en-US" sz="2000" dirty="0">
                <a:latin typeface="Consolas" panose="020B0609020204030204" pitchFamily="49" charset="0"/>
              </a:rPr>
              <a:t>'</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s.replace</a:t>
            </a:r>
            <a:r>
              <a:rPr lang="pl-PL" sz="2000" dirty="0">
                <a:latin typeface="Consolas" panose="020B0609020204030204" pitchFamily="49" charset="0"/>
              </a:rPr>
              <a:t>('</a:t>
            </a:r>
            <a:r>
              <a:rPr lang="pl-PL" sz="2000" dirty="0" err="1">
                <a:latin typeface="Consolas" panose="020B0609020204030204" pitchFamily="49" charset="0"/>
              </a:rPr>
              <a:t>ie</a:t>
            </a:r>
            <a:r>
              <a:rPr lang="pl-PL" sz="2000" dirty="0">
                <a:latin typeface="Consolas" panose="020B0609020204030204" pitchFamily="49" charset="0"/>
              </a:rPr>
              <a:t>','ABC')</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śwABCcABC</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4" y="1240196"/>
            <a:ext cx="8938158" cy="769441"/>
          </a:xfrm>
          <a:prstGeom prst="rect">
            <a:avLst/>
          </a:prstGeom>
          <a:noFill/>
        </p:spPr>
        <p:txBody>
          <a:bodyPr wrap="square" rtlCol="0">
            <a:spAutoFit/>
          </a:bodyPr>
          <a:lstStyle/>
          <a:p>
            <a:r>
              <a:rPr lang="pl-PL" altLang="pl-PL" sz="2200" dirty="0"/>
              <a:t>Typ łańcuch znaków </a:t>
            </a:r>
            <a:r>
              <a:rPr lang="pl-PL" altLang="pl-PL" sz="2000" dirty="0" err="1">
                <a:latin typeface="Consolas" panose="020B0609020204030204" pitchFamily="49" charset="0"/>
              </a:rPr>
              <a:t>str</a:t>
            </a:r>
            <a:r>
              <a:rPr lang="pl-PL" altLang="pl-PL" sz="2200" dirty="0">
                <a:latin typeface="Consolas" panose="020B0609020204030204" pitchFamily="49" charset="0"/>
              </a:rPr>
              <a:t> </a:t>
            </a:r>
            <a:endParaRPr lang="pl-PL" altLang="pl-PL" sz="2200" dirty="0"/>
          </a:p>
          <a:p>
            <a:endParaRPr lang="pl-PL" sz="2200" dirty="0"/>
          </a:p>
        </p:txBody>
      </p:sp>
    </p:spTree>
    <p:extLst>
      <p:ext uri="{BB962C8B-B14F-4D97-AF65-F5344CB8AC3E}">
        <p14:creationId xmlns:p14="http://schemas.microsoft.com/office/powerpoint/2010/main" val="796000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4986296" cy="4033916"/>
          </a:xfrm>
        </p:spPr>
        <p:txBody>
          <a:bodyPr>
            <a:noAutofit/>
          </a:bodyPr>
          <a:lstStyle/>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 = </a:t>
            </a:r>
            <a:r>
              <a:rPr lang="en-US" sz="2000" dirty="0">
                <a:latin typeface="Consolas" panose="020B0609020204030204" pitchFamily="49" charset="0"/>
              </a:rPr>
              <a:t>'</a:t>
            </a:r>
            <a:r>
              <a:rPr lang="en-US" sz="2000" dirty="0" err="1">
                <a:latin typeface="Consolas" panose="020B0609020204030204" pitchFamily="49" charset="0"/>
              </a:rPr>
              <a:t>Witaj</a:t>
            </a:r>
            <a:r>
              <a:rPr lang="en-US" sz="2000" dirty="0">
                <a:latin typeface="Consolas" panose="020B0609020204030204" pitchFamily="49" charset="0"/>
              </a:rPr>
              <a:t> </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s.lower</a:t>
            </a:r>
            <a:r>
              <a:rPr lang="pl-PL" sz="2000" dirty="0">
                <a:latin typeface="Consolas" panose="020B0609020204030204" pitchFamily="49" charset="0"/>
              </a:rPr>
              <a:t>()</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w</a:t>
            </a:r>
            <a:r>
              <a:rPr lang="en-US" sz="2000" dirty="0" err="1">
                <a:latin typeface="Consolas" panose="020B0609020204030204" pitchFamily="49" charset="0"/>
              </a:rPr>
              <a:t>itaj</a:t>
            </a:r>
            <a:r>
              <a:rPr lang="en-US" sz="2000" dirty="0">
                <a:latin typeface="Consolas" panose="020B0609020204030204" pitchFamily="49" charset="0"/>
              </a:rPr>
              <a:t> </a:t>
            </a:r>
            <a:r>
              <a:rPr lang="en-US" sz="2000" dirty="0" err="1">
                <a:latin typeface="Consolas" panose="020B0609020204030204" pitchFamily="49" charset="0"/>
              </a:rPr>
              <a:t>świecie</a:t>
            </a:r>
            <a:r>
              <a:rPr lang="pl-PL" sz="2000" dirty="0">
                <a:latin typeface="Consolas" panose="020B0609020204030204" pitchFamily="49" charset="0"/>
              </a:rPr>
              <a:t>!</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s.upper</a:t>
            </a:r>
            <a:r>
              <a:rPr lang="pl-PL" sz="2000" dirty="0">
                <a:latin typeface="Consolas" panose="020B0609020204030204" pitchFamily="49" charset="0"/>
              </a:rPr>
              <a:t>()</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en-US" sz="2000" dirty="0">
                <a:latin typeface="Consolas" panose="020B0609020204030204" pitchFamily="49" charset="0"/>
              </a:rPr>
              <a:t> 'WITAJ ŚWIECIE!'</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s.islower</a:t>
            </a:r>
            <a:r>
              <a:rPr lang="pl-PL" sz="2000" dirty="0">
                <a:latin typeface="Consolas" panose="020B0609020204030204" pitchFamily="49" charset="0"/>
              </a:rPr>
              <a:t>()</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False</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37</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628443" y="1876467"/>
            <a:ext cx="5921410"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s.swapcase</a:t>
            </a:r>
            <a:r>
              <a:rPr lang="pl-PL" sz="2000" dirty="0">
                <a:latin typeface="Consolas" panose="020B0609020204030204" pitchFamily="49" charset="0"/>
              </a:rPr>
              <a:t>()</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wITAJ</a:t>
            </a:r>
            <a:r>
              <a:rPr lang="pl-PL" sz="2000" dirty="0">
                <a:latin typeface="Consolas" panose="020B0609020204030204" pitchFamily="49" charset="0"/>
              </a:rPr>
              <a:t> ŚWIECIE!</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s.startswith</a:t>
            </a:r>
            <a:r>
              <a:rPr lang="pl-PL" sz="2000" dirty="0">
                <a:latin typeface="Consolas" panose="020B0609020204030204" pitchFamily="49" charset="0"/>
              </a:rPr>
              <a:t>(</a:t>
            </a:r>
            <a:r>
              <a:rPr lang="en-US" sz="2000" dirty="0">
                <a:latin typeface="Consolas" panose="020B0609020204030204" pitchFamily="49" charset="0"/>
              </a:rPr>
              <a:t>'</a:t>
            </a:r>
            <a:r>
              <a:rPr lang="pl-PL" sz="2000" dirty="0">
                <a:latin typeface="Consolas" panose="020B0609020204030204" pitchFamily="49" charset="0"/>
              </a:rPr>
              <a:t>Wit</a:t>
            </a:r>
            <a:r>
              <a:rPr lang="en-US" sz="2000" dirty="0">
                <a:latin typeface="Consolas" panose="020B0609020204030204" pitchFamily="49" charset="0"/>
              </a:rPr>
              <a:t>'</a:t>
            </a:r>
            <a:r>
              <a:rPr lang="pl-PL" sz="2000" dirty="0">
                <a:latin typeface="Consolas" panose="020B0609020204030204" pitchFamily="49" charset="0"/>
              </a:rPr>
              <a:t>)</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6</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True</a:t>
            </a:r>
          </a:p>
          <a:p>
            <a:pPr marL="0" indent="0">
              <a:buNone/>
            </a:pPr>
            <a:endParaRPr lang="pl-PL" sz="2000" dirty="0">
              <a:solidFill>
                <a:srgbClr val="000080"/>
              </a:solidFill>
              <a:latin typeface="Consolas" panose="020B0609020204030204" pitchFamily="49" charset="0"/>
            </a:endParaRPr>
          </a:p>
          <a:p>
            <a:pPr marL="0" indent="0">
              <a:buNone/>
            </a:pPr>
            <a:r>
              <a:rPr lang="pl-PL" sz="2200" dirty="0"/>
              <a:t>Konwersja</a:t>
            </a:r>
            <a:r>
              <a:rPr lang="pl-PL" sz="2000" dirty="0"/>
              <a:t> z innych typów na string - funkcja </a:t>
            </a:r>
            <a:r>
              <a:rPr lang="pl-PL" sz="2000" dirty="0" err="1">
                <a:latin typeface="Consolas" panose="020B0609020204030204" pitchFamily="49" charset="0"/>
              </a:rPr>
              <a:t>str</a:t>
            </a:r>
            <a:r>
              <a:rPr lang="pl-PL" sz="2000" dirty="0">
                <a:latin typeface="Consolas" panose="020B0609020204030204" pitchFamily="49" charset="0"/>
              </a:rPr>
              <a:t>()</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s = </a:t>
            </a:r>
            <a:r>
              <a:rPr lang="pl-PL" sz="2000" dirty="0" err="1">
                <a:latin typeface="Consolas" panose="020B0609020204030204" pitchFamily="49" charset="0"/>
              </a:rPr>
              <a:t>str</a:t>
            </a:r>
            <a:r>
              <a:rPr lang="pl-PL" sz="2000" dirty="0">
                <a:latin typeface="Consolas" panose="020B0609020204030204" pitchFamily="49" charset="0"/>
              </a:rPr>
              <a:t>(5.0)</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(s)</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latin typeface="Consolas" panose="020B0609020204030204" pitchFamily="49" charset="0"/>
              </a:rPr>
              <a:t>'</a:t>
            </a:r>
            <a:r>
              <a:rPr lang="pl-PL" sz="2000" dirty="0">
                <a:latin typeface="Consolas" panose="020B0609020204030204" pitchFamily="49" charset="0"/>
              </a:rPr>
              <a:t>5.0</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4" y="1240196"/>
            <a:ext cx="8938158" cy="430887"/>
          </a:xfrm>
          <a:prstGeom prst="rect">
            <a:avLst/>
          </a:prstGeom>
          <a:noFill/>
        </p:spPr>
        <p:txBody>
          <a:bodyPr wrap="square" rtlCol="0">
            <a:spAutoFit/>
          </a:bodyPr>
          <a:lstStyle/>
          <a:p>
            <a:r>
              <a:rPr lang="pl-PL" altLang="pl-PL" sz="2200" dirty="0"/>
              <a:t>Typ łańcuch znaków </a:t>
            </a:r>
            <a:r>
              <a:rPr lang="pl-PL" altLang="pl-PL" sz="2000" dirty="0" err="1">
                <a:latin typeface="Consolas" panose="020B0609020204030204" pitchFamily="49" charset="0"/>
              </a:rPr>
              <a:t>str</a:t>
            </a:r>
            <a:r>
              <a:rPr lang="pl-PL" altLang="pl-PL" sz="2200" dirty="0">
                <a:latin typeface="Consolas" panose="020B0609020204030204" pitchFamily="49" charset="0"/>
              </a:rPr>
              <a:t> </a:t>
            </a:r>
            <a:r>
              <a:rPr lang="pl-PL" altLang="pl-PL" sz="2200" dirty="0"/>
              <a:t>– inne funkcje dla napisów </a:t>
            </a:r>
            <a:endParaRPr lang="pl-PL" sz="2200" dirty="0"/>
          </a:p>
        </p:txBody>
      </p:sp>
    </p:spTree>
    <p:extLst>
      <p:ext uri="{BB962C8B-B14F-4D97-AF65-F5344CB8AC3E}">
        <p14:creationId xmlns:p14="http://schemas.microsoft.com/office/powerpoint/2010/main" val="2260673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1159790" y="1033875"/>
            <a:ext cx="9872420" cy="5073961"/>
          </a:xfrm>
        </p:spPr>
        <p:txBody>
          <a:bodyPr>
            <a:noAutofit/>
          </a:bodyPr>
          <a:lstStyle/>
          <a:p>
            <a:pPr marL="0" indent="0">
              <a:buNone/>
            </a:pPr>
            <a:r>
              <a:rPr lang="pl-PL" altLang="pl-PL" sz="2200" dirty="0"/>
              <a:t>Typy kontenerowe </a:t>
            </a:r>
          </a:p>
          <a:p>
            <a:r>
              <a:rPr lang="pl-PL" altLang="pl-PL" sz="2200" dirty="0"/>
              <a:t> lista (</a:t>
            </a:r>
            <a:r>
              <a:rPr lang="pl-PL" altLang="pl-PL" sz="2000" dirty="0">
                <a:latin typeface="Consolas" panose="020B0609020204030204" pitchFamily="49" charset="0"/>
              </a:rPr>
              <a:t>list</a:t>
            </a:r>
            <a:r>
              <a:rPr lang="pl-PL" altLang="pl-PL" sz="2200" dirty="0"/>
              <a:t>)</a:t>
            </a:r>
          </a:p>
          <a:p>
            <a:pPr lvl="1"/>
            <a:r>
              <a:rPr lang="pl-PL" altLang="pl-PL" dirty="0"/>
              <a:t>Lista to uporządkowany ciąg elementów</a:t>
            </a:r>
          </a:p>
          <a:p>
            <a:pPr lvl="1"/>
            <a:r>
              <a:rPr lang="pl-PL" altLang="pl-PL" dirty="0"/>
              <a:t>Elementy listy mogą być różnych typów</a:t>
            </a:r>
          </a:p>
          <a:p>
            <a:pPr lvl="1"/>
            <a:r>
              <a:rPr lang="pl-PL" altLang="pl-PL" dirty="0"/>
              <a:t>Lista jest indeksowana za pomocą liczb całkowitych począwszy od zera</a:t>
            </a:r>
          </a:p>
          <a:p>
            <a:pPr lvl="1"/>
            <a:r>
              <a:rPr lang="pl-PL" altLang="pl-PL" dirty="0"/>
              <a:t>Listę można modyfikować</a:t>
            </a:r>
          </a:p>
          <a:p>
            <a:r>
              <a:rPr lang="pl-PL" altLang="pl-PL" sz="2200" dirty="0"/>
              <a:t> </a:t>
            </a:r>
            <a:r>
              <a:rPr lang="pl-PL" altLang="pl-PL" sz="2200" dirty="0" err="1"/>
              <a:t>krotka</a:t>
            </a:r>
            <a:r>
              <a:rPr lang="pl-PL" altLang="pl-PL" sz="2200" dirty="0"/>
              <a:t> (</a:t>
            </a:r>
            <a:r>
              <a:rPr lang="pl-PL" altLang="pl-PL" sz="2000" dirty="0" err="1">
                <a:latin typeface="Consolas" panose="020B0609020204030204" pitchFamily="49" charset="0"/>
              </a:rPr>
              <a:t>tuple</a:t>
            </a:r>
            <a:r>
              <a:rPr lang="pl-PL" altLang="pl-PL" sz="2200" dirty="0"/>
              <a:t>)</a:t>
            </a:r>
          </a:p>
          <a:p>
            <a:pPr lvl="1"/>
            <a:r>
              <a:rPr lang="pl-PL" altLang="pl-PL" dirty="0"/>
              <a:t>Podobna do listy jednak nie można jej modyfikować</a:t>
            </a:r>
          </a:p>
          <a:p>
            <a:r>
              <a:rPr lang="pl-PL" altLang="pl-PL" sz="2200" dirty="0"/>
              <a:t> słownik (</a:t>
            </a:r>
            <a:r>
              <a:rPr lang="pl-PL" altLang="pl-PL" sz="2000" dirty="0" err="1">
                <a:latin typeface="Consolas" panose="020B0609020204030204" pitchFamily="49" charset="0"/>
              </a:rPr>
              <a:t>dict</a:t>
            </a:r>
            <a:r>
              <a:rPr lang="pl-PL" altLang="pl-PL" sz="2200" dirty="0"/>
              <a:t>)</a:t>
            </a:r>
          </a:p>
          <a:p>
            <a:pPr lvl="1"/>
            <a:r>
              <a:rPr lang="pl-PL" altLang="pl-PL" dirty="0"/>
              <a:t>Słownik to kolekcja par klucz-wartość </a:t>
            </a:r>
          </a:p>
          <a:p>
            <a:pPr lvl="1"/>
            <a:r>
              <a:rPr lang="pl-PL" altLang="pl-PL" dirty="0"/>
              <a:t>Odwoływanie się do elementów słownika odbywa się za pomocą kluczy</a:t>
            </a:r>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38</a:t>
            </a:fld>
            <a:endParaRPr lang="pl-PL"/>
          </a:p>
        </p:txBody>
      </p:sp>
    </p:spTree>
    <p:extLst>
      <p:ext uri="{BB962C8B-B14F-4D97-AF65-F5344CB8AC3E}">
        <p14:creationId xmlns:p14="http://schemas.microsoft.com/office/powerpoint/2010/main" val="416921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5998350" cy="4033916"/>
          </a:xfrm>
        </p:spPr>
        <p:txBody>
          <a:bodyPr>
            <a:noAutofit/>
          </a:bodyPr>
          <a:lstStyle/>
          <a:p>
            <a:r>
              <a:rPr lang="pl-PL" altLang="pl-PL" sz="2200" dirty="0"/>
              <a:t> tworzenie listy</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l = [1, 'a', 10.7, True, '</a:t>
            </a:r>
            <a:r>
              <a:rPr lang="en-US" sz="2000" dirty="0" err="1">
                <a:latin typeface="Consolas" panose="020B0609020204030204" pitchFamily="49" charset="0"/>
              </a:rPr>
              <a:t>Witaj</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[1, 'a', 10.7, True, '</a:t>
            </a:r>
            <a:r>
              <a:rPr lang="en-US" sz="2000" dirty="0" err="1">
                <a:solidFill>
                  <a:srgbClr val="8B0000"/>
                </a:solidFill>
                <a:latin typeface="Consolas" panose="020B0609020204030204" pitchFamily="49" charset="0"/>
              </a:rPr>
              <a:t>Witaj</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r>
              <a:rPr lang="pl-PL" altLang="pl-PL" sz="2200" dirty="0"/>
              <a:t> tworzenie listy z innych typów – funkcja </a:t>
            </a:r>
            <a:r>
              <a:rPr lang="pl-PL" sz="2000" dirty="0">
                <a:latin typeface="Consolas" panose="020B0609020204030204" pitchFamily="49" charset="0"/>
              </a:rPr>
              <a:t>list()</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l = </a:t>
            </a:r>
            <a:r>
              <a:rPr lang="pl-PL" sz="2000" dirty="0">
                <a:latin typeface="Consolas" panose="020B0609020204030204" pitchFamily="49" charset="0"/>
              </a:rPr>
              <a:t>list(</a:t>
            </a:r>
            <a:r>
              <a:rPr lang="en-US" sz="2000" dirty="0">
                <a:latin typeface="Consolas" panose="020B0609020204030204" pitchFamily="49" charset="0"/>
              </a:rPr>
              <a:t>'</a:t>
            </a:r>
            <a:r>
              <a:rPr lang="en-US" sz="2000" dirty="0" err="1">
                <a:latin typeface="Consolas" panose="020B0609020204030204" pitchFamily="49" charset="0"/>
              </a:rPr>
              <a:t>Witaj</a:t>
            </a:r>
            <a:r>
              <a:rPr lang="en-US" sz="2000" dirty="0">
                <a:latin typeface="Consolas" panose="020B0609020204030204" pitchFamily="49" charset="0"/>
              </a:rPr>
              <a:t>'</a:t>
            </a:r>
            <a:r>
              <a:rPr lang="pl-PL" sz="2000" dirty="0">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['W', '</a:t>
            </a:r>
            <a:r>
              <a:rPr lang="en-US" sz="2000" dirty="0" err="1">
                <a:solidFill>
                  <a:srgbClr val="8B0000"/>
                </a:solidFill>
                <a:latin typeface="Consolas" panose="020B0609020204030204" pitchFamily="49" charset="0"/>
              </a:rPr>
              <a:t>i</a:t>
            </a:r>
            <a:r>
              <a:rPr lang="en-US" sz="2000" dirty="0">
                <a:solidFill>
                  <a:srgbClr val="8B0000"/>
                </a:solidFill>
                <a:latin typeface="Consolas" panose="020B0609020204030204" pitchFamily="49" charset="0"/>
              </a:rPr>
              <a:t>', 't', 'a', 'j']</a:t>
            </a:r>
            <a:endParaRPr lang="pl-PL" sz="2000" dirty="0">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39</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986725" y="1876467"/>
            <a:ext cx="4563127"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000" dirty="0"/>
              <a:t> </a:t>
            </a:r>
            <a:r>
              <a:rPr lang="pl-PL" altLang="pl-PL" sz="2200" dirty="0"/>
              <a:t>tworzenie pustej listy</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 = []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 = list()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a:t>
            </a: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42147" y="1240196"/>
            <a:ext cx="8938158" cy="430887"/>
          </a:xfrm>
          <a:prstGeom prst="rect">
            <a:avLst/>
          </a:prstGeom>
          <a:noFill/>
        </p:spPr>
        <p:txBody>
          <a:bodyPr wrap="square" rtlCol="0">
            <a:spAutoFit/>
          </a:bodyPr>
          <a:lstStyle/>
          <a:p>
            <a:r>
              <a:rPr lang="pl-PL" altLang="pl-PL" sz="2200" dirty="0"/>
              <a:t>Lista (</a:t>
            </a:r>
            <a:r>
              <a:rPr lang="pl-PL" altLang="pl-PL" sz="2000" dirty="0">
                <a:latin typeface="Consolas" panose="020B0609020204030204" pitchFamily="49" charset="0"/>
              </a:rPr>
              <a:t>list</a:t>
            </a:r>
            <a:r>
              <a:rPr lang="pl-PL" altLang="pl-PL" sz="2200" dirty="0"/>
              <a:t>)</a:t>
            </a:r>
            <a:endParaRPr lang="pl-PL" sz="2200" dirty="0"/>
          </a:p>
        </p:txBody>
      </p:sp>
    </p:spTree>
    <p:extLst>
      <p:ext uri="{BB962C8B-B14F-4D97-AF65-F5344CB8AC3E}">
        <p14:creationId xmlns:p14="http://schemas.microsoft.com/office/powerpoint/2010/main" val="117335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181095" cy="4088883"/>
          </a:xfrm>
        </p:spPr>
        <p:txBody>
          <a:bodyPr>
            <a:normAutofit lnSpcReduction="10000"/>
          </a:bodyPr>
          <a:lstStyle/>
          <a:p>
            <a:r>
              <a:rPr lang="pl-PL" dirty="0"/>
              <a:t>  Cel przedmiotu:</a:t>
            </a:r>
          </a:p>
          <a:p>
            <a:pPr lvl="1"/>
            <a:r>
              <a:rPr lang="pl-PL" dirty="0"/>
              <a:t>Umiejętności</a:t>
            </a:r>
          </a:p>
          <a:p>
            <a:pPr lvl="2" algn="just"/>
            <a:r>
              <a:rPr lang="pl-PL" dirty="0"/>
              <a:t>Zagadnienia wstępne – </a:t>
            </a:r>
            <a:r>
              <a:rPr lang="pl-PL" dirty="0">
                <a:solidFill>
                  <a:schemeClr val="accent1">
                    <a:lumMod val="75000"/>
                  </a:schemeClr>
                </a:solidFill>
              </a:rPr>
              <a:t>Student potrafi określić możliwe zastosowania uczenia maszynowego. Student potrafi rozróżnić zadania, które można rozwiązać przy pomocy uczenia maszynowego. Student potrafi wskazać zalety stosowania języka </a:t>
            </a:r>
            <a:r>
              <a:rPr lang="pl-PL" dirty="0" err="1">
                <a:solidFill>
                  <a:schemeClr val="accent1">
                    <a:lumMod val="75000"/>
                  </a:schemeClr>
                </a:solidFill>
              </a:rPr>
              <a:t>Python</a:t>
            </a:r>
            <a:r>
              <a:rPr lang="pl-PL" dirty="0">
                <a:solidFill>
                  <a:schemeClr val="accent1">
                    <a:lumMod val="75000"/>
                  </a:schemeClr>
                </a:solidFill>
              </a:rPr>
              <a:t> w uczeniu maszynowym. </a:t>
            </a:r>
          </a:p>
          <a:p>
            <a:pPr lvl="2" algn="just"/>
            <a:r>
              <a:rPr lang="pl-PL" dirty="0"/>
              <a:t>Biblioteki języka </a:t>
            </a:r>
            <a:r>
              <a:rPr lang="pl-PL" dirty="0" err="1"/>
              <a:t>Python</a:t>
            </a:r>
            <a:r>
              <a:rPr lang="pl-PL" dirty="0"/>
              <a:t> – </a:t>
            </a:r>
            <a:r>
              <a:rPr lang="pl-PL" dirty="0">
                <a:solidFill>
                  <a:schemeClr val="accent1">
                    <a:lumMod val="75000"/>
                  </a:schemeClr>
                </a:solidFill>
              </a:rPr>
              <a:t>Student potrafi używać odpowiednich bibliotek języka </a:t>
            </a:r>
            <a:r>
              <a:rPr lang="pl-PL" dirty="0" err="1">
                <a:solidFill>
                  <a:schemeClr val="accent1">
                    <a:lumMod val="75000"/>
                  </a:schemeClr>
                </a:solidFill>
              </a:rPr>
              <a:t>Python</a:t>
            </a:r>
            <a:r>
              <a:rPr lang="pl-PL" dirty="0">
                <a:solidFill>
                  <a:schemeClr val="accent1">
                    <a:lumMod val="75000"/>
                  </a:schemeClr>
                </a:solidFill>
              </a:rPr>
              <a:t> do następujących celów: tworzenie, trenowanie i ewaluacji modeli uczenia maszynowego;  przetwarzanie danych wykorzystywanych w uczeniu maszynowym;  wizualizacja danych i wyników uczenia.</a:t>
            </a:r>
          </a:p>
          <a:p>
            <a:pPr lvl="2" algn="just"/>
            <a:r>
              <a:rPr lang="pl-PL" dirty="0"/>
              <a:t>Algorytmy uczenia maszynowego – </a:t>
            </a:r>
            <a:r>
              <a:rPr lang="pl-PL" dirty="0">
                <a:solidFill>
                  <a:schemeClr val="accent1">
                    <a:lumMod val="75000"/>
                  </a:schemeClr>
                </a:solidFill>
              </a:rPr>
              <a:t>Student potrafi tworzyć, trenować i ewaluować następujące modele uczenia maszynowego do zadań klasyfikacji, regresji i klasteryzacji: algorytm k-najbliższych sąsiadów, klasyfikator Bayesa, drzewo decyzyjne, maszyna wektorów nośnych, regresja </a:t>
            </a:r>
            <a:r>
              <a:rPr lang="pl-PL">
                <a:solidFill>
                  <a:schemeClr val="accent1">
                    <a:lumMod val="75000"/>
                  </a:schemeClr>
                </a:solidFill>
              </a:rPr>
              <a:t>liniowa.</a:t>
            </a:r>
            <a:endParaRPr lang="pl-PL" dirty="0">
              <a:solidFill>
                <a:schemeClr val="accent1">
                  <a:lumMod val="75000"/>
                </a:schemeClr>
              </a:solidFill>
            </a:endParaRPr>
          </a:p>
          <a:p>
            <a:pPr lvl="2"/>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4</a:t>
            </a:fld>
            <a:endParaRPr lang="pl-PL"/>
          </a:p>
        </p:txBody>
      </p:sp>
      <p:sp>
        <p:nvSpPr>
          <p:cNvPr id="4" name="Tytuł 3"/>
          <p:cNvSpPr>
            <a:spLocks noGrp="1"/>
          </p:cNvSpPr>
          <p:nvPr>
            <p:ph type="ctrTitle"/>
          </p:nvPr>
        </p:nvSpPr>
        <p:spPr/>
        <p:txBody>
          <a:bodyPr/>
          <a:lstStyle/>
          <a:p>
            <a:r>
              <a:rPr lang="pl-PL"/>
              <a:t>Cele przedmiotu</a:t>
            </a:r>
          </a:p>
        </p:txBody>
      </p:sp>
    </p:spTree>
    <p:extLst>
      <p:ext uri="{BB962C8B-B14F-4D97-AF65-F5344CB8AC3E}">
        <p14:creationId xmlns:p14="http://schemas.microsoft.com/office/powerpoint/2010/main" val="3192441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4986296" cy="4033916"/>
          </a:xfrm>
        </p:spPr>
        <p:txBody>
          <a:bodyPr>
            <a:noAutofit/>
          </a:bodyPr>
          <a:lstStyle/>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l = [1, 'a</a:t>
            </a:r>
            <a:r>
              <a:rPr lang="pl-PL" sz="2000" dirty="0" err="1">
                <a:latin typeface="Consolas" panose="020B0609020204030204" pitchFamily="49" charset="0"/>
              </a:rPr>
              <a:t>bc</a:t>
            </a:r>
            <a:r>
              <a:rPr lang="en-US" sz="2000" dirty="0">
                <a:latin typeface="Consolas" panose="020B0609020204030204" pitchFamily="49" charset="0"/>
              </a:rPr>
              <a:t>', 10.7, True]</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len(l)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4</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l[2]</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10.7</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l[-1]</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True</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l[7]</a:t>
            </a:r>
            <a:endParaRPr lang="en-US" sz="2000" dirty="0">
              <a:latin typeface="Consolas" panose="020B0609020204030204" pitchFamily="49" charset="0"/>
            </a:endParaRPr>
          </a:p>
          <a:p>
            <a:pPr marL="0" indent="0">
              <a:buNone/>
            </a:pPr>
            <a:r>
              <a:rPr lang="en-US" sz="2000" dirty="0" err="1">
                <a:solidFill>
                  <a:srgbClr val="8B0000"/>
                </a:solidFill>
                <a:latin typeface="Consolas" panose="020B0609020204030204" pitchFamily="49" charset="0"/>
              </a:rPr>
              <a:t>IndexError</a:t>
            </a:r>
            <a:r>
              <a:rPr lang="en-US" sz="2000" dirty="0">
                <a:solidFill>
                  <a:srgbClr val="8B0000"/>
                </a:solidFill>
                <a:latin typeface="Consolas" panose="020B0609020204030204" pitchFamily="49" charset="0"/>
              </a:rPr>
              <a:t>: list index out of range</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40</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893164" y="1876467"/>
            <a:ext cx="5453853"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l[1:3]</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6</a:t>
            </a:r>
            <a:r>
              <a:rPr lang="en-US" sz="2000" dirty="0">
                <a:solidFill>
                  <a:srgbClr val="8B0000"/>
                </a:solidFill>
                <a:latin typeface="Consolas" panose="020B0609020204030204" pitchFamily="49" charset="0"/>
              </a:rPr>
              <a:t>]:</a:t>
            </a:r>
            <a:r>
              <a:rPr lang="en-US" sz="2000" dirty="0">
                <a:latin typeface="Consolas" panose="020B0609020204030204" pitchFamily="49" charset="0"/>
              </a:rPr>
              <a:t> ['a</a:t>
            </a:r>
            <a:r>
              <a:rPr lang="pl-PL" sz="2000" dirty="0" err="1">
                <a:latin typeface="Consolas" panose="020B0609020204030204" pitchFamily="49" charset="0"/>
              </a:rPr>
              <a:t>bc</a:t>
            </a:r>
            <a:r>
              <a:rPr lang="en-US" sz="2000" dirty="0">
                <a:latin typeface="Consolas" panose="020B0609020204030204" pitchFamily="49" charset="0"/>
              </a:rPr>
              <a:t>', 10.7]</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7</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l[2:]</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7</a:t>
            </a:r>
            <a:r>
              <a:rPr lang="en-US" sz="2000" dirty="0">
                <a:solidFill>
                  <a:srgbClr val="8B0000"/>
                </a:solidFill>
                <a:latin typeface="Consolas" panose="020B0609020204030204" pitchFamily="49" charset="0"/>
              </a:rPr>
              <a:t>]:</a:t>
            </a:r>
            <a:r>
              <a:rPr lang="en-US" sz="2000" dirty="0">
                <a:latin typeface="Consolas" panose="020B0609020204030204" pitchFamily="49" charset="0"/>
              </a:rPr>
              <a:t> [10.7, True]</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8</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l[:-1:2]</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8</a:t>
            </a:r>
            <a:r>
              <a:rPr lang="en-US" sz="2000" dirty="0">
                <a:solidFill>
                  <a:srgbClr val="8B0000"/>
                </a:solidFill>
                <a:latin typeface="Consolas" panose="020B0609020204030204" pitchFamily="49" charset="0"/>
              </a:rPr>
              <a:t>]:</a:t>
            </a:r>
            <a:r>
              <a:rPr lang="en-US" sz="2000" dirty="0">
                <a:latin typeface="Consolas" panose="020B0609020204030204" pitchFamily="49" charset="0"/>
              </a:rPr>
              <a:t> [1, 10.7]</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9</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l[::-1]</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9</a:t>
            </a:r>
            <a:r>
              <a:rPr lang="en-US" sz="2000" dirty="0">
                <a:solidFill>
                  <a:srgbClr val="8B0000"/>
                </a:solidFill>
                <a:latin typeface="Consolas" panose="020B0609020204030204" pitchFamily="49" charset="0"/>
              </a:rPr>
              <a:t>]:</a:t>
            </a:r>
            <a:r>
              <a:rPr lang="en-US" sz="2000" dirty="0">
                <a:latin typeface="Consolas" panose="020B0609020204030204" pitchFamily="49" charset="0"/>
              </a:rPr>
              <a:t> [True, 10.7, '</a:t>
            </a:r>
            <a:r>
              <a:rPr lang="en-US" sz="2000" dirty="0" err="1">
                <a:latin typeface="Consolas" panose="020B0609020204030204" pitchFamily="49" charset="0"/>
              </a:rPr>
              <a:t>abc</a:t>
            </a:r>
            <a:r>
              <a:rPr lang="en-US" sz="2000" dirty="0">
                <a:latin typeface="Consolas" panose="020B0609020204030204" pitchFamily="49" charset="0"/>
              </a:rPr>
              <a:t>', 1] </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4" y="1240196"/>
            <a:ext cx="8938158" cy="769441"/>
          </a:xfrm>
          <a:prstGeom prst="rect">
            <a:avLst/>
          </a:prstGeom>
          <a:noFill/>
        </p:spPr>
        <p:txBody>
          <a:bodyPr wrap="square" rtlCol="0">
            <a:spAutoFit/>
          </a:bodyPr>
          <a:lstStyle/>
          <a:p>
            <a:r>
              <a:rPr lang="pl-PL" altLang="pl-PL" sz="2200" dirty="0"/>
              <a:t>Indeksowanie list – analogicznie jak dla napisów</a:t>
            </a:r>
          </a:p>
          <a:p>
            <a:endParaRPr lang="pl-PL" sz="2200" dirty="0"/>
          </a:p>
        </p:txBody>
      </p:sp>
    </p:spTree>
    <p:extLst>
      <p:ext uri="{BB962C8B-B14F-4D97-AF65-F5344CB8AC3E}">
        <p14:creationId xmlns:p14="http://schemas.microsoft.com/office/powerpoint/2010/main" val="52720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4986296" cy="4033916"/>
          </a:xfrm>
        </p:spPr>
        <p:txBody>
          <a:bodyPr>
            <a:noAutofit/>
          </a:bodyPr>
          <a:lstStyle/>
          <a:p>
            <a:r>
              <a:rPr lang="pl-PL" altLang="pl-PL" sz="2200" dirty="0"/>
              <a:t> łączenie list</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['a',1] + [2.4, </a:t>
            </a:r>
            <a:r>
              <a:rPr lang="pl-PL" sz="2000" dirty="0" err="1">
                <a:latin typeface="Consolas" panose="020B0609020204030204" pitchFamily="49" charset="0"/>
              </a:rPr>
              <a:t>False</a:t>
            </a:r>
            <a:r>
              <a:rPr lang="pl-PL" sz="2000" dirty="0">
                <a:latin typeface="Consolas" panose="020B0609020204030204" pitchFamily="49" charset="0"/>
              </a:rPr>
              <a:t>]</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 1, 2.4, </a:t>
            </a:r>
            <a:r>
              <a:rPr lang="pl-PL" sz="2000" dirty="0" err="1">
                <a:solidFill>
                  <a:srgbClr val="8B0000"/>
                </a:solidFill>
                <a:latin typeface="Consolas" panose="020B0609020204030204" pitchFamily="49" charset="0"/>
              </a:rPr>
              <a:t>False</a:t>
            </a:r>
            <a:r>
              <a:rPr lang="pl-PL" sz="2000" dirty="0">
                <a:solidFill>
                  <a:srgbClr val="8B0000"/>
                </a:solidFill>
                <a:latin typeface="Consolas" panose="020B0609020204030204" pitchFamily="49" charset="0"/>
              </a:rPr>
              <a:t>]</a:t>
            </a:r>
          </a:p>
          <a:p>
            <a:r>
              <a:rPr lang="pl-PL" altLang="pl-PL" sz="2200" dirty="0"/>
              <a:t> zwielokrotnienie listy</a:t>
            </a:r>
            <a:endParaRPr lang="pl-PL" sz="22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['a',1] * 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 1, 'a', 1]</a:t>
            </a:r>
            <a:endParaRPr lang="pl-PL" sz="2200" dirty="0">
              <a:latin typeface="Consolas" panose="020B0609020204030204" pitchFamily="49" charset="0"/>
            </a:endParaRPr>
          </a:p>
          <a:p>
            <a:r>
              <a:rPr lang="pl-PL" altLang="pl-PL" sz="2200" dirty="0"/>
              <a:t>sprawdzanie przynależności do listy</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2.4 in ['a', 1, 2.4]</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True</a:t>
            </a: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41</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628443" y="1876467"/>
            <a:ext cx="5921410"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1 not in ['a', 1, 2.4]</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pl-PL" sz="2000" dirty="0" err="1">
                <a:solidFill>
                  <a:srgbClr val="8B0000"/>
                </a:solidFill>
                <a:latin typeface="Consolas" panose="020B0609020204030204" pitchFamily="49" charset="0"/>
              </a:rPr>
              <a:t>False</a:t>
            </a:r>
            <a:endParaRPr lang="pl-PL" sz="2000" dirty="0">
              <a:solidFill>
                <a:srgbClr val="8B0000"/>
              </a:solidFill>
              <a:latin typeface="Consolas" panose="020B0609020204030204" pitchFamily="49" charset="0"/>
            </a:endParaRPr>
          </a:p>
          <a:p>
            <a:r>
              <a:rPr lang="pl-PL" altLang="pl-PL" sz="2200" dirty="0"/>
              <a:t> indeks elementu listy (pierwszy dostępny) </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l = [1, 'a</a:t>
            </a:r>
            <a:r>
              <a:rPr lang="pl-PL" sz="2000" dirty="0" err="1">
                <a:latin typeface="Consolas" panose="020B0609020204030204" pitchFamily="49" charset="0"/>
              </a:rPr>
              <a:t>bc</a:t>
            </a:r>
            <a:r>
              <a:rPr lang="en-US" sz="2000" dirty="0">
                <a:latin typeface="Consolas" panose="020B0609020204030204" pitchFamily="49" charset="0"/>
              </a:rPr>
              <a:t>', 10.7, </a:t>
            </a:r>
            <a:r>
              <a:rPr lang="pl-PL" sz="2000" dirty="0">
                <a:latin typeface="Consolas" panose="020B0609020204030204" pitchFamily="49" charset="0"/>
              </a:rPr>
              <a:t>1</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l.index</a:t>
            </a:r>
            <a:r>
              <a:rPr lang="en-US" sz="2000" dirty="0">
                <a:latin typeface="Consolas" panose="020B0609020204030204" pitchFamily="49" charset="0"/>
              </a:rPr>
              <a:t>(1)</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0</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l.index</a:t>
            </a:r>
            <a:r>
              <a:rPr lang="pl-PL" sz="2000" dirty="0">
                <a:latin typeface="Consolas" panose="020B0609020204030204" pitchFamily="49" charset="0"/>
              </a:rPr>
              <a:t>(</a:t>
            </a:r>
            <a:r>
              <a:rPr lang="pl-PL" sz="2000" dirty="0" err="1">
                <a:latin typeface="Consolas" panose="020B0609020204030204" pitchFamily="49" charset="0"/>
              </a:rPr>
              <a:t>False</a:t>
            </a:r>
            <a:r>
              <a:rPr lang="pl-PL" sz="2000" dirty="0">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err="1">
                <a:solidFill>
                  <a:srgbClr val="000080"/>
                </a:solidFill>
                <a:latin typeface="Consolas" panose="020B0609020204030204" pitchFamily="49" charset="0"/>
              </a:rPr>
              <a:t>ValueError</a:t>
            </a:r>
            <a:r>
              <a:rPr lang="en-US" sz="2000" dirty="0">
                <a:solidFill>
                  <a:srgbClr val="000080"/>
                </a:solidFill>
                <a:latin typeface="Consolas" panose="020B0609020204030204" pitchFamily="49" charset="0"/>
              </a:rPr>
              <a:t>: False is not in list</a:t>
            </a:r>
            <a:endParaRPr lang="pl-PL" sz="2000" dirty="0">
              <a:latin typeface="Consolas" panose="020B0609020204030204" pitchFamily="49" charset="0"/>
            </a:endParaRPr>
          </a:p>
          <a:p>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4" y="1240196"/>
            <a:ext cx="8938158" cy="430887"/>
          </a:xfrm>
          <a:prstGeom prst="rect">
            <a:avLst/>
          </a:prstGeom>
          <a:noFill/>
        </p:spPr>
        <p:txBody>
          <a:bodyPr wrap="square" rtlCol="0">
            <a:spAutoFit/>
          </a:bodyPr>
          <a:lstStyle/>
          <a:p>
            <a:r>
              <a:rPr lang="pl-PL" altLang="pl-PL" sz="2200" dirty="0"/>
              <a:t>Lista (</a:t>
            </a:r>
            <a:r>
              <a:rPr lang="pl-PL" altLang="pl-PL" sz="2000" dirty="0">
                <a:latin typeface="Consolas" panose="020B0609020204030204" pitchFamily="49" charset="0"/>
              </a:rPr>
              <a:t>list</a:t>
            </a:r>
            <a:r>
              <a:rPr lang="pl-PL" altLang="pl-PL" sz="2200" dirty="0"/>
              <a:t>) </a:t>
            </a:r>
            <a:endParaRPr lang="pl-PL" sz="2200" dirty="0"/>
          </a:p>
        </p:txBody>
      </p:sp>
    </p:spTree>
    <p:extLst>
      <p:ext uri="{BB962C8B-B14F-4D97-AF65-F5344CB8AC3E}">
        <p14:creationId xmlns:p14="http://schemas.microsoft.com/office/powerpoint/2010/main" val="1027164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4986296" cy="4033916"/>
          </a:xfrm>
        </p:spPr>
        <p:txBody>
          <a:bodyPr>
            <a:noAutofit/>
          </a:bodyPr>
          <a:lstStyle/>
          <a:p>
            <a:r>
              <a:rPr lang="pl-PL" altLang="pl-PL" sz="2200" dirty="0"/>
              <a:t> modyfikowanie elementu listy</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l[1] = 2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[1, 2, 10.7, True]</a:t>
            </a:r>
            <a:endParaRPr lang="pl-PL" sz="2000" dirty="0">
              <a:solidFill>
                <a:srgbClr val="8B0000"/>
              </a:solidFill>
              <a:latin typeface="Consolas" panose="020B0609020204030204" pitchFamily="49" charset="0"/>
            </a:endParaRPr>
          </a:p>
          <a:p>
            <a:r>
              <a:rPr lang="pl-PL" altLang="pl-PL" sz="2200" dirty="0"/>
              <a:t> zastępowanie fragmentu listy</a:t>
            </a:r>
            <a:endParaRPr lang="pl-PL" sz="22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l[1:3] = [</a:t>
            </a:r>
            <a:r>
              <a:rPr lang="pl-PL" sz="2000" dirty="0" err="1">
                <a:latin typeface="Consolas" panose="020B0609020204030204" pitchFamily="49" charset="0"/>
              </a:rPr>
              <a:t>False</a:t>
            </a:r>
            <a:r>
              <a:rPr lang="pl-PL" sz="2000" dirty="0">
                <a:latin typeface="Consolas" panose="020B0609020204030204" pitchFamily="49" charset="0"/>
              </a:rPr>
              <a:t>, 4 , 2.1]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da-DK" sz="2000" dirty="0">
                <a:solidFill>
                  <a:srgbClr val="8B0000"/>
                </a:solidFill>
                <a:latin typeface="Consolas" panose="020B0609020204030204" pitchFamily="49" charset="0"/>
              </a:rPr>
              <a:t>[1, False, 4, 2.1, True]</a:t>
            </a:r>
            <a:endParaRPr lang="pl-PL" sz="2000" dirty="0">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42</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628443" y="1876467"/>
            <a:ext cx="5921410"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000" dirty="0"/>
              <a:t> </a:t>
            </a:r>
            <a:r>
              <a:rPr lang="pl-PL" altLang="pl-PL" sz="2200" dirty="0"/>
              <a:t>dodawanie elementu na końcu listy</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l.append</a:t>
            </a:r>
            <a:r>
              <a:rPr lang="pl-PL" sz="2000" dirty="0">
                <a:latin typeface="Consolas" panose="020B0609020204030204" pitchFamily="49" charset="0"/>
              </a:rPr>
              <a:t>(2.4)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[1, 2, 10.7, True</a:t>
            </a:r>
            <a:r>
              <a:rPr lang="pl-PL" sz="2000" dirty="0">
                <a:solidFill>
                  <a:srgbClr val="8B0000"/>
                </a:solidFill>
                <a:latin typeface="Consolas" panose="020B0609020204030204" pitchFamily="49" charset="0"/>
              </a:rPr>
              <a:t>, 2.4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r>
              <a:rPr lang="pl-PL" altLang="pl-PL" sz="2200" dirty="0"/>
              <a:t> dodawanie elementu na określonym miejscu</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l.insert</a:t>
            </a:r>
            <a:r>
              <a:rPr lang="pl-PL" sz="2000" dirty="0">
                <a:latin typeface="Consolas" panose="020B0609020204030204" pitchFamily="49" charset="0"/>
              </a:rPr>
              <a:t>(2, 2.4)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[1, '</a:t>
            </a:r>
            <a:r>
              <a:rPr lang="en-US" sz="2000" dirty="0" err="1">
                <a:solidFill>
                  <a:srgbClr val="8B0000"/>
                </a:solidFill>
                <a:latin typeface="Consolas" panose="020B0609020204030204" pitchFamily="49" charset="0"/>
              </a:rPr>
              <a:t>abc</a:t>
            </a:r>
            <a:r>
              <a:rPr lang="en-US" sz="2000" dirty="0">
                <a:solidFill>
                  <a:srgbClr val="8B0000"/>
                </a:solidFill>
                <a:latin typeface="Consolas" panose="020B0609020204030204" pitchFamily="49" charset="0"/>
              </a:rPr>
              <a:t>', 2.4, 10.7, True]</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4" y="1240196"/>
            <a:ext cx="8938158" cy="430887"/>
          </a:xfrm>
          <a:prstGeom prst="rect">
            <a:avLst/>
          </a:prstGeom>
          <a:noFill/>
        </p:spPr>
        <p:txBody>
          <a:bodyPr wrap="square" rtlCol="0">
            <a:spAutoFit/>
          </a:bodyPr>
          <a:lstStyle/>
          <a:p>
            <a:r>
              <a:rPr lang="pl-PL" altLang="pl-PL" sz="2200" dirty="0"/>
              <a:t>Lista (</a:t>
            </a:r>
            <a:r>
              <a:rPr lang="pl-PL" altLang="pl-PL" sz="2000" dirty="0">
                <a:latin typeface="Consolas" panose="020B0609020204030204" pitchFamily="49" charset="0"/>
              </a:rPr>
              <a:t>list</a:t>
            </a:r>
            <a:r>
              <a:rPr lang="pl-PL" altLang="pl-PL" sz="2200" dirty="0"/>
              <a:t>) – przykładowa lista: </a:t>
            </a:r>
            <a:r>
              <a:rPr lang="en-US" sz="2000" dirty="0">
                <a:latin typeface="Consolas" panose="020B0609020204030204" pitchFamily="49" charset="0"/>
              </a:rPr>
              <a:t>l = [1, 'a</a:t>
            </a:r>
            <a:r>
              <a:rPr lang="pl-PL" sz="2000" dirty="0" err="1">
                <a:latin typeface="Consolas" panose="020B0609020204030204" pitchFamily="49" charset="0"/>
              </a:rPr>
              <a:t>bc</a:t>
            </a:r>
            <a:r>
              <a:rPr lang="en-US" sz="2000" dirty="0">
                <a:latin typeface="Consolas" panose="020B0609020204030204" pitchFamily="49" charset="0"/>
              </a:rPr>
              <a:t>', 10.7, True]</a:t>
            </a:r>
            <a:endParaRPr lang="pl-PL" sz="2200" dirty="0"/>
          </a:p>
        </p:txBody>
      </p:sp>
    </p:spTree>
    <p:extLst>
      <p:ext uri="{BB962C8B-B14F-4D97-AF65-F5344CB8AC3E}">
        <p14:creationId xmlns:p14="http://schemas.microsoft.com/office/powerpoint/2010/main" val="1823942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4986296" cy="4033916"/>
          </a:xfrm>
        </p:spPr>
        <p:txBody>
          <a:bodyPr>
            <a:noAutofit/>
          </a:bodyPr>
          <a:lstStyle/>
          <a:p>
            <a:r>
              <a:rPr lang="pl-PL" altLang="pl-PL" sz="2200" dirty="0"/>
              <a:t> usuwanie fragmentu listy</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del l[1:3]</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[1, True]</a:t>
            </a:r>
            <a:endParaRPr lang="pl-PL" sz="2000" dirty="0">
              <a:solidFill>
                <a:srgbClr val="8B0000"/>
              </a:solidFill>
              <a:latin typeface="Consolas" panose="020B0609020204030204" pitchFamily="49" charset="0"/>
            </a:endParaRPr>
          </a:p>
          <a:p>
            <a:r>
              <a:rPr lang="pl-PL" altLang="pl-PL" sz="2200" dirty="0"/>
              <a:t> usuwanie elementu listy (pierwszego dostępnego)</a:t>
            </a:r>
            <a:endParaRPr lang="pl-PL" sz="22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l.remove</a:t>
            </a:r>
            <a:r>
              <a:rPr lang="pl-PL" sz="2000" dirty="0">
                <a:latin typeface="Consolas" panose="020B0609020204030204" pitchFamily="49" charset="0"/>
              </a:rPr>
              <a:t>(10.7)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[1, 2, True]</a:t>
            </a:r>
            <a:endParaRPr lang="pl-PL" sz="2000" dirty="0">
              <a:solidFill>
                <a:srgbClr val="8B0000"/>
              </a:solidFill>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43</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628443" y="1876467"/>
            <a:ext cx="4986296"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000" dirty="0"/>
              <a:t> </a:t>
            </a:r>
            <a:r>
              <a:rPr lang="pl-PL" altLang="pl-PL" sz="2200" dirty="0"/>
              <a:t>pobieranie i usuwanie z listy elementu o danym indeksie </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l.pop</a:t>
            </a:r>
            <a:r>
              <a:rPr lang="pl-PL" sz="2000" dirty="0">
                <a:latin typeface="Consolas" panose="020B0609020204030204" pitchFamily="49" charset="0"/>
              </a:rPr>
              <a:t>(2)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pl-PL" sz="2000" dirty="0">
                <a:latin typeface="Consolas" panose="020B0609020204030204" pitchFamily="49" charset="0"/>
              </a:rPr>
              <a:t>10.7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[1, 2, True]</a:t>
            </a:r>
            <a:endParaRPr lang="pl-PL" sz="2000" dirty="0">
              <a:solidFill>
                <a:srgbClr val="8B0000"/>
              </a:solidFill>
              <a:latin typeface="Consolas" panose="020B0609020204030204" pitchFamily="49" charset="0"/>
            </a:endParaRPr>
          </a:p>
          <a:p>
            <a:r>
              <a:rPr lang="pl-PL" altLang="pl-PL" sz="2200" dirty="0"/>
              <a:t> usuwanie całej listy</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l.clear</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4" y="1240196"/>
            <a:ext cx="8938158" cy="430887"/>
          </a:xfrm>
          <a:prstGeom prst="rect">
            <a:avLst/>
          </a:prstGeom>
          <a:noFill/>
        </p:spPr>
        <p:txBody>
          <a:bodyPr wrap="square" rtlCol="0">
            <a:spAutoFit/>
          </a:bodyPr>
          <a:lstStyle/>
          <a:p>
            <a:r>
              <a:rPr lang="pl-PL" altLang="pl-PL" sz="2200" dirty="0"/>
              <a:t>Lista (</a:t>
            </a:r>
            <a:r>
              <a:rPr lang="pl-PL" altLang="pl-PL" sz="2000" dirty="0">
                <a:latin typeface="Consolas" panose="020B0609020204030204" pitchFamily="49" charset="0"/>
              </a:rPr>
              <a:t>list</a:t>
            </a:r>
            <a:r>
              <a:rPr lang="pl-PL" altLang="pl-PL" sz="2200" dirty="0"/>
              <a:t>) – przykładowa lista: </a:t>
            </a:r>
            <a:r>
              <a:rPr lang="en-US" sz="2000" dirty="0">
                <a:latin typeface="Consolas" panose="020B0609020204030204" pitchFamily="49" charset="0"/>
              </a:rPr>
              <a:t>l = [1, 'a</a:t>
            </a:r>
            <a:r>
              <a:rPr lang="pl-PL" sz="2000" dirty="0" err="1">
                <a:latin typeface="Consolas" panose="020B0609020204030204" pitchFamily="49" charset="0"/>
              </a:rPr>
              <a:t>bc</a:t>
            </a:r>
            <a:r>
              <a:rPr lang="en-US" sz="2000" dirty="0">
                <a:latin typeface="Consolas" panose="020B0609020204030204" pitchFamily="49" charset="0"/>
              </a:rPr>
              <a:t>', 10.7, True]</a:t>
            </a:r>
            <a:endParaRPr lang="pl-PL" sz="2200" dirty="0"/>
          </a:p>
        </p:txBody>
      </p:sp>
    </p:spTree>
    <p:extLst>
      <p:ext uri="{BB962C8B-B14F-4D97-AF65-F5344CB8AC3E}">
        <p14:creationId xmlns:p14="http://schemas.microsoft.com/office/powerpoint/2010/main" val="4242426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5998350" cy="4033916"/>
          </a:xfrm>
        </p:spPr>
        <p:txBody>
          <a:bodyPr>
            <a:noAutofit/>
          </a:bodyPr>
          <a:lstStyle/>
          <a:p>
            <a:r>
              <a:rPr lang="pl-PL" altLang="pl-PL" sz="2200" dirty="0"/>
              <a:t> tworzenie </a:t>
            </a:r>
            <a:r>
              <a:rPr lang="pl-PL" altLang="pl-PL" sz="2200" dirty="0" err="1"/>
              <a:t>krotki</a:t>
            </a:r>
            <a:endParaRPr lang="pl-PL" altLang="pl-PL" sz="22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a:t>
            </a:r>
            <a:r>
              <a:rPr lang="en-US" sz="2000" dirty="0">
                <a:latin typeface="Consolas" panose="020B0609020204030204" pitchFamily="49" charset="0"/>
              </a:rPr>
              <a:t> = </a:t>
            </a:r>
            <a:r>
              <a:rPr lang="pl-PL" sz="2000" dirty="0">
                <a:latin typeface="Consolas" panose="020B0609020204030204" pitchFamily="49" charset="0"/>
              </a:rPr>
              <a:t>(</a:t>
            </a:r>
            <a:r>
              <a:rPr lang="en-US" sz="2000" dirty="0">
                <a:latin typeface="Consolas" panose="020B0609020204030204" pitchFamily="49" charset="0"/>
              </a:rPr>
              <a:t>1, 'a', 10.7, True</a:t>
            </a:r>
            <a:r>
              <a:rPr lang="pl-PL" sz="2000" dirty="0">
                <a:latin typeface="Consolas" panose="020B0609020204030204" pitchFamily="49" charset="0"/>
              </a:rPr>
              <a:t>)</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(t)</a:t>
            </a:r>
            <a:endParaRPr lang="en-US"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a:t>
            </a:r>
            <a:r>
              <a:rPr lang="en-US" sz="2000" dirty="0">
                <a:solidFill>
                  <a:srgbClr val="8B0000"/>
                </a:solidFill>
                <a:latin typeface="Consolas" panose="020B0609020204030204" pitchFamily="49" charset="0"/>
              </a:rPr>
              <a:t>1, 'a', 10.7, True</a:t>
            </a:r>
            <a:r>
              <a:rPr lang="pl-PL" sz="2000" dirty="0">
                <a:solidFill>
                  <a:srgbClr val="8B0000"/>
                </a:solidFill>
                <a:latin typeface="Consolas" panose="020B0609020204030204" pitchFamily="49" charset="0"/>
              </a:rPr>
              <a:t>)</a:t>
            </a:r>
          </a:p>
          <a:p>
            <a:r>
              <a:rPr lang="pl-PL" altLang="pl-PL" sz="2200" dirty="0"/>
              <a:t> tworzenie </a:t>
            </a:r>
            <a:r>
              <a:rPr lang="pl-PL" altLang="pl-PL" sz="2200" dirty="0" err="1"/>
              <a:t>krotki</a:t>
            </a:r>
            <a:r>
              <a:rPr lang="pl-PL" altLang="pl-PL" sz="2200" dirty="0"/>
              <a:t> z innych typów </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a:t>
            </a:r>
            <a:r>
              <a:rPr lang="en-US" sz="2000" dirty="0">
                <a:latin typeface="Consolas" panose="020B0609020204030204" pitchFamily="49" charset="0"/>
              </a:rPr>
              <a:t> = </a:t>
            </a:r>
            <a:r>
              <a:rPr lang="pl-PL" sz="2000" dirty="0" err="1">
                <a:latin typeface="Consolas" panose="020B0609020204030204" pitchFamily="49" charset="0"/>
              </a:rPr>
              <a:t>tuple</a:t>
            </a:r>
            <a:r>
              <a:rPr lang="pl-PL" sz="2000" dirty="0">
                <a:latin typeface="Consolas" panose="020B0609020204030204" pitchFamily="49" charset="0"/>
              </a:rPr>
              <a:t>([</a:t>
            </a:r>
            <a:r>
              <a:rPr lang="en-US" sz="2000" dirty="0">
                <a:latin typeface="Consolas" panose="020B0609020204030204" pitchFamily="49" charset="0"/>
              </a:rPr>
              <a:t>1, 'a', 10.7, True</a:t>
            </a:r>
            <a:r>
              <a:rPr lang="pl-PL" sz="2000" dirty="0">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(t)</a:t>
            </a:r>
            <a:endParaRPr lang="en-US"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a:t>
            </a:r>
            <a:r>
              <a:rPr lang="en-US" sz="2000" dirty="0">
                <a:solidFill>
                  <a:srgbClr val="8B0000"/>
                </a:solidFill>
                <a:latin typeface="Consolas" panose="020B0609020204030204" pitchFamily="49" charset="0"/>
              </a:rPr>
              <a:t>1, 'a', 10.7, True</a:t>
            </a:r>
            <a:r>
              <a:rPr lang="pl-PL" sz="2000" dirty="0">
                <a:solidFill>
                  <a:srgbClr val="8B0000"/>
                </a:solidFill>
                <a:latin typeface="Consolas" panose="020B0609020204030204" pitchFamily="49" charset="0"/>
              </a:rPr>
              <a:t>)</a:t>
            </a: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44</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986725" y="1876467"/>
            <a:ext cx="4563127"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000" dirty="0"/>
              <a:t> </a:t>
            </a:r>
            <a:r>
              <a:rPr lang="pl-PL" altLang="pl-PL" sz="2200" dirty="0"/>
              <a:t>tworzenie pustej </a:t>
            </a:r>
            <a:r>
              <a:rPr lang="pl-PL" altLang="pl-PL" sz="2200" dirty="0" err="1"/>
              <a:t>krotki</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 = ()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a:t>
            </a:r>
            <a:endParaRPr lang="pl-PL" sz="2000" dirty="0">
              <a:latin typeface="Consolas" panose="020B0609020204030204" pitchFamily="49" charset="0"/>
            </a:endParaRPr>
          </a:p>
          <a:p>
            <a:r>
              <a:rPr lang="pl-PL" altLang="pl-PL" sz="2000" dirty="0"/>
              <a:t> </a:t>
            </a:r>
            <a:r>
              <a:rPr lang="pl-PL" altLang="pl-PL" sz="2200" dirty="0"/>
              <a:t>tworzenie jednoelementowej </a:t>
            </a:r>
            <a:r>
              <a:rPr lang="pl-PL" altLang="pl-PL" sz="2200" dirty="0" err="1"/>
              <a:t>krotki</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 = (3,)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(3,)</a:t>
            </a: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42147" y="1240196"/>
            <a:ext cx="8938158" cy="430887"/>
          </a:xfrm>
          <a:prstGeom prst="rect">
            <a:avLst/>
          </a:prstGeom>
          <a:noFill/>
        </p:spPr>
        <p:txBody>
          <a:bodyPr wrap="square" rtlCol="0">
            <a:spAutoFit/>
          </a:bodyPr>
          <a:lstStyle/>
          <a:p>
            <a:r>
              <a:rPr lang="pl-PL" altLang="pl-PL" sz="2200" dirty="0" err="1"/>
              <a:t>Krotka</a:t>
            </a:r>
            <a:r>
              <a:rPr lang="pl-PL" altLang="pl-PL" sz="2200" dirty="0"/>
              <a:t> (</a:t>
            </a:r>
            <a:r>
              <a:rPr lang="pl-PL" altLang="pl-PL" sz="2000" dirty="0" err="1">
                <a:latin typeface="Consolas" panose="020B0609020204030204" pitchFamily="49" charset="0"/>
              </a:rPr>
              <a:t>tuple</a:t>
            </a:r>
            <a:r>
              <a:rPr lang="pl-PL" altLang="pl-PL" sz="2200" dirty="0"/>
              <a:t>)</a:t>
            </a:r>
            <a:endParaRPr lang="pl-PL" sz="2200" dirty="0"/>
          </a:p>
        </p:txBody>
      </p:sp>
    </p:spTree>
    <p:extLst>
      <p:ext uri="{BB962C8B-B14F-4D97-AF65-F5344CB8AC3E}">
        <p14:creationId xmlns:p14="http://schemas.microsoft.com/office/powerpoint/2010/main" val="397688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6" y="1876467"/>
            <a:ext cx="5696510" cy="4033916"/>
          </a:xfrm>
        </p:spPr>
        <p:txBody>
          <a:bodyPr>
            <a:noAutofit/>
          </a:bodyPr>
          <a:lstStyle/>
          <a:p>
            <a:r>
              <a:rPr lang="pl-PL" altLang="pl-PL" sz="2200" dirty="0"/>
              <a:t> okrągłe nawiasy są opcjonalne</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a:t>
            </a:r>
            <a:r>
              <a:rPr lang="en-US" sz="2000" dirty="0">
                <a:latin typeface="Consolas" panose="020B0609020204030204" pitchFamily="49" charset="0"/>
              </a:rPr>
              <a:t> = 1, 'a', 10.7, True</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(t)</a:t>
            </a:r>
            <a:endParaRPr lang="en-US"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a:t>
            </a:r>
            <a:r>
              <a:rPr lang="en-US" sz="2000" dirty="0">
                <a:solidFill>
                  <a:srgbClr val="8B0000"/>
                </a:solidFill>
                <a:latin typeface="Consolas" panose="020B0609020204030204" pitchFamily="49" charset="0"/>
              </a:rPr>
              <a:t>1, 'a', 10.7, True</a:t>
            </a:r>
            <a:r>
              <a:rPr lang="pl-PL" sz="2000" dirty="0">
                <a:solidFill>
                  <a:srgbClr val="8B0000"/>
                </a:solidFill>
                <a:latin typeface="Consolas" panose="020B0609020204030204" pitchFamily="49" charset="0"/>
              </a:rPr>
              <a:t>)</a:t>
            </a:r>
          </a:p>
          <a:p>
            <a:r>
              <a:rPr lang="pl-PL" altLang="pl-PL" sz="2200" dirty="0"/>
              <a:t> indeksowanie krotek</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a:t>
            </a:r>
            <a:r>
              <a:rPr lang="en-US" sz="2000" dirty="0">
                <a:latin typeface="Consolas" panose="020B0609020204030204" pitchFamily="49" charset="0"/>
              </a:rPr>
              <a:t> = </a:t>
            </a:r>
            <a:r>
              <a:rPr lang="pl-PL" sz="2000" dirty="0">
                <a:latin typeface="Consolas" panose="020B0609020204030204" pitchFamily="49" charset="0"/>
              </a:rPr>
              <a:t>(</a:t>
            </a:r>
            <a:r>
              <a:rPr lang="en-US" sz="2000" dirty="0">
                <a:latin typeface="Consolas" panose="020B0609020204030204" pitchFamily="49" charset="0"/>
              </a:rPr>
              <a:t>1, 'a', 10.7, True</a:t>
            </a:r>
            <a:r>
              <a:rPr lang="pl-PL" sz="2000" dirty="0">
                <a:latin typeface="Consolas" panose="020B0609020204030204" pitchFamily="49" charset="0"/>
              </a:rPr>
              <a:t>)</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t[3]</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True</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t[1:3]</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t>
            </a:r>
            <a:r>
              <a:rPr lang="en-US" sz="2000" dirty="0">
                <a:latin typeface="Consolas" panose="020B0609020204030204" pitchFamily="49" charset="0"/>
              </a:rPr>
              <a:t>'a', 10.7</a:t>
            </a:r>
            <a:r>
              <a:rPr lang="pl-PL" sz="2000" dirty="0">
                <a:latin typeface="Consolas" panose="020B0609020204030204" pitchFamily="49" charset="0"/>
              </a:rPr>
              <a:t>)</a:t>
            </a:r>
          </a:p>
          <a:p>
            <a:pPr marL="0" indent="0">
              <a:buNone/>
            </a:pPr>
            <a:endParaRPr lang="pl-PL" sz="2000" dirty="0">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45</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853342" y="1876467"/>
            <a:ext cx="5696510"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000" dirty="0"/>
              <a:t> </a:t>
            </a:r>
            <a:r>
              <a:rPr lang="pl-PL" altLang="pl-PL" sz="2200" dirty="0" err="1"/>
              <a:t>krotki</a:t>
            </a:r>
            <a:r>
              <a:rPr lang="pl-PL" altLang="pl-PL" sz="2200" dirty="0"/>
              <a:t> nie można modyfikować</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a:t>
            </a:r>
            <a:r>
              <a:rPr lang="en-US" sz="2000" dirty="0">
                <a:latin typeface="Consolas" panose="020B0609020204030204" pitchFamily="49" charset="0"/>
              </a:rPr>
              <a:t> = </a:t>
            </a:r>
            <a:r>
              <a:rPr lang="pl-PL" sz="2000" dirty="0">
                <a:latin typeface="Consolas" panose="020B0609020204030204" pitchFamily="49" charset="0"/>
              </a:rPr>
              <a:t>(</a:t>
            </a:r>
            <a:r>
              <a:rPr lang="en-US" sz="2000" dirty="0">
                <a:latin typeface="Consolas" panose="020B0609020204030204" pitchFamily="49" charset="0"/>
              </a:rPr>
              <a:t>1, 'a', 10.7, True</a:t>
            </a:r>
            <a:r>
              <a:rPr lang="pl-PL" sz="2000" dirty="0">
                <a:latin typeface="Consolas" panose="020B0609020204030204" pitchFamily="49" charset="0"/>
              </a:rPr>
              <a:t>)</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t[2] = 7</a:t>
            </a:r>
            <a:endParaRPr lang="en-US" sz="2000" dirty="0">
              <a:latin typeface="Consolas" panose="020B0609020204030204" pitchFamily="49" charset="0"/>
            </a:endParaRPr>
          </a:p>
          <a:p>
            <a:pPr marL="0" indent="0">
              <a:buNone/>
            </a:pPr>
            <a:r>
              <a:rPr lang="en-US" sz="2000" dirty="0" err="1">
                <a:solidFill>
                  <a:srgbClr val="8B0000"/>
                </a:solidFill>
                <a:latin typeface="Consolas" panose="020B0609020204030204" pitchFamily="49" charset="0"/>
              </a:rPr>
              <a:t>TypeError</a:t>
            </a:r>
            <a:r>
              <a:rPr lang="en-US" sz="2000" dirty="0">
                <a:solidFill>
                  <a:srgbClr val="8B0000"/>
                </a:solidFill>
                <a:latin typeface="Consolas" panose="020B0609020204030204" pitchFamily="49" charset="0"/>
              </a:rPr>
              <a:t>: 'tuple' object does not support item assignment</a:t>
            </a:r>
            <a:endParaRPr lang="pl-PL" sz="2000" dirty="0">
              <a:solidFill>
                <a:srgbClr val="8B0000"/>
              </a:solidFill>
              <a:latin typeface="Consolas" panose="020B0609020204030204" pitchFamily="49" charset="0"/>
            </a:endParaRPr>
          </a:p>
          <a:p>
            <a:pPr marL="0" indent="0">
              <a:buNone/>
            </a:pPr>
            <a:r>
              <a:rPr lang="pl-PL" altLang="pl-PL" sz="2200" dirty="0"/>
              <a:t>Można jednak tworzyć nowe </a:t>
            </a:r>
            <a:r>
              <a:rPr lang="pl-PL" altLang="pl-PL" sz="2200" dirty="0" err="1"/>
              <a:t>krotki</a:t>
            </a:r>
            <a:r>
              <a:rPr lang="pl-PL" altLang="pl-PL" sz="2200" dirty="0"/>
              <a:t> na podstawie innych krotek, analogicznie jak dla list</a:t>
            </a:r>
          </a:p>
          <a:p>
            <a:r>
              <a:rPr lang="pl-PL" altLang="pl-PL" sz="2200" dirty="0"/>
              <a:t> Inne operacje nie zmieniające zawartości </a:t>
            </a:r>
            <a:r>
              <a:rPr lang="pl-PL" altLang="pl-PL" sz="2200" dirty="0" err="1"/>
              <a:t>krotki</a:t>
            </a:r>
            <a:r>
              <a:rPr lang="pl-PL" altLang="pl-PL" sz="2200" dirty="0"/>
              <a:t> są również dostępne</a:t>
            </a: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42147" y="1240196"/>
            <a:ext cx="8938158" cy="430887"/>
          </a:xfrm>
          <a:prstGeom prst="rect">
            <a:avLst/>
          </a:prstGeom>
          <a:noFill/>
        </p:spPr>
        <p:txBody>
          <a:bodyPr wrap="square" rtlCol="0">
            <a:spAutoFit/>
          </a:bodyPr>
          <a:lstStyle/>
          <a:p>
            <a:r>
              <a:rPr lang="pl-PL" altLang="pl-PL" sz="2200" dirty="0" err="1"/>
              <a:t>Krotka</a:t>
            </a:r>
            <a:r>
              <a:rPr lang="pl-PL" altLang="pl-PL" sz="2200" dirty="0"/>
              <a:t> (</a:t>
            </a:r>
            <a:r>
              <a:rPr lang="pl-PL" altLang="pl-PL" sz="2000" dirty="0" err="1">
                <a:latin typeface="Consolas" panose="020B0609020204030204" pitchFamily="49" charset="0"/>
              </a:rPr>
              <a:t>tuple</a:t>
            </a:r>
            <a:r>
              <a:rPr lang="pl-PL" altLang="pl-PL" sz="2200" dirty="0"/>
              <a:t>)</a:t>
            </a:r>
            <a:endParaRPr lang="pl-PL" sz="2200" dirty="0"/>
          </a:p>
        </p:txBody>
      </p:sp>
    </p:spTree>
    <p:extLst>
      <p:ext uri="{BB962C8B-B14F-4D97-AF65-F5344CB8AC3E}">
        <p14:creationId xmlns:p14="http://schemas.microsoft.com/office/powerpoint/2010/main" val="4079210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6673054" cy="4033916"/>
          </a:xfrm>
        </p:spPr>
        <p:txBody>
          <a:bodyPr>
            <a:noAutofit/>
          </a:bodyPr>
          <a:lstStyle/>
          <a:p>
            <a:r>
              <a:rPr lang="pl-PL" altLang="pl-PL" sz="2200" dirty="0"/>
              <a:t> tworzenie słownika</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d = {1: '</a:t>
            </a:r>
            <a:r>
              <a:rPr lang="en-US" sz="2000" dirty="0" err="1">
                <a:latin typeface="Consolas" panose="020B0609020204030204" pitchFamily="49" charset="0"/>
              </a:rPr>
              <a:t>abc</a:t>
            </a:r>
            <a:r>
              <a:rPr lang="en-US" sz="2000" dirty="0">
                <a:latin typeface="Consolas" panose="020B0609020204030204" pitchFamily="49" charset="0"/>
              </a:rPr>
              <a:t>', 'a': 10.7, '</a:t>
            </a:r>
            <a:r>
              <a:rPr lang="en-US" sz="2000" dirty="0" err="1">
                <a:latin typeface="Consolas" panose="020B0609020204030204" pitchFamily="49" charset="0"/>
              </a:rPr>
              <a:t>xyz</a:t>
            </a:r>
            <a:r>
              <a:rPr lang="en-US" sz="2000" dirty="0">
                <a:latin typeface="Consolas" panose="020B0609020204030204" pitchFamily="49" charset="0"/>
              </a:rPr>
              <a:t>': True}</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{1: '</a:t>
            </a:r>
            <a:r>
              <a:rPr lang="en-US" sz="2000" dirty="0" err="1">
                <a:solidFill>
                  <a:srgbClr val="8B0000"/>
                </a:solidFill>
                <a:latin typeface="Consolas" panose="020B0609020204030204" pitchFamily="49" charset="0"/>
              </a:rPr>
              <a:t>abc</a:t>
            </a:r>
            <a:r>
              <a:rPr lang="en-US" sz="2000" dirty="0">
                <a:solidFill>
                  <a:srgbClr val="8B0000"/>
                </a:solidFill>
                <a:latin typeface="Consolas" panose="020B0609020204030204" pitchFamily="49" charset="0"/>
              </a:rPr>
              <a:t>', 'a': 10.7, '</a:t>
            </a:r>
            <a:r>
              <a:rPr lang="en-US" sz="2000" dirty="0" err="1">
                <a:solidFill>
                  <a:srgbClr val="8B0000"/>
                </a:solidFill>
                <a:latin typeface="Consolas" panose="020B0609020204030204" pitchFamily="49" charset="0"/>
              </a:rPr>
              <a:t>xyz</a:t>
            </a:r>
            <a:r>
              <a:rPr lang="en-US" sz="2000" dirty="0">
                <a:solidFill>
                  <a:srgbClr val="8B0000"/>
                </a:solidFill>
                <a:latin typeface="Consolas" panose="020B0609020204030204" pitchFamily="49" charset="0"/>
              </a:rPr>
              <a:t>': True}</a:t>
            </a:r>
            <a:endParaRPr lang="pl-PL" sz="2000" dirty="0">
              <a:solidFill>
                <a:srgbClr val="8B0000"/>
              </a:solidFill>
              <a:latin typeface="Consolas" panose="020B0609020204030204" pitchFamily="49" charset="0"/>
            </a:endParaRPr>
          </a:p>
          <a:p>
            <a:r>
              <a:rPr lang="pl-PL" altLang="pl-PL" sz="2200" dirty="0"/>
              <a:t> indeksowanie słownika za pomocą kluczy</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d = {1: '</a:t>
            </a:r>
            <a:r>
              <a:rPr lang="en-US" sz="2000" dirty="0" err="1">
                <a:latin typeface="Consolas" panose="020B0609020204030204" pitchFamily="49" charset="0"/>
              </a:rPr>
              <a:t>abc</a:t>
            </a:r>
            <a:r>
              <a:rPr lang="en-US" sz="2000" dirty="0">
                <a:latin typeface="Consolas" panose="020B0609020204030204" pitchFamily="49" charset="0"/>
              </a:rPr>
              <a:t>', 'a': 10.7, '</a:t>
            </a:r>
            <a:r>
              <a:rPr lang="en-US" sz="2000" dirty="0" err="1">
                <a:latin typeface="Consolas" panose="020B0609020204030204" pitchFamily="49" charset="0"/>
              </a:rPr>
              <a:t>xyz</a:t>
            </a:r>
            <a:r>
              <a:rPr lang="en-US" sz="2000" dirty="0">
                <a:latin typeface="Consolas" panose="020B0609020204030204" pitchFamily="49" charset="0"/>
              </a:rPr>
              <a:t>': True}</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d[1]</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abc</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a:t>
            </a:r>
            <a:r>
              <a:rPr lang="en-US" sz="2000" dirty="0">
                <a:latin typeface="Consolas" panose="020B0609020204030204" pitchFamily="49" charset="0"/>
              </a:rPr>
              <a:t>'a'</a:t>
            </a:r>
            <a:r>
              <a:rPr lang="pl-PL" sz="2000" dirty="0">
                <a:latin typeface="Consolas" panose="020B0609020204030204" pitchFamily="49" charset="0"/>
              </a:rPr>
              <a:t>]</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10.7</a:t>
            </a:r>
          </a:p>
          <a:p>
            <a:pPr marL="0" indent="0">
              <a:buNone/>
            </a:pP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46</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7723572" y="1876467"/>
            <a:ext cx="3826279"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a:t>
            </a:r>
            <a:r>
              <a:rPr lang="en-US" sz="2000" dirty="0">
                <a:latin typeface="Consolas" panose="020B0609020204030204" pitchFamily="49" charset="0"/>
              </a:rPr>
              <a:t>'</a:t>
            </a:r>
            <a:r>
              <a:rPr lang="pl-PL" sz="2000" dirty="0" err="1">
                <a:latin typeface="Consolas" panose="020B0609020204030204" pitchFamily="49" charset="0"/>
              </a:rPr>
              <a:t>xyz</a:t>
            </a:r>
            <a:r>
              <a:rPr lang="en-US" sz="2000" dirty="0">
                <a:latin typeface="Consolas" panose="020B0609020204030204" pitchFamily="49" charset="0"/>
              </a:rPr>
              <a:t>'</a:t>
            </a:r>
            <a:r>
              <a:rPr lang="pl-PL" sz="2000" dirty="0">
                <a:latin typeface="Consolas" panose="020B0609020204030204" pitchFamily="49" charset="0"/>
              </a:rPr>
              <a:t>]</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True</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d[2]</a:t>
            </a:r>
          </a:p>
          <a:p>
            <a:pPr marL="0" indent="0">
              <a:buNone/>
            </a:pPr>
            <a:r>
              <a:rPr lang="en-US" sz="2000" dirty="0" err="1">
                <a:solidFill>
                  <a:srgbClr val="8B0000"/>
                </a:solidFill>
                <a:latin typeface="Consolas" panose="020B0609020204030204" pitchFamily="49" charset="0"/>
              </a:rPr>
              <a:t>KeyError</a:t>
            </a:r>
            <a:r>
              <a:rPr lang="en-US" sz="2000" dirty="0">
                <a:solidFill>
                  <a:srgbClr val="8B0000"/>
                </a:solidFill>
                <a:latin typeface="Consolas" panose="020B0609020204030204" pitchFamily="49" charset="0"/>
              </a:rPr>
              <a:t>: 2</a:t>
            </a:r>
            <a:endParaRPr lang="pl-PL" sz="2000" dirty="0">
              <a:latin typeface="Consolas" panose="020B0609020204030204" pitchFamily="49" charset="0"/>
            </a:endParaRPr>
          </a:p>
          <a:p>
            <a:r>
              <a:rPr lang="pl-PL" altLang="pl-PL" sz="2200" dirty="0"/>
              <a:t> tworzenie pustego słownika</a:t>
            </a:r>
            <a:endParaRPr lang="pl-PL" altLang="pl-PL" sz="2000" dirty="0"/>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 = {}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(d)</a:t>
            </a:r>
            <a:endParaRPr lang="en-US"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a:t>
            </a: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42147" y="1240196"/>
            <a:ext cx="8938158" cy="430887"/>
          </a:xfrm>
          <a:prstGeom prst="rect">
            <a:avLst/>
          </a:prstGeom>
          <a:noFill/>
        </p:spPr>
        <p:txBody>
          <a:bodyPr wrap="square" rtlCol="0">
            <a:spAutoFit/>
          </a:bodyPr>
          <a:lstStyle/>
          <a:p>
            <a:r>
              <a:rPr lang="pl-PL" altLang="pl-PL" sz="2200" dirty="0"/>
              <a:t>Słownik (</a:t>
            </a:r>
            <a:r>
              <a:rPr lang="pl-PL" altLang="pl-PL" sz="2000" dirty="0" err="1">
                <a:latin typeface="Consolas" panose="020B0609020204030204" pitchFamily="49" charset="0"/>
              </a:rPr>
              <a:t>dict</a:t>
            </a:r>
            <a:r>
              <a:rPr lang="pl-PL" altLang="pl-PL" sz="2200" dirty="0"/>
              <a:t>)</a:t>
            </a:r>
            <a:endParaRPr lang="pl-PL" sz="2200" dirty="0"/>
          </a:p>
        </p:txBody>
      </p:sp>
    </p:spTree>
    <p:extLst>
      <p:ext uri="{BB962C8B-B14F-4D97-AF65-F5344CB8AC3E}">
        <p14:creationId xmlns:p14="http://schemas.microsoft.com/office/powerpoint/2010/main" val="133637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4986296" cy="4033916"/>
          </a:xfrm>
        </p:spPr>
        <p:txBody>
          <a:bodyPr>
            <a:noAutofit/>
          </a:bodyPr>
          <a:lstStyle/>
          <a:p>
            <a:r>
              <a:rPr lang="pl-PL" altLang="pl-PL" sz="2200" dirty="0"/>
              <a:t> ilość elementów w słowniku</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len(d)</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2</a:t>
            </a:r>
          </a:p>
          <a:p>
            <a:r>
              <a:rPr lang="pl-PL" altLang="pl-PL" sz="2200" dirty="0"/>
              <a:t> modyfikowanie elementu słownika</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d[1] = 2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(d)</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{1: </a:t>
            </a:r>
            <a:r>
              <a:rPr lang="pl-PL" sz="2000"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 '</a:t>
            </a:r>
            <a:r>
              <a:rPr lang="en-US" sz="2000" dirty="0" err="1">
                <a:solidFill>
                  <a:srgbClr val="8B0000"/>
                </a:solidFill>
                <a:latin typeface="Consolas" panose="020B0609020204030204" pitchFamily="49" charset="0"/>
              </a:rPr>
              <a:t>xyz</a:t>
            </a:r>
            <a:r>
              <a:rPr lang="en-US" sz="2000" dirty="0">
                <a:solidFill>
                  <a:srgbClr val="8B0000"/>
                </a:solidFill>
                <a:latin typeface="Consolas" panose="020B0609020204030204" pitchFamily="49" charset="0"/>
              </a:rPr>
              <a:t>': 10.7}</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buNone/>
            </a:pPr>
            <a:endParaRPr lang="pl-PL" sz="22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47</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628443" y="1876467"/>
            <a:ext cx="5921410"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200" dirty="0"/>
              <a:t> dodawanie nowego elementu do słownika</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a:t>
            </a:r>
            <a:r>
              <a:rPr lang="en-US" sz="2000" dirty="0">
                <a:latin typeface="Consolas" panose="020B0609020204030204" pitchFamily="49" charset="0"/>
              </a:rPr>
              <a:t>'a'</a:t>
            </a:r>
            <a:r>
              <a:rPr lang="pl-PL" sz="2000" dirty="0">
                <a:latin typeface="Consolas" panose="020B0609020204030204" pitchFamily="49" charset="0"/>
              </a:rPr>
              <a:t>] = 2</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(d)</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{1: '</a:t>
            </a:r>
            <a:r>
              <a:rPr lang="en-US" sz="2000" dirty="0" err="1">
                <a:solidFill>
                  <a:srgbClr val="8B0000"/>
                </a:solidFill>
                <a:latin typeface="Consolas" panose="020B0609020204030204" pitchFamily="49" charset="0"/>
              </a:rPr>
              <a:t>abc</a:t>
            </a:r>
            <a:r>
              <a:rPr lang="en-US" sz="2000" dirty="0">
                <a:solidFill>
                  <a:srgbClr val="8B0000"/>
                </a:solidFill>
                <a:latin typeface="Consolas" panose="020B0609020204030204" pitchFamily="49" charset="0"/>
              </a:rPr>
              <a:t>', '</a:t>
            </a:r>
            <a:r>
              <a:rPr lang="en-US" sz="2000" dirty="0" err="1">
                <a:solidFill>
                  <a:srgbClr val="8B0000"/>
                </a:solidFill>
                <a:latin typeface="Consolas" panose="020B0609020204030204" pitchFamily="49" charset="0"/>
              </a:rPr>
              <a:t>xyz</a:t>
            </a:r>
            <a:r>
              <a:rPr lang="en-US" sz="2000" dirty="0">
                <a:solidFill>
                  <a:srgbClr val="8B0000"/>
                </a:solidFill>
                <a:latin typeface="Consolas" panose="020B0609020204030204" pitchFamily="49" charset="0"/>
              </a:rPr>
              <a:t>': 10.7, 'a': 2}</a:t>
            </a:r>
            <a:endParaRPr lang="pl-PL" sz="2000" dirty="0">
              <a:latin typeface="Consolas" panose="020B0609020204030204" pitchFamily="49" charset="0"/>
            </a:endParaRPr>
          </a:p>
          <a:p>
            <a:r>
              <a:rPr lang="pl-PL" altLang="pl-PL" sz="2200" dirty="0"/>
              <a:t> usuwanie elementu ze słownika</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del d[</a:t>
            </a:r>
            <a:r>
              <a:rPr lang="en-US" sz="2000" dirty="0">
                <a:latin typeface="Consolas" panose="020B0609020204030204" pitchFamily="49" charset="0"/>
              </a:rPr>
              <a:t>'</a:t>
            </a:r>
            <a:r>
              <a:rPr lang="en-US" sz="2000" dirty="0" err="1">
                <a:latin typeface="Consolas" panose="020B0609020204030204" pitchFamily="49" charset="0"/>
              </a:rPr>
              <a:t>xyz</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endParaRPr lang="en-US"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{1: '</a:t>
            </a:r>
            <a:r>
              <a:rPr lang="en-US" sz="2000" dirty="0" err="1">
                <a:solidFill>
                  <a:srgbClr val="8B0000"/>
                </a:solidFill>
                <a:latin typeface="Consolas" panose="020B0609020204030204" pitchFamily="49" charset="0"/>
              </a:rPr>
              <a:t>abc</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endParaRPr lang="pl-PL" sz="2000" dirty="0">
              <a:latin typeface="Consolas" panose="020B0609020204030204" pitchFamily="49" charset="0"/>
            </a:endParaRPr>
          </a:p>
          <a:p>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3" y="1240196"/>
            <a:ext cx="11294107" cy="430887"/>
          </a:xfrm>
          <a:prstGeom prst="rect">
            <a:avLst/>
          </a:prstGeom>
          <a:noFill/>
        </p:spPr>
        <p:txBody>
          <a:bodyPr wrap="square" rtlCol="0">
            <a:spAutoFit/>
          </a:bodyPr>
          <a:lstStyle/>
          <a:p>
            <a:r>
              <a:rPr lang="pl-PL" altLang="pl-PL" sz="2200" dirty="0"/>
              <a:t>Słownik (</a:t>
            </a:r>
            <a:r>
              <a:rPr lang="pl-PL" altLang="pl-PL" sz="2000" dirty="0" err="1">
                <a:latin typeface="Consolas" panose="020B0609020204030204" pitchFamily="49" charset="0"/>
              </a:rPr>
              <a:t>dict</a:t>
            </a:r>
            <a:r>
              <a:rPr lang="pl-PL" altLang="pl-PL" sz="2200" dirty="0"/>
              <a:t>) – przykładowy słownik: </a:t>
            </a:r>
            <a:r>
              <a:rPr lang="en-US" sz="2000" dirty="0">
                <a:latin typeface="Consolas" panose="020B0609020204030204" pitchFamily="49" charset="0"/>
              </a:rPr>
              <a:t>d = {1: '</a:t>
            </a:r>
            <a:r>
              <a:rPr lang="en-US" sz="2000" dirty="0" err="1">
                <a:latin typeface="Consolas" panose="020B0609020204030204" pitchFamily="49" charset="0"/>
              </a:rPr>
              <a:t>abc</a:t>
            </a:r>
            <a:r>
              <a:rPr lang="en-US" sz="2000" dirty="0">
                <a:latin typeface="Consolas" panose="020B0609020204030204" pitchFamily="49" charset="0"/>
              </a:rPr>
              <a:t>', '</a:t>
            </a:r>
            <a:r>
              <a:rPr lang="en-US" sz="2000" dirty="0" err="1">
                <a:latin typeface="Consolas" panose="020B0609020204030204" pitchFamily="49" charset="0"/>
              </a:rPr>
              <a:t>xyz</a:t>
            </a:r>
            <a:r>
              <a:rPr lang="en-US" sz="2000" dirty="0">
                <a:latin typeface="Consolas" panose="020B0609020204030204" pitchFamily="49" charset="0"/>
              </a:rPr>
              <a:t>': </a:t>
            </a:r>
            <a:r>
              <a:rPr lang="pl-PL" sz="2000" dirty="0">
                <a:latin typeface="Consolas" panose="020B0609020204030204" pitchFamily="49" charset="0"/>
              </a:rPr>
              <a:t>10.7</a:t>
            </a:r>
            <a:r>
              <a:rPr lang="en-US" sz="2000" dirty="0">
                <a:latin typeface="Consolas" panose="020B0609020204030204" pitchFamily="49" charset="0"/>
              </a:rPr>
              <a:t>}</a:t>
            </a:r>
            <a:r>
              <a:rPr lang="pl-PL" sz="2000" dirty="0">
                <a:latin typeface="Consolas" panose="020B0609020204030204" pitchFamily="49" charset="0"/>
              </a:rPr>
              <a:t> </a:t>
            </a:r>
            <a:endParaRPr lang="pl-PL" sz="2000" dirty="0"/>
          </a:p>
        </p:txBody>
      </p:sp>
    </p:spTree>
    <p:extLst>
      <p:ext uri="{BB962C8B-B14F-4D97-AF65-F5344CB8AC3E}">
        <p14:creationId xmlns:p14="http://schemas.microsoft.com/office/powerpoint/2010/main" val="1550079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5453853" cy="4033916"/>
          </a:xfrm>
        </p:spPr>
        <p:txBody>
          <a:bodyPr>
            <a:noAutofit/>
          </a:bodyPr>
          <a:lstStyle/>
          <a:p>
            <a:r>
              <a:rPr lang="pl-PL" altLang="pl-PL" sz="2200" dirty="0"/>
              <a:t> sprawdzanie przynależności klucza do słownika</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1 in d</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True</a:t>
            </a:r>
          </a:p>
          <a:p>
            <a:pPr marL="0" indent="0">
              <a:buNone/>
            </a:pPr>
            <a:r>
              <a:rPr lang="en-US" sz="2000" dirty="0">
                <a:solidFill>
                  <a:srgbClr val="000080"/>
                </a:solidFill>
                <a:latin typeface="Consolas" panose="020B0609020204030204" pitchFamily="49" charset="0"/>
              </a:rPr>
              <a:t>In [</a:t>
            </a:r>
            <a:r>
              <a:rPr lang="pl-PL" sz="2000"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xyz</a:t>
            </a:r>
            <a:r>
              <a:rPr lang="en-US" sz="2000" dirty="0">
                <a:latin typeface="Consolas" panose="020B0609020204030204" pitchFamily="49" charset="0"/>
              </a:rPr>
              <a:t>'</a:t>
            </a:r>
            <a:r>
              <a:rPr lang="pl-PL" sz="2000" dirty="0">
                <a:latin typeface="Consolas" panose="020B0609020204030204" pitchFamily="49" charset="0"/>
              </a:rPr>
              <a:t> not in d</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pl-PL" sz="2000" dirty="0" err="1">
                <a:solidFill>
                  <a:srgbClr val="8B0000"/>
                </a:solidFill>
                <a:latin typeface="Consolas" panose="020B0609020204030204" pitchFamily="49" charset="0"/>
              </a:rPr>
              <a:t>False</a:t>
            </a:r>
            <a:endParaRPr lang="pl-PL" sz="2000" dirty="0">
              <a:solidFill>
                <a:srgbClr val="8B0000"/>
              </a:solidFill>
              <a:latin typeface="Consolas" panose="020B0609020204030204" pitchFamily="49" charset="0"/>
            </a:endParaRPr>
          </a:p>
          <a:p>
            <a:r>
              <a:rPr lang="pl-PL" altLang="pl-PL" sz="2200" dirty="0"/>
              <a:t> zwracanie kluczy słownika</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d.keys</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pl-PL" sz="2000" dirty="0" err="1">
                <a:solidFill>
                  <a:srgbClr val="8B0000"/>
                </a:solidFill>
                <a:latin typeface="Consolas" panose="020B0609020204030204" pitchFamily="49" charset="0"/>
              </a:rPr>
              <a:t>dict_keys</a:t>
            </a:r>
            <a:r>
              <a:rPr lang="pl-PL" sz="2000" dirty="0">
                <a:solidFill>
                  <a:srgbClr val="8B0000"/>
                </a:solidFill>
                <a:latin typeface="Consolas" panose="020B0609020204030204" pitchFamily="49" charset="0"/>
              </a:rPr>
              <a:t>([1, '</a:t>
            </a:r>
            <a:r>
              <a:rPr lang="pl-PL" sz="2000" dirty="0" err="1">
                <a:solidFill>
                  <a:srgbClr val="8B0000"/>
                </a:solidFill>
                <a:latin typeface="Consolas" panose="020B0609020204030204" pitchFamily="49" charset="0"/>
              </a:rPr>
              <a:t>xyz</a:t>
            </a:r>
            <a:r>
              <a:rPr lang="pl-PL" sz="2000" dirty="0">
                <a:solidFill>
                  <a:srgbClr val="8B0000"/>
                </a:solidFill>
                <a:latin typeface="Consolas" panose="020B0609020204030204" pitchFamily="49" charset="0"/>
              </a:rPr>
              <a:t>'])</a:t>
            </a:r>
          </a:p>
          <a:p>
            <a:endParaRPr lang="pl-PL" sz="2000" dirty="0">
              <a:solidFill>
                <a:srgbClr val="8B0000"/>
              </a:solidFill>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48</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530788" y="1876467"/>
            <a:ext cx="6019066"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200" dirty="0"/>
              <a:t> zwracanie wartości w słowniku </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d.</a:t>
            </a:r>
            <a:r>
              <a:rPr lang="pl-PL" sz="2000" dirty="0" err="1">
                <a:latin typeface="Consolas" panose="020B0609020204030204" pitchFamily="49" charset="0"/>
              </a:rPr>
              <a:t>values</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pl-PL" sz="2000" dirty="0" err="1">
                <a:solidFill>
                  <a:srgbClr val="8B0000"/>
                </a:solidFill>
                <a:latin typeface="Consolas" panose="020B0609020204030204" pitchFamily="49" charset="0"/>
              </a:rPr>
              <a:t>dict_values</a:t>
            </a:r>
            <a:r>
              <a:rPr lang="pl-PL" sz="2000" dirty="0">
                <a:solidFill>
                  <a:srgbClr val="8B0000"/>
                </a:solidFill>
                <a:latin typeface="Consolas" panose="020B0609020204030204" pitchFamily="49" charset="0"/>
              </a:rPr>
              <a:t>(['abc', 10.7])</a:t>
            </a:r>
          </a:p>
          <a:p>
            <a:r>
              <a:rPr lang="pl-PL" altLang="pl-PL" sz="2200" dirty="0"/>
              <a:t> zwracanie par klucz-wartość</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a:t>
            </a:r>
            <a:r>
              <a:rPr lang="en-US" sz="2000" dirty="0">
                <a:latin typeface="Consolas" panose="020B0609020204030204" pitchFamily="49" charset="0"/>
              </a:rPr>
              <a:t>.</a:t>
            </a:r>
            <a:r>
              <a:rPr lang="en-US" sz="2000" dirty="0" err="1">
                <a:latin typeface="Consolas" panose="020B0609020204030204" pitchFamily="49" charset="0"/>
              </a:rPr>
              <a:t>i</a:t>
            </a:r>
            <a:r>
              <a:rPr lang="pl-PL" sz="2000" dirty="0" err="1">
                <a:latin typeface="Consolas" panose="020B0609020204030204" pitchFamily="49" charset="0"/>
              </a:rPr>
              <a:t>tems</a:t>
            </a:r>
            <a:r>
              <a:rPr lang="pl-PL" sz="2000" dirty="0">
                <a:latin typeface="Consolas" panose="020B0609020204030204" pitchFamily="49" charset="0"/>
              </a:rPr>
              <a:t>()</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err="1">
                <a:solidFill>
                  <a:srgbClr val="8B0000"/>
                </a:solidFill>
                <a:latin typeface="Consolas" panose="020B0609020204030204" pitchFamily="49" charset="0"/>
              </a:rPr>
              <a:t>dict_items</a:t>
            </a:r>
            <a:r>
              <a:rPr lang="en-US" sz="2000" dirty="0">
                <a:solidFill>
                  <a:srgbClr val="8B0000"/>
                </a:solidFill>
                <a:latin typeface="Consolas" panose="020B0609020204030204" pitchFamily="49" charset="0"/>
              </a:rPr>
              <a:t>([(1, '</a:t>
            </a:r>
            <a:r>
              <a:rPr lang="en-US" sz="2000" dirty="0" err="1">
                <a:solidFill>
                  <a:srgbClr val="8B0000"/>
                </a:solidFill>
                <a:latin typeface="Consolas" panose="020B0609020204030204" pitchFamily="49" charset="0"/>
              </a:rPr>
              <a:t>abc</a:t>
            </a:r>
            <a:r>
              <a:rPr lang="en-US" sz="2000" dirty="0">
                <a:solidFill>
                  <a:srgbClr val="8B0000"/>
                </a:solidFill>
                <a:latin typeface="Consolas" panose="020B0609020204030204" pitchFamily="49" charset="0"/>
              </a:rPr>
              <a:t>'), ('</a:t>
            </a:r>
            <a:r>
              <a:rPr lang="en-US" sz="2000" dirty="0" err="1">
                <a:solidFill>
                  <a:srgbClr val="8B0000"/>
                </a:solidFill>
                <a:latin typeface="Consolas" panose="020B0609020204030204" pitchFamily="49" charset="0"/>
              </a:rPr>
              <a:t>xyz</a:t>
            </a:r>
            <a:r>
              <a:rPr lang="en-US" sz="2000" dirty="0">
                <a:solidFill>
                  <a:srgbClr val="8B0000"/>
                </a:solidFill>
                <a:latin typeface="Consolas" panose="020B0609020204030204" pitchFamily="49" charset="0"/>
              </a:rPr>
              <a:t>', 10.7)])</a:t>
            </a:r>
            <a:endParaRPr lang="pl-PL" sz="2000" dirty="0">
              <a:solidFill>
                <a:srgbClr val="8B0000"/>
              </a:solidFill>
              <a:latin typeface="Consolas" panose="020B0609020204030204" pitchFamily="49" charset="0"/>
            </a:endParaRPr>
          </a:p>
          <a:p>
            <a:r>
              <a:rPr lang="pl-PL" altLang="pl-PL" sz="2200" dirty="0"/>
              <a:t>usuwanie całego słownika</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d.clear</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(d)</a:t>
            </a:r>
            <a:endParaRPr lang="en-US"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4" y="1240196"/>
            <a:ext cx="8938158" cy="430887"/>
          </a:xfrm>
          <a:prstGeom prst="rect">
            <a:avLst/>
          </a:prstGeom>
          <a:noFill/>
        </p:spPr>
        <p:txBody>
          <a:bodyPr wrap="square" rtlCol="0">
            <a:spAutoFit/>
          </a:bodyPr>
          <a:lstStyle/>
          <a:p>
            <a:r>
              <a:rPr lang="pl-PL" altLang="pl-PL" sz="2200" dirty="0"/>
              <a:t>Słownik (</a:t>
            </a:r>
            <a:r>
              <a:rPr lang="pl-PL" altLang="pl-PL" sz="2000" dirty="0" err="1">
                <a:latin typeface="Consolas" panose="020B0609020204030204" pitchFamily="49" charset="0"/>
              </a:rPr>
              <a:t>dict</a:t>
            </a:r>
            <a:r>
              <a:rPr lang="pl-PL" altLang="pl-PL" sz="2200" dirty="0"/>
              <a:t>) – przykładowy słownik: </a:t>
            </a:r>
            <a:r>
              <a:rPr lang="en-US" sz="2000" dirty="0">
                <a:latin typeface="Consolas" panose="020B0609020204030204" pitchFamily="49" charset="0"/>
              </a:rPr>
              <a:t>d = {1: '</a:t>
            </a:r>
            <a:r>
              <a:rPr lang="en-US" sz="2000" dirty="0" err="1">
                <a:latin typeface="Consolas" panose="020B0609020204030204" pitchFamily="49" charset="0"/>
              </a:rPr>
              <a:t>abc</a:t>
            </a:r>
            <a:r>
              <a:rPr lang="en-US" sz="2000" dirty="0">
                <a:latin typeface="Consolas" panose="020B0609020204030204" pitchFamily="49" charset="0"/>
              </a:rPr>
              <a:t>', '</a:t>
            </a:r>
            <a:r>
              <a:rPr lang="en-US" sz="2000" dirty="0" err="1">
                <a:latin typeface="Consolas" panose="020B0609020204030204" pitchFamily="49" charset="0"/>
              </a:rPr>
              <a:t>xyz</a:t>
            </a:r>
            <a:r>
              <a:rPr lang="en-US" sz="2000" dirty="0">
                <a:latin typeface="Consolas" panose="020B0609020204030204" pitchFamily="49" charset="0"/>
              </a:rPr>
              <a:t>': </a:t>
            </a:r>
            <a:r>
              <a:rPr lang="pl-PL" sz="2000" dirty="0">
                <a:latin typeface="Consolas" panose="020B0609020204030204" pitchFamily="49" charset="0"/>
              </a:rPr>
              <a:t>10.7</a:t>
            </a:r>
            <a:r>
              <a:rPr lang="en-US" sz="2000" dirty="0">
                <a:latin typeface="Consolas" panose="020B0609020204030204" pitchFamily="49" charset="0"/>
              </a:rPr>
              <a:t>}</a:t>
            </a:r>
            <a:r>
              <a:rPr lang="pl-PL" sz="2000" dirty="0">
                <a:latin typeface="Consolas" panose="020B0609020204030204" pitchFamily="49" charset="0"/>
              </a:rPr>
              <a:t> </a:t>
            </a:r>
            <a:endParaRPr lang="pl-PL" sz="2000" dirty="0"/>
          </a:p>
        </p:txBody>
      </p:sp>
    </p:spTree>
    <p:extLst>
      <p:ext uri="{BB962C8B-B14F-4D97-AF65-F5344CB8AC3E}">
        <p14:creationId xmlns:p14="http://schemas.microsoft.com/office/powerpoint/2010/main" val="145634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Wbudowane typy danych</a:t>
            </a:r>
          </a:p>
        </p:txBody>
      </p:sp>
      <p:sp>
        <p:nvSpPr>
          <p:cNvPr id="29701" name="Symbol zastępczy zawartości 2"/>
          <p:cNvSpPr>
            <a:spLocks noGrp="1"/>
          </p:cNvSpPr>
          <p:nvPr>
            <p:ph idx="1"/>
          </p:nvPr>
        </p:nvSpPr>
        <p:spPr>
          <a:xfrm>
            <a:off x="642147" y="1876467"/>
            <a:ext cx="6815096" cy="4033916"/>
          </a:xfrm>
        </p:spPr>
        <p:txBody>
          <a:bodyPr>
            <a:noAutofit/>
          </a:bodyPr>
          <a:lstStyle/>
          <a:p>
            <a:r>
              <a:rPr lang="pl-PL" altLang="pl-PL" sz="2200" dirty="0"/>
              <a:t> lista z listą i krotką jako elementami</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l = [</a:t>
            </a:r>
            <a:r>
              <a:rPr lang="pl-PL" sz="2000" dirty="0">
                <a:latin typeface="Consolas" panose="020B0609020204030204" pitchFamily="49" charset="0"/>
              </a:rPr>
              <a:t>[</a:t>
            </a:r>
            <a:r>
              <a:rPr lang="en-US" sz="2000" dirty="0">
                <a:latin typeface="Consolas" panose="020B0609020204030204" pitchFamily="49" charset="0"/>
              </a:rPr>
              <a:t>1, 'a'</a:t>
            </a:r>
            <a:r>
              <a:rPr lang="pl-PL" sz="2000" dirty="0">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t>
            </a:r>
            <a:r>
              <a:rPr lang="en-US" sz="2000" dirty="0">
                <a:latin typeface="Consolas" panose="020B0609020204030204" pitchFamily="49" charset="0"/>
              </a:rPr>
              <a:t>10.7, True</a:t>
            </a:r>
            <a:r>
              <a:rPr lang="pl-PL" sz="2000" dirty="0">
                <a:latin typeface="Consolas" panose="020B0609020204030204" pitchFamily="49" charset="0"/>
              </a:rPr>
              <a:t>)</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len(l)</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2</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l[1]</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(10.7, True)</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l[0][1]</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 </a:t>
            </a:r>
            <a:endParaRPr lang="pl-PL" sz="2000" dirty="0">
              <a:solidFill>
                <a:srgbClr val="8B0000"/>
              </a:solidFill>
              <a:latin typeface="Consolas" panose="020B0609020204030204" pitchFamily="49" charset="0"/>
            </a:endParaRPr>
          </a:p>
          <a:p>
            <a:r>
              <a:rPr lang="pl-PL" sz="2200" dirty="0">
                <a:latin typeface="Consolas" panose="020B0609020204030204" pitchFamily="49" charset="0"/>
              </a:rPr>
              <a:t> </a:t>
            </a:r>
            <a:r>
              <a:rPr lang="pl-PL" sz="2200" dirty="0"/>
              <a:t>słownik zawierający krotkę i listę</a:t>
            </a:r>
          </a:p>
          <a:p>
            <a:pPr marL="0" indent="0">
              <a:buNone/>
            </a:pPr>
            <a:r>
              <a:rPr lang="en-US" sz="2000" dirty="0">
                <a:solidFill>
                  <a:srgbClr val="000080"/>
                </a:solidFill>
                <a:latin typeface="Consolas" panose="020B0609020204030204" pitchFamily="49" charset="0"/>
              </a:rPr>
              <a:t>In [</a:t>
            </a:r>
            <a:r>
              <a:rPr lang="en-US"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a:t>
            </a:r>
            <a:r>
              <a:rPr lang="en-US" sz="2000" dirty="0">
                <a:latin typeface="Consolas" panose="020B0609020204030204" pitchFamily="49" charset="0"/>
              </a:rPr>
              <a:t> = </a:t>
            </a:r>
            <a:r>
              <a:rPr lang="pl-PL" sz="2000" dirty="0">
                <a:latin typeface="Consolas" panose="020B0609020204030204" pitchFamily="49" charset="0"/>
              </a:rPr>
              <a:t>{2: [</a:t>
            </a:r>
            <a:r>
              <a:rPr lang="en-US" sz="2000" dirty="0">
                <a:latin typeface="Consolas" panose="020B0609020204030204" pitchFamily="49" charset="0"/>
              </a:rPr>
              <a:t>1, 'a'</a:t>
            </a:r>
            <a:r>
              <a:rPr lang="pl-PL" sz="2000" dirty="0">
                <a:latin typeface="Consolas" panose="020B0609020204030204" pitchFamily="49" charset="0"/>
              </a:rPr>
              <a:t>]</a:t>
            </a:r>
            <a:r>
              <a:rPr lang="en-US" sz="2000" dirty="0">
                <a:latin typeface="Consolas" panose="020B0609020204030204" pitchFamily="49" charset="0"/>
              </a:rPr>
              <a:t>, 'a</a:t>
            </a:r>
            <a:r>
              <a:rPr lang="pl-PL" sz="2000" dirty="0" err="1">
                <a:latin typeface="Consolas" panose="020B0609020204030204" pitchFamily="49" charset="0"/>
              </a:rPr>
              <a:t>bc</a:t>
            </a:r>
            <a:r>
              <a:rPr lang="en-US" sz="2000" dirty="0">
                <a:latin typeface="Consolas" panose="020B0609020204030204" pitchFamily="49" charset="0"/>
              </a:rPr>
              <a:t>'</a:t>
            </a:r>
            <a:r>
              <a:rPr lang="pl-PL" sz="2000" dirty="0">
                <a:latin typeface="Consolas" panose="020B0609020204030204" pitchFamily="49" charset="0"/>
              </a:rPr>
              <a:t>:</a:t>
            </a:r>
            <a:r>
              <a:rPr lang="pl-PL" sz="2000" dirty="0">
                <a:solidFill>
                  <a:srgbClr val="8B0000"/>
                </a:solidFill>
                <a:latin typeface="Consolas" panose="020B0609020204030204" pitchFamily="49" charset="0"/>
              </a:rPr>
              <a:t> </a:t>
            </a:r>
            <a:r>
              <a:rPr lang="pl-PL" sz="2000" dirty="0">
                <a:latin typeface="Consolas" panose="020B0609020204030204" pitchFamily="49" charset="0"/>
              </a:rPr>
              <a:t>(</a:t>
            </a:r>
            <a:r>
              <a:rPr lang="en-US" sz="2000" dirty="0">
                <a:latin typeface="Consolas" panose="020B0609020204030204" pitchFamily="49" charset="0"/>
              </a:rPr>
              <a:t>10.7, True</a:t>
            </a:r>
            <a:r>
              <a:rPr lang="pl-PL" sz="2000" dirty="0">
                <a:latin typeface="Consolas" panose="020B0609020204030204" pitchFamily="49" charset="0"/>
              </a:rPr>
              <a:t>)}</a:t>
            </a:r>
          </a:p>
          <a:p>
            <a:pPr marL="0" indent="0">
              <a:buNone/>
            </a:pPr>
            <a:endParaRPr lang="pl-PL" sz="2200" dirty="0"/>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49</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7457243" y="1876467"/>
            <a:ext cx="4092610"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a:t>
            </a:r>
            <a:r>
              <a:rPr lang="en-US" sz="2000" dirty="0">
                <a:latin typeface="Consolas" panose="020B0609020204030204" pitchFamily="49" charset="0"/>
              </a:rPr>
              <a:t>'a</a:t>
            </a:r>
            <a:r>
              <a:rPr lang="pl-PL" sz="2000" dirty="0" err="1">
                <a:latin typeface="Consolas" panose="020B0609020204030204" pitchFamily="49" charset="0"/>
              </a:rPr>
              <a:t>bc</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(10.7, True)</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 'a']</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d[2][0]</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a:t>
            </a:r>
            <a:r>
              <a:rPr lang="en-US" sz="2000" dirty="0">
                <a:solidFill>
                  <a:srgbClr val="8B0000"/>
                </a:solidFill>
                <a:latin typeface="Consolas" panose="020B0609020204030204" pitchFamily="49" charset="0"/>
              </a:rPr>
              <a:t> </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d[2][0]</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a:t>
            </a:r>
            <a:r>
              <a:rPr lang="en-US" sz="2000" dirty="0">
                <a:solidFill>
                  <a:srgbClr val="8B0000"/>
                </a:solidFill>
                <a:latin typeface="Consolas" panose="020B0609020204030204" pitchFamily="49" charset="0"/>
              </a:rPr>
              <a:t> </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42147" y="1240196"/>
            <a:ext cx="8938158" cy="430887"/>
          </a:xfrm>
          <a:prstGeom prst="rect">
            <a:avLst/>
          </a:prstGeom>
          <a:noFill/>
        </p:spPr>
        <p:txBody>
          <a:bodyPr wrap="square" rtlCol="0">
            <a:spAutoFit/>
          </a:bodyPr>
          <a:lstStyle/>
          <a:p>
            <a:r>
              <a:rPr lang="pl-PL" sz="2200" dirty="0"/>
              <a:t>Zagnieżdżanie typów kontenerowych</a:t>
            </a:r>
          </a:p>
        </p:txBody>
      </p:sp>
    </p:spTree>
    <p:extLst>
      <p:ext uri="{BB962C8B-B14F-4D97-AF65-F5344CB8AC3E}">
        <p14:creationId xmlns:p14="http://schemas.microsoft.com/office/powerpoint/2010/main" val="717106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rostokąt 24"/>
          <p:cNvSpPr/>
          <p:nvPr/>
        </p:nvSpPr>
        <p:spPr>
          <a:xfrm>
            <a:off x="1472111" y="5665416"/>
            <a:ext cx="8474299" cy="342642"/>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rostokąt 22"/>
          <p:cNvSpPr/>
          <p:nvPr/>
        </p:nvSpPr>
        <p:spPr>
          <a:xfrm>
            <a:off x="1481996" y="5060949"/>
            <a:ext cx="8474299" cy="563217"/>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Prostokąt 12"/>
          <p:cNvSpPr/>
          <p:nvPr/>
        </p:nvSpPr>
        <p:spPr>
          <a:xfrm>
            <a:off x="1473859" y="3485905"/>
            <a:ext cx="8474299" cy="1533794"/>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p:cNvSpPr/>
          <p:nvPr/>
        </p:nvSpPr>
        <p:spPr>
          <a:xfrm>
            <a:off x="1473859" y="2252208"/>
            <a:ext cx="8474299" cy="1176792"/>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Prostokąt 9"/>
          <p:cNvSpPr/>
          <p:nvPr/>
        </p:nvSpPr>
        <p:spPr>
          <a:xfrm>
            <a:off x="1473860" y="1262130"/>
            <a:ext cx="8474299" cy="94882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Symbol zastępczy zawartości 1"/>
          <p:cNvSpPr>
            <a:spLocks noGrp="1"/>
          </p:cNvSpPr>
          <p:nvPr>
            <p:ph idx="1"/>
          </p:nvPr>
        </p:nvSpPr>
        <p:spPr>
          <a:xfrm>
            <a:off x="1473861" y="1262131"/>
            <a:ext cx="4940670" cy="4829577"/>
          </a:xfrm>
        </p:spPr>
        <p:txBody>
          <a:bodyPr>
            <a:noAutofit/>
          </a:bodyPr>
          <a:lstStyle/>
          <a:p>
            <a:pPr marL="457200" indent="-457200">
              <a:lnSpc>
                <a:spcPct val="100000"/>
              </a:lnSpc>
              <a:spcBef>
                <a:spcPts val="300"/>
              </a:spcBef>
              <a:buFont typeface="+mj-lt"/>
              <a:buAutoNum type="arabicPeriod"/>
            </a:pPr>
            <a:r>
              <a:rPr lang="pl-PL" sz="1800" dirty="0"/>
              <a:t>Wstęp do uczenia maszynowego</a:t>
            </a:r>
          </a:p>
          <a:p>
            <a:pPr marL="457200" indent="-457200">
              <a:lnSpc>
                <a:spcPct val="100000"/>
              </a:lnSpc>
              <a:spcBef>
                <a:spcPts val="300"/>
              </a:spcBef>
              <a:buFont typeface="+mj-lt"/>
              <a:buAutoNum type="arabicPeriod"/>
            </a:pPr>
            <a:r>
              <a:rPr lang="pl-PL" sz="1800" dirty="0"/>
              <a:t>Wstęp do języka programowania </a:t>
            </a:r>
            <a:r>
              <a:rPr lang="pl-PL" sz="1800" dirty="0" err="1"/>
              <a:t>Python</a:t>
            </a:r>
            <a:r>
              <a:rPr lang="pl-PL" sz="1800" dirty="0"/>
              <a:t> cz. I</a:t>
            </a:r>
          </a:p>
          <a:p>
            <a:pPr marL="457200" indent="-457200">
              <a:lnSpc>
                <a:spcPct val="100000"/>
              </a:lnSpc>
              <a:spcBef>
                <a:spcPts val="300"/>
              </a:spcBef>
              <a:buFont typeface="+mj-lt"/>
              <a:buAutoNum type="arabicPeriod"/>
            </a:pPr>
            <a:r>
              <a:rPr lang="pl-PL" sz="1800" dirty="0"/>
              <a:t>Wstęp do języka programowania </a:t>
            </a:r>
            <a:r>
              <a:rPr lang="pl-PL" sz="1800" dirty="0" err="1"/>
              <a:t>Python</a:t>
            </a:r>
            <a:r>
              <a:rPr lang="pl-PL" sz="1800" dirty="0"/>
              <a:t> cz. II</a:t>
            </a:r>
          </a:p>
          <a:p>
            <a:pPr marL="457200" indent="-457200">
              <a:lnSpc>
                <a:spcPct val="100000"/>
              </a:lnSpc>
              <a:spcBef>
                <a:spcPts val="300"/>
              </a:spcBef>
              <a:buFont typeface="+mj-lt"/>
              <a:buAutoNum type="arabicPeriod"/>
            </a:pPr>
            <a:r>
              <a:rPr lang="pl-PL" sz="1800" dirty="0"/>
              <a:t>Biblioteki języka </a:t>
            </a:r>
            <a:r>
              <a:rPr lang="pl-PL" sz="1800" dirty="0" err="1"/>
              <a:t>Python</a:t>
            </a:r>
            <a:r>
              <a:rPr lang="pl-PL" sz="1800" dirty="0"/>
              <a:t>: </a:t>
            </a:r>
            <a:r>
              <a:rPr lang="pl-PL" sz="1800" dirty="0" err="1"/>
              <a:t>numpy</a:t>
            </a:r>
            <a:endParaRPr lang="pl-PL" sz="1800" dirty="0"/>
          </a:p>
          <a:p>
            <a:pPr marL="457200" indent="-457200">
              <a:lnSpc>
                <a:spcPct val="100000"/>
              </a:lnSpc>
              <a:spcBef>
                <a:spcPts val="300"/>
              </a:spcBef>
              <a:buFont typeface="+mj-lt"/>
              <a:buAutoNum type="arabicPeriod"/>
            </a:pPr>
            <a:r>
              <a:rPr lang="pl-PL" sz="1800" dirty="0"/>
              <a:t>Biblioteki języka </a:t>
            </a:r>
            <a:r>
              <a:rPr lang="pl-PL" sz="1800" dirty="0" err="1"/>
              <a:t>Python</a:t>
            </a:r>
            <a:r>
              <a:rPr lang="pl-PL" sz="1800" dirty="0"/>
              <a:t>: </a:t>
            </a:r>
            <a:r>
              <a:rPr lang="pl-PL" sz="1800" dirty="0" err="1"/>
              <a:t>pandas</a:t>
            </a:r>
            <a:endParaRPr lang="pl-PL" sz="1800" dirty="0"/>
          </a:p>
          <a:p>
            <a:pPr marL="457200" indent="-457200">
              <a:lnSpc>
                <a:spcPct val="100000"/>
              </a:lnSpc>
              <a:spcBef>
                <a:spcPts val="300"/>
              </a:spcBef>
              <a:buFont typeface="+mj-lt"/>
              <a:buAutoNum type="arabicPeriod"/>
            </a:pPr>
            <a:r>
              <a:rPr lang="pl-PL" sz="1800" dirty="0"/>
              <a:t>Biblioteki języka </a:t>
            </a:r>
            <a:r>
              <a:rPr lang="pl-PL" sz="1800" dirty="0" err="1"/>
              <a:t>Python</a:t>
            </a:r>
            <a:r>
              <a:rPr lang="pl-PL" sz="1800" dirty="0"/>
              <a:t>: </a:t>
            </a:r>
            <a:r>
              <a:rPr lang="pl-PL" sz="1800" dirty="0" err="1"/>
              <a:t>matplotlib</a:t>
            </a:r>
            <a:endParaRPr lang="pl-PL" sz="1800" dirty="0"/>
          </a:p>
          <a:p>
            <a:pPr marL="457200" indent="-457200">
              <a:lnSpc>
                <a:spcPct val="100000"/>
              </a:lnSpc>
              <a:spcBef>
                <a:spcPts val="300"/>
              </a:spcBef>
              <a:buFont typeface="+mj-lt"/>
              <a:buAutoNum type="arabicPeriod"/>
            </a:pPr>
            <a:r>
              <a:rPr lang="pl-PL" sz="1800" dirty="0"/>
              <a:t>Biblioteki języka </a:t>
            </a:r>
            <a:r>
              <a:rPr lang="pl-PL" sz="1800" dirty="0" err="1"/>
              <a:t>Python</a:t>
            </a:r>
            <a:r>
              <a:rPr lang="pl-PL" sz="1800" dirty="0"/>
              <a:t>: </a:t>
            </a:r>
            <a:r>
              <a:rPr lang="pl-PL" sz="1800" dirty="0" err="1"/>
              <a:t>scikit-learn</a:t>
            </a:r>
            <a:endParaRPr lang="pl-PL" sz="1800" dirty="0"/>
          </a:p>
          <a:p>
            <a:pPr marL="457200" indent="-457200">
              <a:lnSpc>
                <a:spcPct val="100000"/>
              </a:lnSpc>
              <a:spcBef>
                <a:spcPts val="300"/>
              </a:spcBef>
              <a:buFont typeface="+mj-lt"/>
              <a:buAutoNum type="arabicPeriod"/>
            </a:pPr>
            <a:r>
              <a:rPr lang="pl-PL" sz="1800" dirty="0"/>
              <a:t>Przygotowanie danych uczących</a:t>
            </a:r>
          </a:p>
          <a:p>
            <a:pPr marL="457200" indent="-457200">
              <a:lnSpc>
                <a:spcPct val="100000"/>
              </a:lnSpc>
              <a:spcBef>
                <a:spcPts val="300"/>
              </a:spcBef>
              <a:buFont typeface="+mj-lt"/>
              <a:buAutoNum type="arabicPeriod"/>
            </a:pPr>
            <a:r>
              <a:rPr lang="pl-PL" sz="1800" dirty="0"/>
              <a:t>Algorytm k-najbliższych sąsiadów</a:t>
            </a:r>
          </a:p>
          <a:p>
            <a:pPr marL="457200" indent="-457200">
              <a:lnSpc>
                <a:spcPct val="100000"/>
              </a:lnSpc>
              <a:spcBef>
                <a:spcPts val="300"/>
              </a:spcBef>
              <a:buFont typeface="+mj-lt"/>
              <a:buAutoNum type="arabicPeriod"/>
            </a:pPr>
            <a:r>
              <a:rPr lang="pl-PL" sz="1800" dirty="0"/>
              <a:t>Naiwny klasyfikator Bayesa</a:t>
            </a:r>
          </a:p>
          <a:p>
            <a:pPr marL="457200" indent="-457200">
              <a:lnSpc>
                <a:spcPct val="100000"/>
              </a:lnSpc>
              <a:spcBef>
                <a:spcPts val="300"/>
              </a:spcBef>
              <a:buFont typeface="+mj-lt"/>
              <a:buAutoNum type="arabicPeriod"/>
            </a:pPr>
            <a:r>
              <a:rPr lang="pl-PL" sz="1800" dirty="0"/>
              <a:t>Drzewa decyzyjne</a:t>
            </a:r>
          </a:p>
          <a:p>
            <a:pPr marL="457200" indent="-457200">
              <a:lnSpc>
                <a:spcPct val="100000"/>
              </a:lnSpc>
              <a:spcBef>
                <a:spcPts val="300"/>
              </a:spcBef>
              <a:buFont typeface="+mj-lt"/>
              <a:buAutoNum type="arabicPeriod"/>
            </a:pPr>
            <a:r>
              <a:rPr lang="pl-PL" sz="1800" dirty="0"/>
              <a:t>Maszyna wektorów nośnych</a:t>
            </a:r>
          </a:p>
          <a:p>
            <a:pPr marL="457200" indent="-457200">
              <a:lnSpc>
                <a:spcPct val="100000"/>
              </a:lnSpc>
              <a:spcBef>
                <a:spcPts val="300"/>
              </a:spcBef>
              <a:buFont typeface="+mj-lt"/>
              <a:buAutoNum type="arabicPeriod"/>
            </a:pPr>
            <a:r>
              <a:rPr lang="pl-PL" sz="1800" dirty="0"/>
              <a:t>Algorytmy regresji</a:t>
            </a:r>
          </a:p>
          <a:p>
            <a:pPr marL="457200" indent="-457200">
              <a:lnSpc>
                <a:spcPct val="100000"/>
              </a:lnSpc>
              <a:spcBef>
                <a:spcPts val="300"/>
              </a:spcBef>
              <a:buFont typeface="+mj-lt"/>
              <a:buAutoNum type="arabicPeriod"/>
            </a:pPr>
            <a:r>
              <a:rPr lang="pl-PL" sz="1800" dirty="0"/>
              <a:t>Algorytmy klasteryzacji</a:t>
            </a:r>
          </a:p>
          <a:p>
            <a:pPr marL="457200" indent="-457200">
              <a:lnSpc>
                <a:spcPct val="100000"/>
              </a:lnSpc>
              <a:spcBef>
                <a:spcPts val="300"/>
              </a:spcBef>
              <a:buFont typeface="+mj-lt"/>
              <a:buAutoNum type="arabicPeriod"/>
            </a:pPr>
            <a:r>
              <a:rPr lang="pl-PL" sz="1800" dirty="0"/>
              <a:t>Sprawdzenie wiedzy</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5</a:t>
            </a:fld>
            <a:endParaRPr lang="pl-PL"/>
          </a:p>
        </p:txBody>
      </p:sp>
      <p:sp>
        <p:nvSpPr>
          <p:cNvPr id="4" name="Tytuł 3"/>
          <p:cNvSpPr>
            <a:spLocks noGrp="1"/>
          </p:cNvSpPr>
          <p:nvPr>
            <p:ph type="ctrTitle"/>
          </p:nvPr>
        </p:nvSpPr>
        <p:spPr/>
        <p:txBody>
          <a:bodyPr/>
          <a:lstStyle/>
          <a:p>
            <a:r>
              <a:rPr lang="pl-PL"/>
              <a:t>Plan wykładu</a:t>
            </a:r>
          </a:p>
        </p:txBody>
      </p:sp>
      <p:sp>
        <p:nvSpPr>
          <p:cNvPr id="12" name="pole tekstowe 11"/>
          <p:cNvSpPr txBox="1"/>
          <p:nvPr/>
        </p:nvSpPr>
        <p:spPr>
          <a:xfrm>
            <a:off x="7078703" y="1556026"/>
            <a:ext cx="2205284" cy="369332"/>
          </a:xfrm>
          <a:prstGeom prst="rect">
            <a:avLst/>
          </a:prstGeom>
          <a:noFill/>
        </p:spPr>
        <p:txBody>
          <a:bodyPr wrap="none" rtlCol="0">
            <a:spAutoFit/>
          </a:bodyPr>
          <a:lstStyle/>
          <a:p>
            <a:r>
              <a:rPr lang="pl-PL" b="1" dirty="0">
                <a:solidFill>
                  <a:srgbClr val="002060"/>
                </a:solidFill>
              </a:rPr>
              <a:t>Zagadnienia wstępne</a:t>
            </a:r>
            <a:endParaRPr lang="pl-PL" dirty="0"/>
          </a:p>
        </p:txBody>
      </p:sp>
      <p:sp>
        <p:nvSpPr>
          <p:cNvPr id="14" name="pole tekstowe 13"/>
          <p:cNvSpPr txBox="1"/>
          <p:nvPr/>
        </p:nvSpPr>
        <p:spPr>
          <a:xfrm>
            <a:off x="7078703" y="2634821"/>
            <a:ext cx="2473434" cy="369332"/>
          </a:xfrm>
          <a:prstGeom prst="rect">
            <a:avLst/>
          </a:prstGeom>
          <a:noFill/>
        </p:spPr>
        <p:txBody>
          <a:bodyPr wrap="none" rtlCol="0">
            <a:spAutoFit/>
          </a:bodyPr>
          <a:lstStyle/>
          <a:p>
            <a:r>
              <a:rPr lang="pl-PL" b="1" dirty="0">
                <a:solidFill>
                  <a:srgbClr val="002060"/>
                </a:solidFill>
              </a:rPr>
              <a:t>Biblioteki języka </a:t>
            </a:r>
            <a:r>
              <a:rPr lang="pl-PL" b="1" dirty="0" err="1">
                <a:solidFill>
                  <a:srgbClr val="002060"/>
                </a:solidFill>
              </a:rPr>
              <a:t>Python</a:t>
            </a:r>
            <a:endParaRPr lang="pl-PL" dirty="0"/>
          </a:p>
        </p:txBody>
      </p:sp>
      <p:sp>
        <p:nvSpPr>
          <p:cNvPr id="19" name="pole tekstowe 18"/>
          <p:cNvSpPr txBox="1"/>
          <p:nvPr/>
        </p:nvSpPr>
        <p:spPr>
          <a:xfrm>
            <a:off x="7107096" y="3955748"/>
            <a:ext cx="2548632" cy="646331"/>
          </a:xfrm>
          <a:prstGeom prst="rect">
            <a:avLst/>
          </a:prstGeom>
          <a:noFill/>
        </p:spPr>
        <p:txBody>
          <a:bodyPr wrap="square" rtlCol="0">
            <a:spAutoFit/>
          </a:bodyPr>
          <a:lstStyle/>
          <a:p>
            <a:r>
              <a:rPr lang="pl-PL" b="1" dirty="0">
                <a:solidFill>
                  <a:srgbClr val="002060"/>
                </a:solidFill>
              </a:rPr>
              <a:t>Zadanie klasyfikacji </a:t>
            </a:r>
          </a:p>
          <a:p>
            <a:r>
              <a:rPr lang="pl-PL" b="1" dirty="0">
                <a:solidFill>
                  <a:srgbClr val="002060"/>
                </a:solidFill>
              </a:rPr>
              <a:t>w uczeniu maszynowym</a:t>
            </a:r>
            <a:endParaRPr lang="pl-PL" dirty="0"/>
          </a:p>
        </p:txBody>
      </p:sp>
      <p:sp>
        <p:nvSpPr>
          <p:cNvPr id="24" name="pole tekstowe 23"/>
          <p:cNvSpPr txBox="1"/>
          <p:nvPr/>
        </p:nvSpPr>
        <p:spPr>
          <a:xfrm>
            <a:off x="7107096" y="5020346"/>
            <a:ext cx="2548632" cy="646331"/>
          </a:xfrm>
          <a:prstGeom prst="rect">
            <a:avLst/>
          </a:prstGeom>
          <a:noFill/>
        </p:spPr>
        <p:txBody>
          <a:bodyPr wrap="square" rtlCol="0">
            <a:spAutoFit/>
          </a:bodyPr>
          <a:lstStyle/>
          <a:p>
            <a:r>
              <a:rPr lang="pl-PL" b="1" dirty="0">
                <a:solidFill>
                  <a:srgbClr val="002060"/>
                </a:solidFill>
              </a:rPr>
              <a:t>Inne zadania w uczeniu maszynowym</a:t>
            </a:r>
            <a:endParaRPr lang="pl-PL" dirty="0"/>
          </a:p>
        </p:txBody>
      </p:sp>
    </p:spTree>
    <p:extLst>
      <p:ext uri="{BB962C8B-B14F-4D97-AF65-F5344CB8AC3E}">
        <p14:creationId xmlns:p14="http://schemas.microsoft.com/office/powerpoint/2010/main" val="1814833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67709"/>
          </a:xfrm>
        </p:spPr>
        <p:txBody>
          <a:bodyPr>
            <a:noAutofit/>
          </a:bodyPr>
          <a:lstStyle/>
          <a:p>
            <a:pPr>
              <a:lnSpc>
                <a:spcPct val="120000"/>
              </a:lnSpc>
            </a:pPr>
            <a:r>
              <a:rPr lang="pl-PL" sz="2000" dirty="0"/>
              <a:t> Wymienić najważniejsze cechy języka </a:t>
            </a:r>
            <a:r>
              <a:rPr lang="pl-PL" sz="2000" dirty="0" err="1"/>
              <a:t>Python</a:t>
            </a:r>
            <a:r>
              <a:rPr lang="pl-PL" sz="2000" dirty="0"/>
              <a:t>. </a:t>
            </a:r>
          </a:p>
          <a:p>
            <a:pPr>
              <a:lnSpc>
                <a:spcPct val="120000"/>
              </a:lnSpc>
            </a:pPr>
            <a:r>
              <a:rPr lang="pl-PL" sz="2000" dirty="0"/>
              <a:t> Wymienić kilka środowisk przeznaczonych do pracy z </a:t>
            </a:r>
            <a:r>
              <a:rPr lang="pl-PL" sz="2000" dirty="0" err="1"/>
              <a:t>Pythonem</a:t>
            </a:r>
            <a:r>
              <a:rPr lang="pl-PL" sz="2000" dirty="0"/>
              <a:t>.</a:t>
            </a:r>
          </a:p>
          <a:p>
            <a:pPr>
              <a:lnSpc>
                <a:spcPct val="120000"/>
              </a:lnSpc>
            </a:pPr>
            <a:r>
              <a:rPr lang="pl-PL" sz="2000" dirty="0"/>
              <a:t> Wymienić nazwy podstawowych typów liczbowych w </a:t>
            </a:r>
            <a:r>
              <a:rPr lang="pl-PL" sz="2000" dirty="0" err="1"/>
              <a:t>Pythonie</a:t>
            </a:r>
            <a:r>
              <a:rPr lang="pl-PL" sz="2000" dirty="0"/>
              <a:t>.</a:t>
            </a:r>
          </a:p>
          <a:p>
            <a:pPr>
              <a:lnSpc>
                <a:spcPct val="120000"/>
              </a:lnSpc>
            </a:pPr>
            <a:r>
              <a:rPr lang="pl-PL" sz="2000" dirty="0"/>
              <a:t> Jak nazywa się typ napisowy w </a:t>
            </a:r>
            <a:r>
              <a:rPr lang="pl-PL" sz="2000" dirty="0" err="1"/>
              <a:t>Pythonie</a:t>
            </a:r>
            <a:r>
              <a:rPr lang="pl-PL" sz="2000" dirty="0"/>
              <a:t>? Czy zmienne napisowe można modyfikować?</a:t>
            </a:r>
          </a:p>
          <a:p>
            <a:pPr>
              <a:lnSpc>
                <a:spcPct val="120000"/>
              </a:lnSpc>
            </a:pPr>
            <a:r>
              <a:rPr lang="pl-PL" sz="2000" dirty="0"/>
              <a:t> Wymienić podstawowe typy kontenerowe dostępne w </a:t>
            </a:r>
            <a:r>
              <a:rPr lang="pl-PL" sz="2000" dirty="0" err="1"/>
              <a:t>Pythonie</a:t>
            </a:r>
            <a:r>
              <a:rPr lang="pl-PL" sz="2000" dirty="0"/>
              <a:t>.</a:t>
            </a:r>
          </a:p>
          <a:p>
            <a:pPr>
              <a:lnSpc>
                <a:spcPct val="120000"/>
              </a:lnSpc>
            </a:pPr>
            <a:r>
              <a:rPr lang="pl-PL" sz="2000" dirty="0"/>
              <a:t> Czy listę można modyfikować? Czy wszystkie elementy listy muszą być tego samego typu?</a:t>
            </a:r>
          </a:p>
          <a:p>
            <a:pPr>
              <a:lnSpc>
                <a:spcPct val="120000"/>
              </a:lnSpc>
            </a:pPr>
            <a:r>
              <a:rPr lang="pl-PL" sz="2000" dirty="0"/>
              <a:t> Czy krotkę można modyfikować?</a:t>
            </a:r>
          </a:p>
          <a:p>
            <a:pPr>
              <a:lnSpc>
                <a:spcPct val="120000"/>
              </a:lnSpc>
            </a:pPr>
            <a:r>
              <a:rPr lang="pl-PL" sz="2000" dirty="0"/>
              <a:t> W jaki sposób odwołujemy się do elementów słownika?</a:t>
            </a:r>
          </a:p>
          <a:p>
            <a:pPr>
              <a:lnSpc>
                <a:spcPct val="120000"/>
              </a:lnSpc>
            </a:pPr>
            <a:endParaRPr lang="pl-PL" sz="20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50</a:t>
            </a:fld>
            <a:endParaRPr lang="pl-PL"/>
          </a:p>
        </p:txBody>
      </p:sp>
      <p:sp>
        <p:nvSpPr>
          <p:cNvPr id="4" name="Tytuł 3"/>
          <p:cNvSpPr>
            <a:spLocks noGrp="1"/>
          </p:cNvSpPr>
          <p:nvPr>
            <p:ph type="ctrTitle"/>
          </p:nvPr>
        </p:nvSpPr>
        <p:spPr/>
        <p:txBody>
          <a:bodyPr/>
          <a:lstStyle/>
          <a:p>
            <a:r>
              <a:rPr lang="pl-PL"/>
              <a:t>Pytania sprawdzające</a:t>
            </a:r>
          </a:p>
        </p:txBody>
      </p:sp>
    </p:spTree>
    <p:extLst>
      <p:ext uri="{BB962C8B-B14F-4D97-AF65-F5344CB8AC3E}">
        <p14:creationId xmlns:p14="http://schemas.microsoft.com/office/powerpoint/2010/main" val="3143278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635181"/>
          </a:xfrm>
        </p:spPr>
        <p:txBody>
          <a:bodyPr>
            <a:normAutofit/>
          </a:bodyPr>
          <a:lstStyle/>
          <a:p>
            <a:pPr marL="0" indent="0">
              <a:buNone/>
            </a:pPr>
            <a:r>
              <a:rPr lang="pl-PL" dirty="0"/>
              <a:t>Dane są dwie listy</a:t>
            </a:r>
          </a:p>
          <a:p>
            <a:pPr marL="0" indent="0">
              <a:buNone/>
            </a:pPr>
            <a:r>
              <a:rPr lang="pl-PL" sz="2200" dirty="0">
                <a:latin typeface="Consolas" panose="020B0609020204030204" pitchFamily="49" charset="0"/>
              </a:rPr>
              <a:t>l1 = ['a', 1, 10.0, True, 'napis']</a:t>
            </a:r>
          </a:p>
          <a:p>
            <a:pPr marL="0" indent="0">
              <a:buNone/>
            </a:pPr>
            <a:r>
              <a:rPr lang="pl-PL" sz="2200" dirty="0">
                <a:latin typeface="Consolas" panose="020B0609020204030204" pitchFamily="49" charset="0"/>
              </a:rPr>
              <a:t>l2 = [2, 3.14, </a:t>
            </a:r>
            <a:r>
              <a:rPr lang="pl-PL" sz="2200" dirty="0" err="1">
                <a:latin typeface="Consolas" panose="020B0609020204030204" pitchFamily="49" charset="0"/>
              </a:rPr>
              <a:t>False</a:t>
            </a:r>
            <a:r>
              <a:rPr lang="pl-PL" sz="2200" dirty="0">
                <a:latin typeface="Consolas" panose="020B0609020204030204" pitchFamily="49" charset="0"/>
              </a:rPr>
              <a:t>, 'b', 'witaj']</a:t>
            </a:r>
          </a:p>
          <a:p>
            <a:r>
              <a:rPr lang="pl-PL" dirty="0"/>
              <a:t> utworzyć listę </a:t>
            </a:r>
            <a:r>
              <a:rPr lang="pl-PL" sz="2200" dirty="0">
                <a:latin typeface="Consolas" panose="020B0609020204030204" pitchFamily="49" charset="0"/>
              </a:rPr>
              <a:t>l</a:t>
            </a:r>
            <a:r>
              <a:rPr lang="pl-PL" dirty="0"/>
              <a:t> poprzez połączenie list </a:t>
            </a:r>
            <a:r>
              <a:rPr lang="pl-PL" sz="2200" dirty="0">
                <a:latin typeface="Consolas" panose="020B0609020204030204" pitchFamily="49" charset="0"/>
              </a:rPr>
              <a:t>l1</a:t>
            </a:r>
            <a:r>
              <a:rPr lang="pl-PL" dirty="0"/>
              <a:t> i </a:t>
            </a:r>
            <a:r>
              <a:rPr lang="pl-PL" sz="2200" dirty="0">
                <a:latin typeface="Consolas" panose="020B0609020204030204" pitchFamily="49" charset="0"/>
              </a:rPr>
              <a:t>l2</a:t>
            </a:r>
            <a:r>
              <a:rPr lang="pl-PL" dirty="0"/>
              <a:t> </a:t>
            </a:r>
          </a:p>
          <a:p>
            <a:pPr marL="0" indent="0">
              <a:buNone/>
            </a:pPr>
            <a:r>
              <a:rPr lang="pl-PL" dirty="0"/>
              <a:t> Dla listy </a:t>
            </a:r>
            <a:r>
              <a:rPr lang="pl-PL" sz="2200" dirty="0">
                <a:latin typeface="Consolas" panose="020B0609020204030204" pitchFamily="49" charset="0"/>
              </a:rPr>
              <a:t>l</a:t>
            </a:r>
            <a:endParaRPr lang="pl-PL" sz="2200" dirty="0"/>
          </a:p>
          <a:p>
            <a:r>
              <a:rPr lang="pl-PL" dirty="0"/>
              <a:t>zmienić wartość elementu o indeksie 1 na </a:t>
            </a:r>
            <a:r>
              <a:rPr lang="pl-PL" sz="2200" dirty="0">
                <a:latin typeface="Consolas" panose="020B0609020204030204" pitchFamily="49" charset="0"/>
              </a:rPr>
              <a:t>'ok'</a:t>
            </a:r>
            <a:endParaRPr lang="pl-PL" sz="2200" dirty="0"/>
          </a:p>
          <a:p>
            <a:r>
              <a:rPr lang="pl-PL" dirty="0"/>
              <a:t> zastąpić fragment listy </a:t>
            </a:r>
            <a:r>
              <a:rPr lang="pl-PL" sz="2200" dirty="0">
                <a:latin typeface="Consolas" panose="020B0609020204030204" pitchFamily="49" charset="0"/>
              </a:rPr>
              <a:t>l[3:5]</a:t>
            </a:r>
            <a:r>
              <a:rPr lang="pl-PL" dirty="0"/>
              <a:t> listą </a:t>
            </a:r>
            <a:r>
              <a:rPr lang="pl-PL" sz="2200" dirty="0">
                <a:latin typeface="Consolas" panose="020B0609020204030204" pitchFamily="49" charset="0"/>
              </a:rPr>
              <a:t>l2</a:t>
            </a:r>
            <a:endParaRPr lang="pl-PL" sz="2200" dirty="0"/>
          </a:p>
          <a:p>
            <a:r>
              <a:rPr lang="pl-PL" dirty="0"/>
              <a:t> znaleźć aktualną długość listy </a:t>
            </a:r>
            <a:r>
              <a:rPr lang="pl-PL" sz="2200" dirty="0">
                <a:latin typeface="Consolas" panose="020B0609020204030204" pitchFamily="49" charset="0"/>
              </a:rPr>
              <a:t>l</a:t>
            </a:r>
            <a:endParaRPr lang="pl-PL" sz="2200" dirty="0"/>
          </a:p>
          <a:p>
            <a:r>
              <a:rPr lang="pl-PL" dirty="0"/>
              <a:t> usunąć fragment listy </a:t>
            </a:r>
            <a:r>
              <a:rPr lang="pl-PL" sz="2200" dirty="0">
                <a:latin typeface="Consolas" panose="020B0609020204030204" pitchFamily="49" charset="0"/>
              </a:rPr>
              <a:t>l[6:9]</a:t>
            </a:r>
            <a:r>
              <a:rPr lang="pl-PL" sz="2200" dirty="0"/>
              <a:t> </a:t>
            </a:r>
          </a:p>
          <a:p>
            <a:r>
              <a:rPr lang="pl-PL" dirty="0"/>
              <a:t> pobrać pierwszy element listy i wstawić go na końcu listy</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51</a:t>
            </a:fld>
            <a:endParaRPr lang="pl-PL"/>
          </a:p>
        </p:txBody>
      </p:sp>
      <p:sp>
        <p:nvSpPr>
          <p:cNvPr id="4" name="Tytuł 3"/>
          <p:cNvSpPr>
            <a:spLocks noGrp="1"/>
          </p:cNvSpPr>
          <p:nvPr>
            <p:ph type="ctrTitle"/>
          </p:nvPr>
        </p:nvSpPr>
        <p:spPr/>
        <p:txBody>
          <a:bodyPr/>
          <a:lstStyle/>
          <a:p>
            <a:r>
              <a:rPr lang="pl-PL" dirty="0"/>
              <a:t>Zadania do wykonania</a:t>
            </a:r>
          </a:p>
        </p:txBody>
      </p:sp>
    </p:spTree>
    <p:extLst>
      <p:ext uri="{BB962C8B-B14F-4D97-AF65-F5344CB8AC3E}">
        <p14:creationId xmlns:p14="http://schemas.microsoft.com/office/powerpoint/2010/main" val="33539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lnSpcReduction="10000"/>
          </a:bodyPr>
          <a:lstStyle/>
          <a:p>
            <a:pPr marL="0" indent="0" algn="just">
              <a:buNone/>
            </a:pPr>
            <a:r>
              <a:rPr lang="pl-PL" dirty="0"/>
              <a:t>Dla listy </a:t>
            </a:r>
            <a:r>
              <a:rPr lang="pl-PL" sz="2200" dirty="0">
                <a:latin typeface="Consolas" panose="020B0609020204030204" pitchFamily="49" charset="0"/>
              </a:rPr>
              <a:t>l</a:t>
            </a:r>
            <a:r>
              <a:rPr lang="pl-PL" sz="2000" dirty="0"/>
              <a:t> </a:t>
            </a:r>
            <a:r>
              <a:rPr lang="pl-PL" dirty="0"/>
              <a:t>będącej wynikiem poprzednich operacji wykonać następujące zadania dotyczące indeksowania list</a:t>
            </a:r>
          </a:p>
          <a:p>
            <a:pPr algn="just"/>
            <a:r>
              <a:rPr lang="pl-PL" dirty="0"/>
              <a:t> wypisać fragment listy od elementu o indeksie 3 do elementu o indeksie 7 (bez tego elementu)</a:t>
            </a:r>
          </a:p>
          <a:p>
            <a:pPr algn="just"/>
            <a:r>
              <a:rPr lang="pl-PL" dirty="0"/>
              <a:t> wypisać fragment listy od elementu o indeksie 5 do elementu przedostatniego (razem z tym elementem) – skorzystać z ujemnych indeksów</a:t>
            </a:r>
          </a:p>
          <a:p>
            <a:pPr algn="just"/>
            <a:r>
              <a:rPr lang="pl-PL" dirty="0"/>
              <a:t> wypisać co drugi element listy od elementu o indeksie 2 do elementu o indeksie 8 (razem z tym elementem)</a:t>
            </a:r>
          </a:p>
          <a:p>
            <a:pPr algn="just"/>
            <a:r>
              <a:rPr lang="pl-PL" dirty="0"/>
              <a:t> wypisać co trzeci element listy od elementu o indeksie 3 do końca listy</a:t>
            </a:r>
          </a:p>
          <a:p>
            <a:pPr algn="just"/>
            <a:r>
              <a:rPr lang="pl-PL" dirty="0"/>
              <a:t> wypisać w odwrotnej kolejności co drugi element listy od elementu o indeksie 7 do początku listy </a:t>
            </a:r>
          </a:p>
          <a:p>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52</a:t>
            </a:fld>
            <a:endParaRPr lang="pl-PL"/>
          </a:p>
        </p:txBody>
      </p:sp>
      <p:sp>
        <p:nvSpPr>
          <p:cNvPr id="4" name="Tytuł 3"/>
          <p:cNvSpPr>
            <a:spLocks noGrp="1"/>
          </p:cNvSpPr>
          <p:nvPr>
            <p:ph type="ctrTitle"/>
          </p:nvPr>
        </p:nvSpPr>
        <p:spPr/>
        <p:txBody>
          <a:bodyPr/>
          <a:lstStyle/>
          <a:p>
            <a:r>
              <a:rPr lang="pl-PL" dirty="0"/>
              <a:t>Zadania do wykonania</a:t>
            </a:r>
          </a:p>
        </p:txBody>
      </p:sp>
    </p:spTree>
    <p:extLst>
      <p:ext uri="{BB962C8B-B14F-4D97-AF65-F5344CB8AC3E}">
        <p14:creationId xmlns:p14="http://schemas.microsoft.com/office/powerpoint/2010/main" val="3905199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0" indent="0">
              <a:buNone/>
            </a:pPr>
            <a:r>
              <a:rPr lang="pl-PL" dirty="0"/>
              <a:t>Dane są lista i </a:t>
            </a:r>
            <a:r>
              <a:rPr lang="pl-PL" dirty="0" err="1"/>
              <a:t>krotka</a:t>
            </a:r>
            <a:endParaRPr lang="pl-PL" dirty="0"/>
          </a:p>
          <a:p>
            <a:pPr marL="0" indent="0">
              <a:buNone/>
            </a:pPr>
            <a:r>
              <a:rPr lang="pl-PL" sz="2200" dirty="0">
                <a:latin typeface="Consolas" panose="020B0609020204030204" pitchFamily="49" charset="0"/>
              </a:rPr>
              <a:t>l1 = ['a', 1, 10.0, True, 'napis']</a:t>
            </a:r>
          </a:p>
          <a:p>
            <a:pPr marL="0" indent="0">
              <a:buNone/>
            </a:pPr>
            <a:r>
              <a:rPr lang="pl-PL" sz="2200" dirty="0">
                <a:latin typeface="Consolas" panose="020B0609020204030204" pitchFamily="49" charset="0"/>
              </a:rPr>
              <a:t>t2 = (2, 3.14, </a:t>
            </a:r>
            <a:r>
              <a:rPr lang="pl-PL" sz="2200" dirty="0" err="1">
                <a:latin typeface="Consolas" panose="020B0609020204030204" pitchFamily="49" charset="0"/>
              </a:rPr>
              <a:t>False</a:t>
            </a:r>
            <a:r>
              <a:rPr lang="pl-PL" sz="2200" dirty="0">
                <a:latin typeface="Consolas" panose="020B0609020204030204" pitchFamily="49" charset="0"/>
              </a:rPr>
              <a:t>, 'b', 'witaj’)</a:t>
            </a:r>
          </a:p>
          <a:p>
            <a:r>
              <a:rPr lang="pl-PL" dirty="0"/>
              <a:t> utworzyć krotkę listę </a:t>
            </a:r>
            <a:r>
              <a:rPr lang="pl-PL" sz="2200" dirty="0">
                <a:latin typeface="Consolas" panose="020B0609020204030204" pitchFamily="49" charset="0"/>
              </a:rPr>
              <a:t>t1</a:t>
            </a:r>
            <a:r>
              <a:rPr lang="pl-PL" dirty="0"/>
              <a:t> na podstawie listy </a:t>
            </a:r>
            <a:r>
              <a:rPr lang="pl-PL" sz="2200" dirty="0">
                <a:latin typeface="Consolas" panose="020B0609020204030204" pitchFamily="49" charset="0"/>
              </a:rPr>
              <a:t>l1</a:t>
            </a:r>
            <a:r>
              <a:rPr lang="pl-PL" dirty="0"/>
              <a:t> </a:t>
            </a:r>
          </a:p>
          <a:p>
            <a:r>
              <a:rPr lang="pl-PL" dirty="0"/>
              <a:t> utworzyć krotkę </a:t>
            </a:r>
            <a:r>
              <a:rPr lang="pl-PL" sz="2200" dirty="0">
                <a:latin typeface="Consolas" panose="020B0609020204030204" pitchFamily="49" charset="0"/>
              </a:rPr>
              <a:t>t</a:t>
            </a:r>
            <a:r>
              <a:rPr lang="pl-PL" dirty="0"/>
              <a:t> poprzez połączenie krotek </a:t>
            </a:r>
            <a:r>
              <a:rPr lang="pl-PL" sz="2200" dirty="0">
                <a:latin typeface="Consolas" panose="020B0609020204030204" pitchFamily="49" charset="0"/>
              </a:rPr>
              <a:t>t1</a:t>
            </a:r>
            <a:r>
              <a:rPr lang="pl-PL" dirty="0"/>
              <a:t> i </a:t>
            </a:r>
            <a:r>
              <a:rPr lang="pl-PL" sz="2200" dirty="0">
                <a:latin typeface="Consolas" panose="020B0609020204030204" pitchFamily="49" charset="0"/>
              </a:rPr>
              <a:t>t2</a:t>
            </a:r>
            <a:r>
              <a:rPr lang="pl-PL" dirty="0"/>
              <a:t> </a:t>
            </a:r>
          </a:p>
          <a:p>
            <a:r>
              <a:rPr lang="pl-PL" dirty="0"/>
              <a:t> znaleźć aktualną długość </a:t>
            </a:r>
            <a:r>
              <a:rPr lang="pl-PL" dirty="0" err="1"/>
              <a:t>krotki</a:t>
            </a:r>
            <a:r>
              <a:rPr lang="pl-PL" dirty="0"/>
              <a:t> </a:t>
            </a:r>
            <a:r>
              <a:rPr lang="pl-PL" sz="2200" dirty="0">
                <a:latin typeface="Consolas" panose="020B0609020204030204" pitchFamily="49" charset="0"/>
              </a:rPr>
              <a:t>t</a:t>
            </a:r>
            <a:endParaRPr lang="pl-PL" sz="2200" dirty="0"/>
          </a:p>
          <a:p>
            <a:r>
              <a:rPr lang="pl-PL" dirty="0"/>
              <a:t> wypisać fragment </a:t>
            </a:r>
            <a:r>
              <a:rPr lang="pl-PL" dirty="0" err="1"/>
              <a:t>krotki</a:t>
            </a:r>
            <a:r>
              <a:rPr lang="pl-PL" dirty="0"/>
              <a:t>  od elementu o indeksie 3 do elementu o indeksie 7 (bez tego elementu)</a:t>
            </a:r>
          </a:p>
          <a:p>
            <a:r>
              <a:rPr lang="pl-PL" dirty="0"/>
              <a:t> wypisać wszystkie elementy </a:t>
            </a:r>
            <a:r>
              <a:rPr lang="pl-PL" dirty="0" err="1"/>
              <a:t>krotki</a:t>
            </a:r>
            <a:r>
              <a:rPr lang="pl-PL" dirty="0"/>
              <a:t>  w odwrotnej kolejności</a:t>
            </a:r>
          </a:p>
          <a:p>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53</a:t>
            </a:fld>
            <a:endParaRPr lang="pl-PL"/>
          </a:p>
        </p:txBody>
      </p:sp>
      <p:sp>
        <p:nvSpPr>
          <p:cNvPr id="4" name="Tytuł 3"/>
          <p:cNvSpPr>
            <a:spLocks noGrp="1"/>
          </p:cNvSpPr>
          <p:nvPr>
            <p:ph type="ctrTitle"/>
          </p:nvPr>
        </p:nvSpPr>
        <p:spPr/>
        <p:txBody>
          <a:bodyPr/>
          <a:lstStyle/>
          <a:p>
            <a:r>
              <a:rPr lang="pl-PL" dirty="0"/>
              <a:t>Zadania do wykonania</a:t>
            </a:r>
          </a:p>
        </p:txBody>
      </p:sp>
    </p:spTree>
    <p:extLst>
      <p:ext uri="{BB962C8B-B14F-4D97-AF65-F5344CB8AC3E}">
        <p14:creationId xmlns:p14="http://schemas.microsoft.com/office/powerpoint/2010/main" val="3939694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635181"/>
          </a:xfrm>
        </p:spPr>
        <p:txBody>
          <a:bodyPr>
            <a:normAutofit/>
          </a:bodyPr>
          <a:lstStyle/>
          <a:p>
            <a:pPr marL="0" indent="0">
              <a:buNone/>
            </a:pPr>
            <a:r>
              <a:rPr lang="pl-PL" dirty="0"/>
              <a:t>Dany jest słownik </a:t>
            </a:r>
          </a:p>
          <a:p>
            <a:pPr marL="0" indent="0">
              <a:buNone/>
            </a:pPr>
            <a:r>
              <a:rPr lang="pl-PL" sz="2200" dirty="0">
                <a:latin typeface="Consolas" panose="020B0609020204030204" pitchFamily="49" charset="0"/>
              </a:rPr>
              <a:t>d = {'</a:t>
            </a:r>
            <a:r>
              <a:rPr lang="pl-PL" sz="2200" dirty="0" err="1">
                <a:latin typeface="Consolas" panose="020B0609020204030204" pitchFamily="49" charset="0"/>
              </a:rPr>
              <a:t>imie</a:t>
            </a:r>
            <a:r>
              <a:rPr lang="pl-PL" sz="2200" dirty="0">
                <a:latin typeface="Consolas" panose="020B0609020204030204" pitchFamily="49" charset="0"/>
              </a:rPr>
              <a:t>': 'Damian', 'nazwisko': 'Suski', 'wiek': 30}</a:t>
            </a:r>
          </a:p>
          <a:p>
            <a:r>
              <a:rPr lang="pl-PL" dirty="0"/>
              <a:t> zmienić wartość znajdującą się pod kluczem </a:t>
            </a:r>
            <a:r>
              <a:rPr lang="pl-PL" sz="2200" dirty="0">
                <a:latin typeface="Consolas" panose="020B0609020204030204" pitchFamily="49" charset="0"/>
              </a:rPr>
              <a:t>'wiek'</a:t>
            </a:r>
            <a:r>
              <a:rPr lang="pl-PL" sz="2200" dirty="0"/>
              <a:t> </a:t>
            </a:r>
            <a:r>
              <a:rPr lang="pl-PL" dirty="0"/>
              <a:t>na 40</a:t>
            </a:r>
          </a:p>
          <a:p>
            <a:r>
              <a:rPr lang="pl-PL" dirty="0"/>
              <a:t> dodać do słownika element z kluczem </a:t>
            </a:r>
            <a:r>
              <a:rPr lang="pl-PL" sz="2200" dirty="0">
                <a:latin typeface="Consolas" panose="020B0609020204030204" pitchFamily="49" charset="0"/>
              </a:rPr>
              <a:t>'waga'</a:t>
            </a:r>
            <a:r>
              <a:rPr lang="pl-PL" dirty="0"/>
              <a:t> o wartości 75.5</a:t>
            </a:r>
            <a:endParaRPr lang="pl-PL" sz="2200" dirty="0"/>
          </a:p>
          <a:p>
            <a:r>
              <a:rPr lang="pl-PL" dirty="0"/>
              <a:t> dodać do słownika element z kluczem </a:t>
            </a:r>
            <a:r>
              <a:rPr lang="pl-PL" sz="2200" dirty="0">
                <a:latin typeface="Consolas" panose="020B0609020204030204" pitchFamily="49" charset="0"/>
              </a:rPr>
              <a:t>'wzrost'</a:t>
            </a:r>
            <a:r>
              <a:rPr lang="pl-PL" dirty="0"/>
              <a:t> o wartości 175.2</a:t>
            </a:r>
          </a:p>
          <a:p>
            <a:r>
              <a:rPr lang="pl-PL" dirty="0"/>
              <a:t> dodać do słownika element z kluczem </a:t>
            </a:r>
            <a:r>
              <a:rPr lang="pl-PL" sz="2200" dirty="0">
                <a:latin typeface="Consolas" panose="020B0609020204030204" pitchFamily="49" charset="0"/>
              </a:rPr>
              <a:t>'</a:t>
            </a:r>
            <a:r>
              <a:rPr lang="pl-PL" sz="2200" dirty="0" err="1">
                <a:latin typeface="Consolas" panose="020B0609020204030204" pitchFamily="49" charset="0"/>
              </a:rPr>
              <a:t>bmi</a:t>
            </a:r>
            <a:r>
              <a:rPr lang="pl-PL" sz="2200" dirty="0">
                <a:latin typeface="Consolas" panose="020B0609020204030204" pitchFamily="49" charset="0"/>
              </a:rPr>
              <a:t>'</a:t>
            </a:r>
            <a:r>
              <a:rPr lang="pl-PL" dirty="0"/>
              <a:t> obliczonej jako waga dzielona przez kwadrat wzrostu wyrażonego w metrach  </a:t>
            </a:r>
          </a:p>
          <a:p>
            <a:r>
              <a:rPr lang="pl-PL" dirty="0"/>
              <a:t> usunąć ze słownika element z kluczem </a:t>
            </a:r>
            <a:r>
              <a:rPr lang="pl-PL" sz="2200" dirty="0">
                <a:latin typeface="Consolas" panose="020B0609020204030204" pitchFamily="49" charset="0"/>
              </a:rPr>
              <a:t>'wiek'</a:t>
            </a:r>
            <a:r>
              <a:rPr lang="pl-PL" sz="2200" dirty="0"/>
              <a:t> </a:t>
            </a:r>
          </a:p>
          <a:p>
            <a:r>
              <a:rPr lang="pl-PL" dirty="0"/>
              <a:t> wypisać listę par klucz-wartość słownika </a:t>
            </a:r>
            <a:r>
              <a:rPr lang="pl-PL" sz="2200" dirty="0">
                <a:latin typeface="Consolas" panose="020B0609020204030204" pitchFamily="49" charset="0"/>
              </a:rPr>
              <a:t>d</a:t>
            </a:r>
            <a:endParaRPr lang="pl-PL" sz="22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54</a:t>
            </a:fld>
            <a:endParaRPr lang="pl-PL"/>
          </a:p>
        </p:txBody>
      </p:sp>
      <p:sp>
        <p:nvSpPr>
          <p:cNvPr id="4" name="Tytuł 3"/>
          <p:cNvSpPr>
            <a:spLocks noGrp="1"/>
          </p:cNvSpPr>
          <p:nvPr>
            <p:ph type="ctrTitle"/>
          </p:nvPr>
        </p:nvSpPr>
        <p:spPr/>
        <p:txBody>
          <a:bodyPr/>
          <a:lstStyle/>
          <a:p>
            <a:r>
              <a:rPr lang="pl-PL" dirty="0"/>
              <a:t>Zadania do wykonania</a:t>
            </a:r>
          </a:p>
        </p:txBody>
      </p:sp>
    </p:spTree>
    <p:extLst>
      <p:ext uri="{BB962C8B-B14F-4D97-AF65-F5344CB8AC3E}">
        <p14:creationId xmlns:p14="http://schemas.microsoft.com/office/powerpoint/2010/main" val="2060153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Mark Lutz. Learning Python. 5th Edition, O’Reilly Media, 2013.</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Allen Downey. Think Python. O’Reilly Media, 2012. </a:t>
            </a:r>
            <a:endPar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Przewodnik dla początkujących (dostęp 04.2020) : https://wiki.python.org/moin/BeginnersGuide</a:t>
            </a:r>
            <a:endParaRPr lang="pl-PL" sz="1800" dirty="0">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Dokumentacja języka </a:t>
            </a:r>
            <a:r>
              <a:rPr lang="pl-PL" sz="1800" i="1" dirty="0" err="1">
                <a:solidFill>
                  <a:srgbClr val="002060"/>
                </a:solidFill>
                <a:latin typeface="Calibri" panose="020F0502020204030204" pitchFamily="34" charset="0"/>
                <a:ea typeface="Calibri" panose="020F0502020204030204" pitchFamily="34" charset="0"/>
                <a:cs typeface="Times New Roman" panose="02020603050405020304" pitchFamily="18" charset="0"/>
              </a:rPr>
              <a:t>Python</a:t>
            </a: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 (dostęp 04.2020) : </a:t>
            </a: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hlinkClick r:id="rId2"/>
              </a:rPr>
              <a:t>https://docs.python.org/3/contents.html</a:t>
            </a:r>
            <a:endPar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pl-PL" altLang="pl-PL" sz="2000" dirty="0"/>
              <a:t>  </a:t>
            </a:r>
          </a:p>
          <a:p>
            <a:endParaRPr lang="pl-PL" sz="20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55</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474305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3: </a:t>
            </a:r>
          </a:p>
          <a:p>
            <a:r>
              <a:rPr lang="pl-PL" dirty="0"/>
              <a:t>Wstęp do języka programowania </a:t>
            </a:r>
            <a:r>
              <a:rPr lang="pl-PL" dirty="0" err="1"/>
              <a:t>Python</a:t>
            </a:r>
            <a:r>
              <a:rPr lang="pl-PL" dirty="0"/>
              <a:t> cz. II</a:t>
            </a:r>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56</a:t>
            </a:fld>
            <a:endParaRPr lang="pl-PL"/>
          </a:p>
        </p:txBody>
      </p:sp>
    </p:spTree>
    <p:extLst>
      <p:ext uri="{BB962C8B-B14F-4D97-AF65-F5344CB8AC3E}">
        <p14:creationId xmlns:p14="http://schemas.microsoft.com/office/powerpoint/2010/main" val="18282621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a:solidFill>
                  <a:srgbClr val="0070C0"/>
                </a:solidFill>
              </a:rPr>
              <a:t>Wstęp do języka programowania </a:t>
            </a:r>
            <a:r>
              <a:rPr lang="pl-PL" altLang="pl-PL" err="1">
                <a:solidFill>
                  <a:srgbClr val="0070C0"/>
                </a:solidFill>
              </a:rPr>
              <a:t>Python</a:t>
            </a:r>
            <a:endParaRPr lang="pl-PL" altLang="pl-PL">
              <a:solidFill>
                <a:srgbClr val="0070C0"/>
              </a:solidFill>
            </a:endParaRPr>
          </a:p>
        </p:txBody>
      </p:sp>
      <p:sp>
        <p:nvSpPr>
          <p:cNvPr id="27651" name="Symbol zastępczy zawartości 2"/>
          <p:cNvSpPr>
            <a:spLocks noGrp="1"/>
          </p:cNvSpPr>
          <p:nvPr>
            <p:ph idx="1"/>
          </p:nvPr>
        </p:nvSpPr>
        <p:spPr>
          <a:xfrm>
            <a:off x="2824164" y="3425825"/>
            <a:ext cx="7386637" cy="2700338"/>
          </a:xfrm>
        </p:spPr>
        <p:txBody>
          <a:bodyPr>
            <a:normAutofit/>
          </a:bodyPr>
          <a:lstStyle/>
          <a:p>
            <a:r>
              <a:rPr lang="pl-PL" altLang="pl-PL" dirty="0"/>
              <a:t> Zmienne i operator przypisania</a:t>
            </a:r>
          </a:p>
          <a:p>
            <a:r>
              <a:rPr lang="pl-PL" altLang="pl-PL" dirty="0"/>
              <a:t> Instrukcje warunkowe i pętle</a:t>
            </a:r>
          </a:p>
          <a:p>
            <a:r>
              <a:rPr lang="pl-PL" altLang="pl-PL" dirty="0"/>
              <a:t> Definiowanie funkcji</a:t>
            </a:r>
          </a:p>
          <a:p>
            <a:r>
              <a:rPr lang="pl-PL" altLang="pl-PL" dirty="0"/>
              <a:t> Składnia programowania obiektowego</a:t>
            </a:r>
          </a:p>
          <a:p>
            <a:r>
              <a:rPr lang="pl-PL" altLang="pl-PL" dirty="0"/>
              <a:t> Moduły w języku </a:t>
            </a:r>
            <a:r>
              <a:rPr lang="pl-PL" altLang="pl-PL" dirty="0" err="1"/>
              <a:t>Python</a:t>
            </a:r>
            <a:endParaRPr lang="pl-PL" altLang="pl-PL" dirty="0"/>
          </a:p>
          <a:p>
            <a:endParaRPr lang="pl-PL" altLang="pl-PL" dirty="0"/>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57</a:t>
            </a:fld>
            <a:endParaRPr lang="pl-PL"/>
          </a:p>
        </p:txBody>
      </p:sp>
    </p:spTree>
    <p:extLst>
      <p:ext uri="{BB962C8B-B14F-4D97-AF65-F5344CB8AC3E}">
        <p14:creationId xmlns:p14="http://schemas.microsoft.com/office/powerpoint/2010/main" val="3266366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Składnia języka </a:t>
            </a:r>
            <a:r>
              <a:rPr lang="pl-PL" altLang="pl-PL" dirty="0" err="1"/>
              <a:t>Python</a:t>
            </a:r>
            <a:r>
              <a:rPr lang="pl-PL" altLang="pl-PL" dirty="0"/>
              <a:t> </a:t>
            </a:r>
          </a:p>
        </p:txBody>
      </p:sp>
      <p:sp>
        <p:nvSpPr>
          <p:cNvPr id="29701" name="Symbol zastępczy zawartości 2"/>
          <p:cNvSpPr>
            <a:spLocks noGrp="1"/>
          </p:cNvSpPr>
          <p:nvPr>
            <p:ph idx="1"/>
          </p:nvPr>
        </p:nvSpPr>
        <p:spPr>
          <a:xfrm>
            <a:off x="642147" y="1876467"/>
            <a:ext cx="5453853" cy="4239300"/>
          </a:xfrm>
        </p:spPr>
        <p:txBody>
          <a:bodyPr>
            <a:noAutofit/>
          </a:bodyPr>
          <a:lstStyle/>
          <a:p>
            <a:r>
              <a:rPr lang="pl-PL" altLang="pl-PL" sz="2200" dirty="0"/>
              <a:t> tworzenie i przypisanie wartości zmiennej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2</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id(a)</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140718720721328</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l = [1, 'a</a:t>
            </a:r>
            <a:r>
              <a:rPr lang="pl-PL" sz="2000" dirty="0" err="1">
                <a:latin typeface="Consolas" panose="020B0609020204030204" pitchFamily="49" charset="0"/>
              </a:rPr>
              <a:t>bc</a:t>
            </a:r>
            <a:r>
              <a:rPr lang="en-US" sz="2000" dirty="0">
                <a:latin typeface="Consolas" panose="020B0609020204030204" pitchFamily="49" charset="0"/>
              </a:rPr>
              <a:t>', 10.7, True]</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id(l)</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3013960013064</a:t>
            </a:r>
          </a:p>
          <a:p>
            <a:pPr algn="just"/>
            <a:r>
              <a:rPr lang="pl-PL" altLang="pl-PL" sz="2200" dirty="0"/>
              <a:t> zmienne są referencjami (etykietami) i nie mają ustalonego typu (dynamiczne typowanie); wartości zmiennych mają jednak ustalony typ (silne typowanie)</a:t>
            </a:r>
          </a:p>
          <a:p>
            <a:pPr marL="0" indent="0">
              <a:buNone/>
            </a:pP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58</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876467"/>
            <a:ext cx="5453854"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2</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type</a:t>
            </a:r>
            <a:r>
              <a:rPr lang="pl-PL" sz="2000" dirty="0">
                <a:latin typeface="Consolas" panose="020B0609020204030204" pitchFamily="49" charset="0"/>
              </a:rPr>
              <a:t>(a)</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pl-PL" sz="2000" dirty="0" err="1">
                <a:solidFill>
                  <a:srgbClr val="8B0000"/>
                </a:solidFill>
                <a:latin typeface="Consolas" panose="020B0609020204030204" pitchFamily="49" charset="0"/>
              </a:rPr>
              <a:t>int</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en-US" sz="2000" dirty="0">
                <a:latin typeface="Consolas" panose="020B0609020204030204" pitchFamily="49" charset="0"/>
              </a:rPr>
              <a:t>[1, 'a</a:t>
            </a:r>
            <a:r>
              <a:rPr lang="pl-PL" sz="2000" dirty="0" err="1">
                <a:latin typeface="Consolas" panose="020B0609020204030204" pitchFamily="49" charset="0"/>
              </a:rPr>
              <a:t>bc</a:t>
            </a:r>
            <a:r>
              <a:rPr lang="en-US" sz="2000" dirty="0">
                <a:latin typeface="Consolas" panose="020B0609020204030204" pitchFamily="49" charset="0"/>
              </a:rPr>
              <a:t>', 10.7, True]</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type</a:t>
            </a:r>
            <a:r>
              <a:rPr lang="pl-PL" sz="2000" dirty="0">
                <a:latin typeface="Consolas" panose="020B0609020204030204" pitchFamily="49" charset="0"/>
              </a:rPr>
              <a:t>(a)</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list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r>
              <a:rPr lang="en-US" sz="2000" dirty="0">
                <a:latin typeface="Consolas" panose="020B0609020204030204" pitchFamily="49" charset="0"/>
              </a:rPr>
              <a:t>= {1: '</a:t>
            </a:r>
            <a:r>
              <a:rPr lang="en-US" sz="2000" dirty="0" err="1">
                <a:latin typeface="Consolas" panose="020B0609020204030204" pitchFamily="49" charset="0"/>
              </a:rPr>
              <a:t>abc</a:t>
            </a:r>
            <a:r>
              <a:rPr lang="en-US" sz="2000" dirty="0">
                <a:latin typeface="Consolas" panose="020B0609020204030204" pitchFamily="49" charset="0"/>
              </a:rPr>
              <a:t>', '</a:t>
            </a:r>
            <a:r>
              <a:rPr lang="en-US" sz="2000" dirty="0" err="1">
                <a:latin typeface="Consolas" panose="020B0609020204030204" pitchFamily="49" charset="0"/>
              </a:rPr>
              <a:t>xyz</a:t>
            </a:r>
            <a:r>
              <a:rPr lang="en-US" sz="2000" dirty="0">
                <a:latin typeface="Consolas" panose="020B0609020204030204" pitchFamily="49" charset="0"/>
              </a:rPr>
              <a:t>': </a:t>
            </a:r>
            <a:r>
              <a:rPr lang="pl-PL" sz="2000" dirty="0">
                <a:latin typeface="Consolas" panose="020B0609020204030204" pitchFamily="49" charset="0"/>
              </a:rPr>
              <a:t>10.7</a:t>
            </a:r>
            <a:r>
              <a:rPr lang="en-US" sz="2000" dirty="0">
                <a:latin typeface="Consolas" panose="020B0609020204030204" pitchFamily="49" charset="0"/>
              </a:rPr>
              <a:t>}</a:t>
            </a:r>
            <a:r>
              <a:rPr lang="pl-PL" sz="2000" dirty="0">
                <a:latin typeface="Consolas" panose="020B0609020204030204" pitchFamily="49" charset="0"/>
              </a:rPr>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type</a:t>
            </a:r>
            <a:r>
              <a:rPr lang="pl-PL" sz="2000" dirty="0">
                <a:latin typeface="Consolas" panose="020B0609020204030204" pitchFamily="49" charset="0"/>
              </a:rPr>
              <a:t>(a)</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6</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pl-PL" sz="2000" dirty="0" err="1">
                <a:solidFill>
                  <a:srgbClr val="8B0000"/>
                </a:solidFill>
                <a:latin typeface="Consolas" panose="020B0609020204030204" pitchFamily="49" charset="0"/>
              </a:rPr>
              <a:t>dict</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3" y="1240196"/>
            <a:ext cx="11215465" cy="430887"/>
          </a:xfrm>
          <a:prstGeom prst="rect">
            <a:avLst/>
          </a:prstGeom>
          <a:noFill/>
        </p:spPr>
        <p:txBody>
          <a:bodyPr wrap="square" rtlCol="0">
            <a:spAutoFit/>
          </a:bodyPr>
          <a:lstStyle/>
          <a:p>
            <a:r>
              <a:rPr lang="pl-PL" sz="2200" dirty="0"/>
              <a:t>Operator przypisania (</a:t>
            </a:r>
            <a:r>
              <a:rPr lang="pl-PL" sz="2200" dirty="0">
                <a:latin typeface="Consolas" panose="020B0609020204030204" pitchFamily="49" charset="0"/>
              </a:rPr>
              <a:t>=</a:t>
            </a:r>
            <a:r>
              <a:rPr lang="pl-PL" sz="2200" dirty="0"/>
              <a:t>) – funkcja </a:t>
            </a:r>
            <a:r>
              <a:rPr lang="pl-PL" sz="2200" dirty="0">
                <a:latin typeface="Consolas" panose="020B0609020204030204" pitchFamily="49" charset="0"/>
              </a:rPr>
              <a:t>id()</a:t>
            </a:r>
            <a:r>
              <a:rPr lang="pl-PL" sz="2200" dirty="0"/>
              <a:t> zwraca adres pamięci pod którym istnieje zmienna </a:t>
            </a:r>
            <a:endParaRPr lang="pl-PL" sz="2000" dirty="0">
              <a:latin typeface="Consolas" panose="020B0609020204030204" pitchFamily="49" charset="0"/>
            </a:endParaRPr>
          </a:p>
        </p:txBody>
      </p:sp>
    </p:spTree>
    <p:extLst>
      <p:ext uri="{BB962C8B-B14F-4D97-AF65-F5344CB8AC3E}">
        <p14:creationId xmlns:p14="http://schemas.microsoft.com/office/powerpoint/2010/main" val="4282951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Składnia języka </a:t>
            </a:r>
            <a:r>
              <a:rPr lang="pl-PL" altLang="pl-PL" dirty="0" err="1"/>
              <a:t>Python</a:t>
            </a:r>
            <a:r>
              <a:rPr lang="pl-PL" altLang="pl-PL" dirty="0"/>
              <a:t> </a:t>
            </a:r>
          </a:p>
        </p:txBody>
      </p:sp>
      <p:sp>
        <p:nvSpPr>
          <p:cNvPr id="29701" name="Symbol zastępczy zawartości 2"/>
          <p:cNvSpPr>
            <a:spLocks noGrp="1"/>
          </p:cNvSpPr>
          <p:nvPr>
            <p:ph idx="1"/>
          </p:nvPr>
        </p:nvSpPr>
        <p:spPr>
          <a:xfrm>
            <a:off x="642147" y="1876467"/>
            <a:ext cx="5453853" cy="4239300"/>
          </a:xfrm>
        </p:spPr>
        <p:txBody>
          <a:bodyPr>
            <a:noAutofit/>
          </a:bodyPr>
          <a:lstStyle/>
          <a:p>
            <a:r>
              <a:rPr lang="pl-PL" altLang="pl-PL" sz="2200" dirty="0"/>
              <a:t> w przypadku typów kontenerowych referencje należy traktować ostrożnie</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l = [1, 'a</a:t>
            </a:r>
            <a:r>
              <a:rPr lang="pl-PL" sz="2000" dirty="0" err="1">
                <a:latin typeface="Consolas" panose="020B0609020204030204" pitchFamily="49" charset="0"/>
              </a:rPr>
              <a:t>bc</a:t>
            </a:r>
            <a:r>
              <a:rPr lang="en-US" sz="2000" dirty="0">
                <a:latin typeface="Consolas" panose="020B0609020204030204" pitchFamily="49" charset="0"/>
              </a:rPr>
              <a:t>', 10.7, True]</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id(l)</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3013959980424</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l</a:t>
            </a:r>
            <a:r>
              <a:rPr lang="pl-PL" sz="2000" dirty="0">
                <a:latin typeface="Consolas" panose="020B0609020204030204" pitchFamily="49" charset="0"/>
              </a:rPr>
              <a:t>1</a:t>
            </a:r>
            <a:r>
              <a:rPr lang="en-US" sz="2000" dirty="0">
                <a:latin typeface="Consolas" panose="020B0609020204030204" pitchFamily="49" charset="0"/>
              </a:rPr>
              <a:t> = </a:t>
            </a:r>
            <a:r>
              <a:rPr lang="pl-PL" sz="2000" dirty="0">
                <a:latin typeface="Consolas" panose="020B0609020204030204" pitchFamily="49" charset="0"/>
              </a:rPr>
              <a:t>l</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id(l1)</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3013959980424</a:t>
            </a:r>
          </a:p>
          <a:p>
            <a:pPr marL="0" indent="0">
              <a:buNone/>
            </a:pPr>
            <a:endParaRPr lang="pl-PL" sz="2000" dirty="0">
              <a:solidFill>
                <a:srgbClr val="8B0000"/>
              </a:solidFill>
              <a:latin typeface="Consolas" panose="020B0609020204030204" pitchFamily="49" charset="0"/>
            </a:endParaRPr>
          </a:p>
          <a:p>
            <a:pPr marL="0" indent="0" algn="just">
              <a:buNone/>
            </a:pP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59</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876467"/>
            <a:ext cx="5453854" cy="403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l1[1] = </a:t>
            </a:r>
            <a:r>
              <a:rPr lang="en-US" sz="2000" dirty="0">
                <a:latin typeface="Consolas" panose="020B0609020204030204" pitchFamily="49" charset="0"/>
              </a:rPr>
              <a:t>'</a:t>
            </a:r>
            <a:r>
              <a:rPr lang="pl-PL" sz="2000" dirty="0" err="1">
                <a:latin typeface="Consolas" panose="020B0609020204030204" pitchFamily="49" charset="0"/>
              </a:rPr>
              <a:t>xyz</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(l)</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pl-PL" sz="2000" dirty="0">
                <a:solidFill>
                  <a:srgbClr val="8B0000"/>
                </a:solidFill>
                <a:latin typeface="Consolas" panose="020B0609020204030204" pitchFamily="49" charset="0"/>
              </a:rPr>
              <a:t>[1, '</a:t>
            </a:r>
            <a:r>
              <a:rPr lang="pl-PL" sz="2000" dirty="0" err="1">
                <a:solidFill>
                  <a:srgbClr val="8B0000"/>
                </a:solidFill>
                <a:latin typeface="Consolas" panose="020B0609020204030204" pitchFamily="49" charset="0"/>
              </a:rPr>
              <a:t>xyz</a:t>
            </a:r>
            <a:r>
              <a:rPr lang="pl-PL" sz="2000" dirty="0">
                <a:solidFill>
                  <a:srgbClr val="8B0000"/>
                </a:solidFill>
                <a:latin typeface="Consolas" panose="020B0609020204030204" pitchFamily="49" charset="0"/>
              </a:rPr>
              <a:t>', 10.7, True]</a:t>
            </a:r>
          </a:p>
          <a:p>
            <a:pPr marL="0" indent="0" algn="just">
              <a:buNone/>
            </a:pPr>
            <a:r>
              <a:rPr lang="pl-PL" sz="2200" dirty="0"/>
              <a:t>Zmienne </a:t>
            </a:r>
            <a:r>
              <a:rPr lang="pl-PL" sz="2200" dirty="0">
                <a:latin typeface="Consolas" panose="020B0609020204030204" pitchFamily="49" charset="0"/>
              </a:rPr>
              <a:t>l </a:t>
            </a:r>
            <a:r>
              <a:rPr lang="pl-PL" sz="2200" dirty="0"/>
              <a:t>i</a:t>
            </a:r>
            <a:r>
              <a:rPr lang="pl-PL" sz="2200" dirty="0">
                <a:latin typeface="Consolas" panose="020B0609020204030204" pitchFamily="49" charset="0"/>
              </a:rPr>
              <a:t> l1 </a:t>
            </a:r>
            <a:r>
              <a:rPr lang="pl-PL" sz="2200" dirty="0"/>
              <a:t>są referencjami wskazującymi na tę samą listę. Modyfikacja listy z pomocą zmiennej </a:t>
            </a:r>
            <a:r>
              <a:rPr lang="pl-PL" sz="2200" dirty="0">
                <a:latin typeface="Consolas" panose="020B0609020204030204" pitchFamily="49" charset="0"/>
              </a:rPr>
              <a:t>l1 </a:t>
            </a:r>
            <a:r>
              <a:rPr lang="pl-PL" sz="2200" dirty="0"/>
              <a:t>jest widoczna przy próbie odwołania się do listy za pomocą zmiennej </a:t>
            </a:r>
            <a:r>
              <a:rPr lang="pl-PL" sz="2200" dirty="0">
                <a:latin typeface="Consolas" panose="020B0609020204030204" pitchFamily="49" charset="0"/>
              </a:rPr>
              <a:t>l</a:t>
            </a:r>
            <a:r>
              <a:rPr lang="pl-PL" sz="2200" dirty="0"/>
              <a:t>. </a:t>
            </a: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3" y="1240196"/>
            <a:ext cx="11215465" cy="430887"/>
          </a:xfrm>
          <a:prstGeom prst="rect">
            <a:avLst/>
          </a:prstGeom>
          <a:noFill/>
        </p:spPr>
        <p:txBody>
          <a:bodyPr wrap="square" rtlCol="0">
            <a:spAutoFit/>
          </a:bodyPr>
          <a:lstStyle/>
          <a:p>
            <a:r>
              <a:rPr lang="pl-PL" sz="2200" dirty="0"/>
              <a:t>Operator przypisania (</a:t>
            </a:r>
            <a:r>
              <a:rPr lang="pl-PL" sz="2200" dirty="0">
                <a:latin typeface="Consolas" panose="020B0609020204030204" pitchFamily="49" charset="0"/>
              </a:rPr>
              <a:t>=</a:t>
            </a:r>
            <a:r>
              <a:rPr lang="pl-PL" sz="2200" dirty="0"/>
              <a:t>)</a:t>
            </a:r>
            <a:endParaRPr lang="pl-PL" sz="2000" dirty="0">
              <a:latin typeface="Consolas" panose="020B0609020204030204" pitchFamily="49" charset="0"/>
            </a:endParaRPr>
          </a:p>
        </p:txBody>
      </p:sp>
    </p:spTree>
    <p:extLst>
      <p:ext uri="{BB962C8B-B14F-4D97-AF65-F5344CB8AC3E}">
        <p14:creationId xmlns:p14="http://schemas.microsoft.com/office/powerpoint/2010/main" val="1859153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a:t>Część 1: </a:t>
            </a:r>
          </a:p>
          <a:p>
            <a:r>
              <a:rPr lang="pl-PL"/>
              <a:t>Wstęp do uczenia maszynowego</a:t>
            </a:r>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6</a:t>
            </a:fld>
            <a:endParaRPr lang="pl-PL"/>
          </a:p>
        </p:txBody>
      </p:sp>
    </p:spTree>
    <p:extLst>
      <p:ext uri="{BB962C8B-B14F-4D97-AF65-F5344CB8AC3E}">
        <p14:creationId xmlns:p14="http://schemas.microsoft.com/office/powerpoint/2010/main" val="1885768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Składnia języka </a:t>
            </a:r>
            <a:r>
              <a:rPr lang="pl-PL" altLang="pl-PL" dirty="0" err="1"/>
              <a:t>Python</a:t>
            </a:r>
            <a:r>
              <a:rPr lang="pl-PL" altLang="pl-PL" dirty="0"/>
              <a:t> </a:t>
            </a:r>
          </a:p>
        </p:txBody>
      </p:sp>
      <p:sp>
        <p:nvSpPr>
          <p:cNvPr id="29701" name="Symbol zastępczy zawartości 2"/>
          <p:cNvSpPr>
            <a:spLocks noGrp="1"/>
          </p:cNvSpPr>
          <p:nvPr>
            <p:ph idx="1"/>
          </p:nvPr>
        </p:nvSpPr>
        <p:spPr>
          <a:xfrm>
            <a:off x="642147" y="1240196"/>
            <a:ext cx="5453853" cy="4875571"/>
          </a:xfrm>
        </p:spPr>
        <p:txBody>
          <a:bodyPr>
            <a:noAutofit/>
          </a:bodyPr>
          <a:lstStyle/>
          <a:p>
            <a:pPr marL="0" indent="0">
              <a:buNone/>
            </a:pPr>
            <a:r>
              <a:rPr lang="pl-PL" altLang="pl-PL" sz="2200" dirty="0"/>
              <a:t>Instrukcja warunkowa </a:t>
            </a:r>
          </a:p>
          <a:p>
            <a:pPr marL="0" indent="0">
              <a:buNone/>
            </a:pPr>
            <a:r>
              <a:rPr lang="en-US" sz="2000" dirty="0">
                <a:latin typeface="Consolas" panose="020B0609020204030204" pitchFamily="49" charset="0"/>
              </a:rPr>
              <a:t>if</a:t>
            </a:r>
            <a:r>
              <a:rPr lang="pl-PL" sz="2000" dirty="0">
                <a:latin typeface="Consolas" panose="020B0609020204030204" pitchFamily="49" charset="0"/>
              </a:rPr>
              <a:t> ... </a:t>
            </a:r>
            <a:r>
              <a:rPr lang="pl-PL" sz="2000" dirty="0" err="1">
                <a:latin typeface="Consolas" panose="020B0609020204030204" pitchFamily="49" charset="0"/>
              </a:rPr>
              <a:t>elif</a:t>
            </a:r>
            <a:r>
              <a:rPr lang="pl-PL" sz="2000" dirty="0">
                <a:latin typeface="Consolas" panose="020B0609020204030204" pitchFamily="49" charset="0"/>
              </a:rPr>
              <a:t> ... </a:t>
            </a:r>
            <a:r>
              <a:rPr lang="pl-PL" sz="2000" dirty="0" err="1">
                <a:latin typeface="Consolas" panose="020B0609020204030204" pitchFamily="49" charset="0"/>
              </a:rPr>
              <a:t>else</a:t>
            </a:r>
            <a:r>
              <a:rPr lang="pl-PL" sz="2000" dirty="0">
                <a:latin typeface="Consolas" panose="020B0609020204030204" pitchFamily="49" charset="0"/>
              </a:rPr>
              <a:t> ...</a:t>
            </a:r>
            <a:endParaRPr lang="pl-PL" altLang="pl-PL" sz="2000" dirty="0"/>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en-US" sz="2000" dirty="0">
                <a:latin typeface="Consolas" panose="020B0609020204030204" pitchFamily="49" charset="0"/>
              </a:rPr>
              <a:t>x = -1</a:t>
            </a:r>
          </a:p>
          <a:p>
            <a:pPr marL="0" indent="0">
              <a:lnSpc>
                <a:spcPct val="100000"/>
              </a:lnSpc>
              <a:spcBef>
                <a:spcPts val="0"/>
              </a:spcBef>
              <a:buNone/>
            </a:pPr>
            <a:r>
              <a:rPr lang="en-US" sz="2000" dirty="0">
                <a:latin typeface="Consolas" panose="020B0609020204030204" pitchFamily="49" charset="0"/>
              </a:rPr>
              <a:t>if x &gt; 2 :</a:t>
            </a:r>
          </a:p>
          <a:p>
            <a:pPr marL="0" indent="0">
              <a:lnSpc>
                <a:spcPct val="100000"/>
              </a:lnSpc>
              <a:spcBef>
                <a:spcPts val="0"/>
              </a:spcBef>
              <a:buNone/>
            </a:pPr>
            <a:r>
              <a:rPr lang="en-US" sz="2000" dirty="0">
                <a:latin typeface="Consolas" panose="020B0609020204030204" pitchFamily="49" charset="0"/>
              </a:rPr>
              <a:t>    print("x &gt; 2")</a:t>
            </a:r>
          </a:p>
          <a:p>
            <a:pPr marL="0" indent="0">
              <a:lnSpc>
                <a:spcPct val="100000"/>
              </a:lnSpc>
              <a:spcBef>
                <a:spcPts val="0"/>
              </a:spcBef>
              <a:buNone/>
            </a:pPr>
            <a:r>
              <a:rPr lang="en-US" sz="2000" dirty="0" err="1">
                <a:latin typeface="Consolas" panose="020B0609020204030204" pitchFamily="49" charset="0"/>
              </a:rPr>
              <a:t>elif</a:t>
            </a:r>
            <a:r>
              <a:rPr lang="en-US" sz="2000" dirty="0">
                <a:latin typeface="Consolas" panose="020B0609020204030204" pitchFamily="49" charset="0"/>
              </a:rPr>
              <a:t> x &gt; 0 :</a:t>
            </a:r>
          </a:p>
          <a:p>
            <a:pPr marL="0" indent="0">
              <a:lnSpc>
                <a:spcPct val="100000"/>
              </a:lnSpc>
              <a:spcBef>
                <a:spcPts val="0"/>
              </a:spcBef>
              <a:buNone/>
            </a:pPr>
            <a:r>
              <a:rPr lang="en-US" sz="2000" dirty="0">
                <a:latin typeface="Consolas" panose="020B0609020204030204" pitchFamily="49" charset="0"/>
              </a:rPr>
              <a:t>    print("0 &lt; x &lt;= 2")</a:t>
            </a:r>
          </a:p>
          <a:p>
            <a:pPr marL="0" indent="0">
              <a:lnSpc>
                <a:spcPct val="100000"/>
              </a:lnSpc>
              <a:spcBef>
                <a:spcPts val="0"/>
              </a:spcBef>
              <a:buNone/>
            </a:pPr>
            <a:r>
              <a:rPr lang="en-US" sz="2000" dirty="0">
                <a:latin typeface="Consolas" panose="020B0609020204030204" pitchFamily="49" charset="0"/>
              </a:rPr>
              <a:t>else:</a:t>
            </a:r>
          </a:p>
          <a:p>
            <a:pPr marL="0" indent="0">
              <a:lnSpc>
                <a:spcPct val="100000"/>
              </a:lnSpc>
              <a:spcBef>
                <a:spcPts val="0"/>
              </a:spcBef>
              <a:buNone/>
            </a:pPr>
            <a:r>
              <a:rPr lang="en-US" sz="2000" dirty="0">
                <a:latin typeface="Consolas" panose="020B0609020204030204" pitchFamily="49" charset="0"/>
              </a:rPr>
              <a:t>    print("x &lt;= 0") </a:t>
            </a:r>
            <a:endParaRPr lang="pl-PL" sz="2000" dirty="0">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x &lt;= 0</a:t>
            </a:r>
          </a:p>
          <a:p>
            <a:pPr marL="0" indent="0">
              <a:buNone/>
            </a:pPr>
            <a:endParaRPr lang="pl-PL" sz="2000" dirty="0">
              <a:solidFill>
                <a:srgbClr val="8B0000"/>
              </a:solidFill>
              <a:latin typeface="Consolas" panose="020B0609020204030204" pitchFamily="49" charset="0"/>
            </a:endParaRPr>
          </a:p>
          <a:p>
            <a:pPr marL="0" indent="0" algn="just">
              <a:buNone/>
            </a:pP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60</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sz="2200" dirty="0"/>
              <a:t> W </a:t>
            </a:r>
            <a:r>
              <a:rPr lang="pl-PL" sz="2200" dirty="0" err="1"/>
              <a:t>Pythonie</a:t>
            </a:r>
            <a:r>
              <a:rPr lang="pl-PL" sz="2200" dirty="0"/>
              <a:t> bloki kodu są oddzielane za pomocą tabulatora. Fragmenty kodu z taką samą liczbą tabulatorów na początku linii są traktowane jako jeden blok kodu.</a:t>
            </a:r>
          </a:p>
          <a:p>
            <a:pPr algn="just"/>
            <a:r>
              <a:rPr lang="pl-PL" sz="2200" dirty="0"/>
              <a:t> Stosowanie różnej liczby tabulatorów umożliwia tworzenie zagnieżdżeń instrukcji </a:t>
            </a:r>
          </a:p>
          <a:p>
            <a:pPr algn="just"/>
            <a:r>
              <a:rPr lang="pl-PL" sz="2200" dirty="0"/>
              <a:t> Aby zaznaczyć początek wewnętrznego bloku kodu, na końcu poprzedzającej linijki kodu umieszcza się dwukropek </a:t>
            </a:r>
          </a:p>
          <a:p>
            <a:pPr marL="0" indent="0">
              <a:buNone/>
            </a:pPr>
            <a:endParaRPr lang="pl-PL" altLang="pl-PL" sz="2200" dirty="0">
              <a:latin typeface="Consolas" panose="020B0609020204030204" pitchFamily="49" charset="0"/>
            </a:endParaRPr>
          </a:p>
        </p:txBody>
      </p:sp>
    </p:spTree>
    <p:extLst>
      <p:ext uri="{BB962C8B-B14F-4D97-AF65-F5344CB8AC3E}">
        <p14:creationId xmlns:p14="http://schemas.microsoft.com/office/powerpoint/2010/main" val="2747130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Składnia języka </a:t>
            </a:r>
            <a:r>
              <a:rPr lang="pl-PL" altLang="pl-PL" dirty="0" err="1"/>
              <a:t>Python</a:t>
            </a:r>
            <a:r>
              <a:rPr lang="pl-PL" altLang="pl-PL" dirty="0"/>
              <a:t> </a:t>
            </a:r>
          </a:p>
        </p:txBody>
      </p:sp>
      <p:sp>
        <p:nvSpPr>
          <p:cNvPr id="29701" name="Symbol zastępczy zawartości 2"/>
          <p:cNvSpPr>
            <a:spLocks noGrp="1"/>
          </p:cNvSpPr>
          <p:nvPr>
            <p:ph idx="1"/>
          </p:nvPr>
        </p:nvSpPr>
        <p:spPr>
          <a:xfrm>
            <a:off x="642147" y="1240196"/>
            <a:ext cx="5453853" cy="5000806"/>
          </a:xfrm>
        </p:spPr>
        <p:txBody>
          <a:bodyPr>
            <a:noAutofit/>
          </a:bodyPr>
          <a:lstStyle/>
          <a:p>
            <a:pPr marL="0" indent="0">
              <a:buNone/>
            </a:pPr>
            <a:r>
              <a:rPr lang="pl-PL" altLang="pl-PL" sz="2200" dirty="0"/>
              <a:t>Pętla </a:t>
            </a:r>
            <a:r>
              <a:rPr lang="pl-PL" sz="2000" dirty="0" err="1">
                <a:latin typeface="Consolas" panose="020B0609020204030204" pitchFamily="49" charset="0"/>
              </a:rPr>
              <a:t>while</a:t>
            </a:r>
            <a:endParaRPr lang="pl-PL" altLang="pl-PL" sz="2000" dirty="0"/>
          </a:p>
          <a:p>
            <a:pPr marL="0" indent="0">
              <a:buNone/>
            </a:pPr>
            <a:r>
              <a:rPr lang="en-US" sz="1800" dirty="0">
                <a:solidFill>
                  <a:srgbClr val="000080"/>
                </a:solidFill>
                <a:latin typeface="Consolas" panose="020B0609020204030204" pitchFamily="49" charset="0"/>
              </a:rPr>
              <a:t>In [</a:t>
            </a:r>
            <a:r>
              <a:rPr lang="pl-PL" sz="1800" b="1" dirty="0">
                <a:solidFill>
                  <a:srgbClr val="000080"/>
                </a:solidFill>
                <a:latin typeface="Consolas" panose="020B0609020204030204" pitchFamily="49" charset="0"/>
              </a:rPr>
              <a:t>1</a:t>
            </a:r>
            <a:r>
              <a:rPr lang="en-US" sz="1800" dirty="0">
                <a:solidFill>
                  <a:srgbClr val="000080"/>
                </a:solidFill>
                <a:latin typeface="Consolas" panose="020B0609020204030204" pitchFamily="49" charset="0"/>
              </a:rPr>
              <a:t>]:</a:t>
            </a:r>
            <a:r>
              <a:rPr lang="en-US" sz="1800" dirty="0">
                <a:latin typeface="Consolas" panose="020B0609020204030204" pitchFamily="49" charset="0"/>
              </a:rPr>
              <a:t> </a:t>
            </a:r>
            <a:endParaRPr lang="pl-PL" sz="1800" dirty="0">
              <a:latin typeface="Consolas" panose="020B0609020204030204" pitchFamily="49" charset="0"/>
            </a:endParaRPr>
          </a:p>
          <a:p>
            <a:pPr marL="0" indent="0">
              <a:buNone/>
            </a:pPr>
            <a:r>
              <a:rPr lang="pl-PL" sz="1800" dirty="0">
                <a:latin typeface="Consolas" panose="020B0609020204030204" pitchFamily="49" charset="0"/>
              </a:rPr>
              <a:t>i</a:t>
            </a:r>
            <a:r>
              <a:rPr lang="en-US" sz="1800" dirty="0">
                <a:latin typeface="Consolas" panose="020B0609020204030204" pitchFamily="49" charset="0"/>
              </a:rPr>
              <a:t> = </a:t>
            </a:r>
            <a:r>
              <a:rPr lang="pl-PL" sz="1800" dirty="0">
                <a:latin typeface="Consolas" panose="020B0609020204030204" pitchFamily="49" charset="0"/>
              </a:rPr>
              <a:t>1</a:t>
            </a:r>
            <a:endParaRPr lang="en-US" sz="1800" dirty="0">
              <a:latin typeface="Consolas" panose="020B0609020204030204" pitchFamily="49" charset="0"/>
            </a:endParaRPr>
          </a:p>
          <a:p>
            <a:pPr marL="0" indent="0">
              <a:lnSpc>
                <a:spcPct val="100000"/>
              </a:lnSpc>
              <a:spcBef>
                <a:spcPts val="0"/>
              </a:spcBef>
              <a:buNone/>
            </a:pPr>
            <a:r>
              <a:rPr lang="pl-PL" sz="1800" dirty="0" err="1">
                <a:latin typeface="Consolas" panose="020B0609020204030204" pitchFamily="49" charset="0"/>
              </a:rPr>
              <a:t>while</a:t>
            </a:r>
            <a:r>
              <a:rPr lang="pl-PL" sz="1800" dirty="0">
                <a:latin typeface="Consolas" panose="020B0609020204030204" pitchFamily="49" charset="0"/>
              </a:rPr>
              <a:t> i</a:t>
            </a:r>
            <a:r>
              <a:rPr lang="en-US" sz="1800" dirty="0">
                <a:latin typeface="Consolas" panose="020B0609020204030204" pitchFamily="49" charset="0"/>
              </a:rPr>
              <a:t> </a:t>
            </a:r>
            <a:r>
              <a:rPr lang="pl-PL" sz="1800" dirty="0">
                <a:latin typeface="Consolas" panose="020B0609020204030204" pitchFamily="49" charset="0"/>
              </a:rPr>
              <a:t>&lt;=</a:t>
            </a:r>
            <a:r>
              <a:rPr lang="en-US" sz="1800" dirty="0">
                <a:latin typeface="Consolas" panose="020B0609020204030204" pitchFamily="49" charset="0"/>
              </a:rPr>
              <a:t> </a:t>
            </a:r>
            <a:r>
              <a:rPr lang="pl-PL" sz="1800" dirty="0">
                <a:latin typeface="Consolas" panose="020B0609020204030204" pitchFamily="49" charset="0"/>
              </a:rPr>
              <a:t>5</a:t>
            </a:r>
            <a:r>
              <a:rPr lang="en-US" sz="1800" dirty="0">
                <a:latin typeface="Consolas" panose="020B0609020204030204" pitchFamily="49" charset="0"/>
              </a:rPr>
              <a:t> :</a:t>
            </a:r>
            <a:endParaRPr lang="pl-PL" sz="1800" dirty="0">
              <a:latin typeface="Consolas" panose="020B0609020204030204" pitchFamily="49" charset="0"/>
            </a:endParaRPr>
          </a:p>
          <a:p>
            <a:pPr marL="0" indent="0">
              <a:lnSpc>
                <a:spcPct val="100000"/>
              </a:lnSpc>
              <a:spcBef>
                <a:spcPts val="0"/>
              </a:spcBef>
              <a:buNone/>
            </a:pPr>
            <a:r>
              <a:rPr lang="pl-PL" sz="1800" dirty="0">
                <a:latin typeface="Consolas" panose="020B0609020204030204" pitchFamily="49" charset="0"/>
              </a:rPr>
              <a:t>    </a:t>
            </a:r>
            <a:r>
              <a:rPr lang="pl-PL" sz="1800" dirty="0" err="1">
                <a:latin typeface="Consolas" panose="020B0609020204030204" pitchFamily="49" charset="0"/>
              </a:rPr>
              <a:t>if</a:t>
            </a:r>
            <a:r>
              <a:rPr lang="pl-PL" sz="1800" dirty="0">
                <a:latin typeface="Consolas" panose="020B0609020204030204" pitchFamily="49" charset="0"/>
              </a:rPr>
              <a:t> i</a:t>
            </a:r>
            <a:r>
              <a:rPr lang="en-US" sz="1800" dirty="0">
                <a:latin typeface="Consolas" panose="020B0609020204030204" pitchFamily="49" charset="0"/>
              </a:rPr>
              <a:t> </a:t>
            </a:r>
            <a:r>
              <a:rPr lang="pl-PL" sz="1800" dirty="0">
                <a:latin typeface="Consolas" panose="020B0609020204030204" pitchFamily="49" charset="0"/>
              </a:rPr>
              <a:t>==</a:t>
            </a:r>
            <a:r>
              <a:rPr lang="en-US" sz="1800" dirty="0">
                <a:latin typeface="Consolas" panose="020B0609020204030204" pitchFamily="49" charset="0"/>
              </a:rPr>
              <a:t> </a:t>
            </a:r>
            <a:r>
              <a:rPr lang="pl-PL" sz="1800" dirty="0">
                <a:latin typeface="Consolas" panose="020B0609020204030204" pitchFamily="49" charset="0"/>
              </a:rPr>
              <a:t>1</a:t>
            </a:r>
            <a:r>
              <a:rPr lang="en-US" sz="1800" dirty="0">
                <a:latin typeface="Consolas" panose="020B0609020204030204" pitchFamily="49" charset="0"/>
              </a:rPr>
              <a:t> :</a:t>
            </a:r>
            <a:endParaRPr lang="pl-PL" sz="1800" dirty="0">
              <a:latin typeface="Consolas" panose="020B0609020204030204" pitchFamily="49" charset="0"/>
            </a:endParaRPr>
          </a:p>
          <a:p>
            <a:pPr marL="0" indent="0">
              <a:lnSpc>
                <a:spcPct val="100000"/>
              </a:lnSpc>
              <a:spcBef>
                <a:spcPts val="0"/>
              </a:spcBef>
              <a:buNone/>
            </a:pPr>
            <a:r>
              <a:rPr lang="pl-PL" sz="1800" dirty="0">
                <a:latin typeface="Consolas" panose="020B0609020204030204" pitchFamily="49" charset="0"/>
              </a:rPr>
              <a:t>    </a:t>
            </a:r>
            <a:r>
              <a:rPr lang="en-US" sz="1800" dirty="0">
                <a:latin typeface="Consolas" panose="020B0609020204030204" pitchFamily="49" charset="0"/>
              </a:rPr>
              <a:t>    print(</a:t>
            </a:r>
            <a:r>
              <a:rPr lang="pl-PL" sz="1800" dirty="0" err="1">
                <a:latin typeface="Consolas" panose="020B0609020204030204" pitchFamily="49" charset="0"/>
              </a:rPr>
              <a:t>str</a:t>
            </a:r>
            <a:r>
              <a:rPr lang="pl-PL" sz="1800" dirty="0">
                <a:latin typeface="Consolas" panose="020B0609020204030204" pitchFamily="49" charset="0"/>
              </a:rPr>
              <a:t>(i) + </a:t>
            </a:r>
            <a:r>
              <a:rPr lang="en-US" sz="1800" dirty="0">
                <a:latin typeface="Consolas" panose="020B0609020204030204" pitchFamily="49" charset="0"/>
              </a:rPr>
              <a:t>"</a:t>
            </a:r>
            <a:r>
              <a:rPr lang="pl-PL" sz="1800" dirty="0">
                <a:latin typeface="Consolas" panose="020B0609020204030204" pitchFamily="49" charset="0"/>
              </a:rPr>
              <a:t> osoba</a:t>
            </a:r>
            <a:r>
              <a:rPr lang="en-US" sz="1800" dirty="0">
                <a:latin typeface="Consolas" panose="020B0609020204030204" pitchFamily="49" charset="0"/>
              </a:rPr>
              <a:t>")</a:t>
            </a:r>
          </a:p>
          <a:p>
            <a:pPr marL="0" indent="0">
              <a:lnSpc>
                <a:spcPct val="100000"/>
              </a:lnSpc>
              <a:spcBef>
                <a:spcPts val="0"/>
              </a:spcBef>
              <a:buNone/>
            </a:pPr>
            <a:r>
              <a:rPr lang="pl-PL" sz="1800" dirty="0">
                <a:latin typeface="Consolas" panose="020B0609020204030204" pitchFamily="49" charset="0"/>
              </a:rPr>
              <a:t>    </a:t>
            </a:r>
            <a:r>
              <a:rPr lang="en-US" sz="1800" dirty="0" err="1">
                <a:latin typeface="Consolas" panose="020B0609020204030204" pitchFamily="49" charset="0"/>
              </a:rPr>
              <a:t>elif</a:t>
            </a:r>
            <a:r>
              <a:rPr lang="en-US" sz="1800" dirty="0">
                <a:latin typeface="Consolas" panose="020B0609020204030204" pitchFamily="49" charset="0"/>
              </a:rPr>
              <a:t> </a:t>
            </a:r>
            <a:r>
              <a:rPr lang="pl-PL" sz="1800" dirty="0">
                <a:latin typeface="Consolas" panose="020B0609020204030204" pitchFamily="49" charset="0"/>
              </a:rPr>
              <a:t>i</a:t>
            </a:r>
            <a:r>
              <a:rPr lang="en-US" sz="1800" dirty="0">
                <a:latin typeface="Consolas" panose="020B0609020204030204" pitchFamily="49" charset="0"/>
              </a:rPr>
              <a:t> &gt; </a:t>
            </a:r>
            <a:r>
              <a:rPr lang="pl-PL" sz="1800" dirty="0">
                <a:latin typeface="Consolas" panose="020B0609020204030204" pitchFamily="49" charset="0"/>
              </a:rPr>
              <a:t>1 and i &lt; 5</a:t>
            </a:r>
            <a:r>
              <a:rPr lang="en-US" sz="1800" dirty="0">
                <a:latin typeface="Consolas" panose="020B0609020204030204" pitchFamily="49" charset="0"/>
              </a:rPr>
              <a:t> :</a:t>
            </a:r>
          </a:p>
          <a:p>
            <a:pPr marL="0" indent="0">
              <a:lnSpc>
                <a:spcPct val="100000"/>
              </a:lnSpc>
              <a:spcBef>
                <a:spcPts val="0"/>
              </a:spcBef>
              <a:buNone/>
            </a:pPr>
            <a:r>
              <a:rPr lang="en-US" sz="1800" dirty="0">
                <a:latin typeface="Consolas" panose="020B0609020204030204" pitchFamily="49" charset="0"/>
              </a:rPr>
              <a:t>    </a:t>
            </a:r>
            <a:r>
              <a:rPr lang="pl-PL" sz="1800" dirty="0">
                <a:latin typeface="Consolas" panose="020B0609020204030204" pitchFamily="49" charset="0"/>
              </a:rPr>
              <a:t>    </a:t>
            </a:r>
            <a:r>
              <a:rPr lang="en-US" sz="1800" dirty="0">
                <a:latin typeface="Consolas" panose="020B0609020204030204" pitchFamily="49" charset="0"/>
              </a:rPr>
              <a:t>print(</a:t>
            </a:r>
            <a:r>
              <a:rPr lang="pl-PL" sz="1800" dirty="0" err="1">
                <a:latin typeface="Consolas" panose="020B0609020204030204" pitchFamily="49" charset="0"/>
              </a:rPr>
              <a:t>str</a:t>
            </a:r>
            <a:r>
              <a:rPr lang="pl-PL" sz="1800" dirty="0">
                <a:latin typeface="Consolas" panose="020B0609020204030204" pitchFamily="49" charset="0"/>
              </a:rPr>
              <a:t>(i) + </a:t>
            </a:r>
            <a:r>
              <a:rPr lang="en-US" sz="1800" dirty="0">
                <a:latin typeface="Consolas" panose="020B0609020204030204" pitchFamily="49" charset="0"/>
              </a:rPr>
              <a:t>"</a:t>
            </a:r>
            <a:r>
              <a:rPr lang="pl-PL" sz="1800" dirty="0">
                <a:latin typeface="Consolas" panose="020B0609020204030204" pitchFamily="49" charset="0"/>
              </a:rPr>
              <a:t> osoby</a:t>
            </a:r>
            <a:r>
              <a:rPr lang="en-US" sz="1800" dirty="0">
                <a:latin typeface="Consolas" panose="020B0609020204030204" pitchFamily="49" charset="0"/>
              </a:rPr>
              <a:t>")</a:t>
            </a:r>
          </a:p>
          <a:p>
            <a:pPr marL="0" indent="0">
              <a:lnSpc>
                <a:spcPct val="100000"/>
              </a:lnSpc>
              <a:spcBef>
                <a:spcPts val="0"/>
              </a:spcBef>
              <a:buNone/>
            </a:pPr>
            <a:r>
              <a:rPr lang="pl-PL" sz="1800" dirty="0">
                <a:latin typeface="Consolas" panose="020B0609020204030204" pitchFamily="49" charset="0"/>
              </a:rPr>
              <a:t>    </a:t>
            </a:r>
            <a:r>
              <a:rPr lang="en-US" sz="1800" dirty="0">
                <a:latin typeface="Consolas" panose="020B0609020204030204" pitchFamily="49" charset="0"/>
              </a:rPr>
              <a:t>else:</a:t>
            </a:r>
          </a:p>
          <a:p>
            <a:pPr marL="0" indent="0">
              <a:lnSpc>
                <a:spcPct val="100000"/>
              </a:lnSpc>
              <a:spcBef>
                <a:spcPts val="0"/>
              </a:spcBef>
              <a:buNone/>
            </a:pPr>
            <a:r>
              <a:rPr lang="en-US" sz="1800" dirty="0">
                <a:latin typeface="Consolas" panose="020B0609020204030204" pitchFamily="49" charset="0"/>
              </a:rPr>
              <a:t>    </a:t>
            </a:r>
            <a:r>
              <a:rPr lang="pl-PL" sz="1800" dirty="0">
                <a:latin typeface="Consolas" panose="020B0609020204030204" pitchFamily="49" charset="0"/>
              </a:rPr>
              <a:t>    </a:t>
            </a:r>
            <a:r>
              <a:rPr lang="en-US" sz="1800" dirty="0">
                <a:latin typeface="Consolas" panose="020B0609020204030204" pitchFamily="49" charset="0"/>
              </a:rPr>
              <a:t>print(</a:t>
            </a:r>
            <a:r>
              <a:rPr lang="pl-PL" sz="1800" dirty="0" err="1">
                <a:latin typeface="Consolas" panose="020B0609020204030204" pitchFamily="49" charset="0"/>
              </a:rPr>
              <a:t>str</a:t>
            </a:r>
            <a:r>
              <a:rPr lang="pl-PL" sz="1800" dirty="0">
                <a:latin typeface="Consolas" panose="020B0609020204030204" pitchFamily="49" charset="0"/>
              </a:rPr>
              <a:t>(i) + </a:t>
            </a:r>
            <a:r>
              <a:rPr lang="en-US" sz="1800" dirty="0">
                <a:latin typeface="Consolas" panose="020B0609020204030204" pitchFamily="49" charset="0"/>
              </a:rPr>
              <a:t>"</a:t>
            </a:r>
            <a:r>
              <a:rPr lang="pl-PL" sz="1800" dirty="0">
                <a:latin typeface="Consolas" panose="020B0609020204030204" pitchFamily="49" charset="0"/>
              </a:rPr>
              <a:t> osób</a:t>
            </a:r>
            <a:r>
              <a:rPr lang="en-US" sz="1800" dirty="0">
                <a:latin typeface="Consolas" panose="020B0609020204030204" pitchFamily="49" charset="0"/>
              </a:rPr>
              <a:t>")</a:t>
            </a:r>
            <a:endParaRPr lang="pl-PL" sz="1800" dirty="0">
              <a:latin typeface="Consolas" panose="020B0609020204030204" pitchFamily="49" charset="0"/>
            </a:endParaRPr>
          </a:p>
          <a:p>
            <a:pPr marL="0" indent="0">
              <a:lnSpc>
                <a:spcPct val="100000"/>
              </a:lnSpc>
              <a:spcBef>
                <a:spcPts val="0"/>
              </a:spcBef>
              <a:buNone/>
            </a:pPr>
            <a:r>
              <a:rPr lang="pl-PL" sz="1800" dirty="0">
                <a:latin typeface="Consolas" panose="020B0609020204030204" pitchFamily="49" charset="0"/>
              </a:rPr>
              <a:t>    i = i+1</a:t>
            </a:r>
            <a:endParaRPr lang="en-US" sz="1800" dirty="0">
              <a:latin typeface="Consolas" panose="020B0609020204030204" pitchFamily="49" charset="0"/>
            </a:endParaRPr>
          </a:p>
          <a:p>
            <a:pPr marL="0" indent="0">
              <a:lnSpc>
                <a:spcPct val="100000"/>
              </a:lnSpc>
              <a:spcBef>
                <a:spcPts val="0"/>
              </a:spcBef>
              <a:buNone/>
            </a:pPr>
            <a:endParaRPr lang="pl-PL" sz="1800" dirty="0">
              <a:solidFill>
                <a:srgbClr val="8B0000"/>
              </a:solidFill>
              <a:latin typeface="Consolas" panose="020B0609020204030204" pitchFamily="49" charset="0"/>
            </a:endParaRPr>
          </a:p>
          <a:p>
            <a:pPr marL="0" indent="0">
              <a:lnSpc>
                <a:spcPct val="100000"/>
              </a:lnSpc>
              <a:spcBef>
                <a:spcPts val="0"/>
              </a:spcBef>
              <a:buNone/>
            </a:pPr>
            <a:r>
              <a:rPr lang="pl-PL" sz="1800" dirty="0">
                <a:solidFill>
                  <a:srgbClr val="8B0000"/>
                </a:solidFill>
                <a:latin typeface="Consolas" panose="020B0609020204030204" pitchFamily="49" charset="0"/>
              </a:rPr>
              <a:t>1 osoba</a:t>
            </a:r>
          </a:p>
          <a:p>
            <a:pPr marL="0" indent="0">
              <a:lnSpc>
                <a:spcPct val="100000"/>
              </a:lnSpc>
              <a:spcBef>
                <a:spcPts val="0"/>
              </a:spcBef>
              <a:buNone/>
            </a:pPr>
            <a:r>
              <a:rPr lang="pl-PL" sz="1800" dirty="0">
                <a:solidFill>
                  <a:srgbClr val="8B0000"/>
                </a:solidFill>
                <a:latin typeface="Consolas" panose="020B0609020204030204" pitchFamily="49" charset="0"/>
              </a:rPr>
              <a:t>2 osoby</a:t>
            </a:r>
          </a:p>
          <a:p>
            <a:pPr marL="0" indent="0">
              <a:lnSpc>
                <a:spcPct val="100000"/>
              </a:lnSpc>
              <a:spcBef>
                <a:spcPts val="0"/>
              </a:spcBef>
              <a:buNone/>
            </a:pPr>
            <a:r>
              <a:rPr lang="pl-PL" sz="1800" dirty="0">
                <a:solidFill>
                  <a:srgbClr val="8B0000"/>
                </a:solidFill>
                <a:latin typeface="Consolas" panose="020B0609020204030204" pitchFamily="49" charset="0"/>
              </a:rPr>
              <a:t>3 osoby</a:t>
            </a:r>
          </a:p>
          <a:p>
            <a:pPr marL="0" indent="0">
              <a:lnSpc>
                <a:spcPct val="100000"/>
              </a:lnSpc>
              <a:spcBef>
                <a:spcPts val="0"/>
              </a:spcBef>
              <a:buNone/>
            </a:pPr>
            <a:r>
              <a:rPr lang="pl-PL" sz="1800" dirty="0">
                <a:solidFill>
                  <a:srgbClr val="8B0000"/>
                </a:solidFill>
                <a:latin typeface="Consolas" panose="020B0609020204030204" pitchFamily="49" charset="0"/>
              </a:rPr>
              <a:t>4 osoby</a:t>
            </a:r>
          </a:p>
          <a:p>
            <a:pPr marL="0" indent="0">
              <a:lnSpc>
                <a:spcPct val="100000"/>
              </a:lnSpc>
              <a:spcBef>
                <a:spcPts val="0"/>
              </a:spcBef>
              <a:buNone/>
            </a:pPr>
            <a:r>
              <a:rPr lang="pl-PL" sz="1800" dirty="0">
                <a:solidFill>
                  <a:srgbClr val="8B0000"/>
                </a:solidFill>
                <a:latin typeface="Consolas" panose="020B0609020204030204" pitchFamily="49" charset="0"/>
              </a:rPr>
              <a:t>5 osób</a:t>
            </a:r>
          </a:p>
          <a:p>
            <a:pPr marL="0" indent="0">
              <a:buNone/>
            </a:pPr>
            <a:endParaRPr lang="pl-PL" sz="2000" dirty="0">
              <a:solidFill>
                <a:srgbClr val="8B0000"/>
              </a:solidFill>
              <a:latin typeface="Consolas" panose="020B0609020204030204" pitchFamily="49" charset="0"/>
            </a:endParaRPr>
          </a:p>
          <a:p>
            <a:pPr marL="0" indent="0" algn="just">
              <a:buNone/>
            </a:pP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61</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sz="2200" dirty="0"/>
              <a:t> W </a:t>
            </a:r>
            <a:r>
              <a:rPr lang="pl-PL" sz="2200" dirty="0" err="1"/>
              <a:t>Pythonie</a:t>
            </a:r>
            <a:r>
              <a:rPr lang="pl-PL" sz="2200" dirty="0"/>
              <a:t> bloki kodu są oddzielane za pomocą tabulatora. Fragmenty kodu z taką samą liczbą tabulatorów na początku linii są traktowane jako jeden blok kodu.</a:t>
            </a:r>
          </a:p>
          <a:p>
            <a:pPr algn="just"/>
            <a:r>
              <a:rPr lang="pl-PL" sz="2200" dirty="0"/>
              <a:t> Stosowanie różnej liczby tabulatorów umożliwia tworzenie zagnieżdżeń instrukcji </a:t>
            </a:r>
          </a:p>
          <a:p>
            <a:pPr algn="just"/>
            <a:r>
              <a:rPr lang="pl-PL" sz="2200" dirty="0"/>
              <a:t> Aby zaznaczyć początek wewnętrznego bloku kodu, na końcu poprzedzającej linijki kodu umieszcza się dwukropek </a:t>
            </a:r>
          </a:p>
          <a:p>
            <a:pPr marL="0" indent="0">
              <a:buNone/>
            </a:pPr>
            <a:endParaRPr lang="pl-PL" altLang="pl-PL" sz="2200" dirty="0">
              <a:latin typeface="Consolas" panose="020B0609020204030204" pitchFamily="49" charset="0"/>
            </a:endParaRPr>
          </a:p>
        </p:txBody>
      </p:sp>
    </p:spTree>
    <p:extLst>
      <p:ext uri="{BB962C8B-B14F-4D97-AF65-F5344CB8AC3E}">
        <p14:creationId xmlns:p14="http://schemas.microsoft.com/office/powerpoint/2010/main" val="2088641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Składnia języka </a:t>
            </a:r>
            <a:r>
              <a:rPr lang="pl-PL" altLang="pl-PL" dirty="0" err="1"/>
              <a:t>Python</a:t>
            </a:r>
            <a:r>
              <a:rPr lang="pl-PL" altLang="pl-PL" dirty="0"/>
              <a:t> </a:t>
            </a:r>
          </a:p>
        </p:txBody>
      </p:sp>
      <p:sp>
        <p:nvSpPr>
          <p:cNvPr id="29701" name="Symbol zastępczy zawartości 2"/>
          <p:cNvSpPr>
            <a:spLocks noGrp="1"/>
          </p:cNvSpPr>
          <p:nvPr>
            <p:ph idx="1"/>
          </p:nvPr>
        </p:nvSpPr>
        <p:spPr>
          <a:xfrm>
            <a:off x="642148" y="1240196"/>
            <a:ext cx="4755476" cy="5000806"/>
          </a:xfrm>
        </p:spPr>
        <p:txBody>
          <a:bodyPr>
            <a:noAutofit/>
          </a:bodyPr>
          <a:lstStyle/>
          <a:p>
            <a:pPr marL="0" indent="0">
              <a:buNone/>
            </a:pPr>
            <a:r>
              <a:rPr lang="pl-PL" altLang="pl-PL" sz="2200" dirty="0"/>
              <a:t>Pętla </a:t>
            </a:r>
            <a:r>
              <a:rPr lang="pl-PL" sz="2000" dirty="0">
                <a:latin typeface="Consolas" panose="020B0609020204030204" pitchFamily="49" charset="0"/>
              </a:rPr>
              <a:t>for </a:t>
            </a:r>
          </a:p>
          <a:p>
            <a:pPr marL="0" indent="0">
              <a:buNone/>
            </a:pPr>
            <a:r>
              <a:rPr lang="en-US" sz="2000" dirty="0">
                <a:latin typeface="Consolas" panose="020B0609020204030204" pitchFamily="49" charset="0"/>
              </a:rPr>
              <a:t>f</a:t>
            </a:r>
            <a:r>
              <a:rPr lang="pl-PL" sz="2000" dirty="0" err="1">
                <a:latin typeface="Consolas" panose="020B0609020204030204" pitchFamily="49" charset="0"/>
              </a:rPr>
              <a:t>or</a:t>
            </a:r>
            <a:r>
              <a:rPr lang="pl-PL" sz="2000" dirty="0">
                <a:latin typeface="Consolas" panose="020B0609020204030204" pitchFamily="49" charset="0"/>
              </a:rPr>
              <a:t> ... in ... </a:t>
            </a:r>
            <a:endParaRPr lang="pl-PL" altLang="pl-PL" sz="2000" dirty="0"/>
          </a:p>
          <a:p>
            <a:pPr marL="0" indent="0">
              <a:buNone/>
            </a:pPr>
            <a:endParaRPr lang="pl-PL" altLang="pl-PL" sz="2000" dirty="0"/>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en-US" sz="2000" dirty="0">
                <a:latin typeface="Consolas" panose="020B0609020204030204" pitchFamily="49" charset="0"/>
              </a:rPr>
              <a:t>l = [1, 'a</a:t>
            </a:r>
            <a:r>
              <a:rPr lang="pl-PL" sz="2000" dirty="0" err="1">
                <a:latin typeface="Consolas" panose="020B0609020204030204" pitchFamily="49" charset="0"/>
              </a:rPr>
              <a:t>bc</a:t>
            </a:r>
            <a:r>
              <a:rPr lang="en-US" sz="2000" dirty="0">
                <a:latin typeface="Consolas" panose="020B0609020204030204" pitchFamily="49" charset="0"/>
              </a:rPr>
              <a:t>', 10.7, True] </a:t>
            </a:r>
            <a:endParaRPr lang="pl-PL" sz="2000" dirty="0">
              <a:latin typeface="Consolas" panose="020B0609020204030204" pitchFamily="49" charset="0"/>
            </a:endParaRPr>
          </a:p>
          <a:p>
            <a:pPr marL="0" indent="0">
              <a:buNone/>
            </a:pPr>
            <a:r>
              <a:rPr lang="pl-PL" sz="2000" dirty="0">
                <a:latin typeface="Consolas" panose="020B0609020204030204" pitchFamily="49" charset="0"/>
              </a:rPr>
              <a:t>for </a:t>
            </a:r>
            <a:r>
              <a:rPr lang="pl-PL" sz="2000" dirty="0" err="1">
                <a:latin typeface="Consolas" panose="020B0609020204030204" pitchFamily="49" charset="0"/>
              </a:rPr>
              <a:t>elem</a:t>
            </a:r>
            <a:r>
              <a:rPr lang="pl-PL" sz="2000" dirty="0">
                <a:latin typeface="Consolas" panose="020B0609020204030204" pitchFamily="49" charset="0"/>
              </a:rPr>
              <a:t> in l</a:t>
            </a:r>
            <a:r>
              <a:rPr lang="en-US" sz="2000" dirty="0">
                <a:latin typeface="Consolas" panose="020B0609020204030204" pitchFamily="49" charset="0"/>
              </a:rPr>
              <a:t> :</a:t>
            </a:r>
            <a:endParaRPr lang="pl-PL" sz="2000" dirty="0">
              <a:latin typeface="Consolas" panose="020B0609020204030204" pitchFamily="49" charset="0"/>
            </a:endParaRPr>
          </a:p>
          <a:p>
            <a:pPr marL="0" indent="0">
              <a:lnSpc>
                <a:spcPct val="100000"/>
              </a:lnSpc>
              <a:spcBef>
                <a:spcPts val="0"/>
              </a:spcBef>
              <a:buNone/>
            </a:pPr>
            <a:r>
              <a:rPr lang="pl-PL"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a:t>
            </a:r>
            <a:r>
              <a:rPr lang="pl-PL" sz="2000" dirty="0" err="1">
                <a:latin typeface="Consolas" panose="020B0609020204030204" pitchFamily="49" charset="0"/>
              </a:rPr>
              <a:t>elem</a:t>
            </a:r>
            <a:r>
              <a:rPr lang="pl-PL" sz="2000" dirty="0">
                <a:latin typeface="Consolas" panose="020B0609020204030204" pitchFamily="49" charset="0"/>
              </a:rPr>
              <a:t>)</a:t>
            </a:r>
            <a:endParaRPr lang="en-US" sz="2000" dirty="0">
              <a:latin typeface="Consolas" panose="020B0609020204030204" pitchFamily="49" charset="0"/>
            </a:endParaRPr>
          </a:p>
          <a:p>
            <a:pPr marL="0" indent="0">
              <a:lnSpc>
                <a:spcPct val="100000"/>
              </a:lnSpc>
              <a:spcBef>
                <a:spcPts val="0"/>
              </a:spcBef>
              <a:buNone/>
            </a:pPr>
            <a:endParaRPr lang="pl-PL" sz="2000" dirty="0">
              <a:solidFill>
                <a:srgbClr val="8B0000"/>
              </a:solidFill>
              <a:latin typeface="Consolas" panose="020B0609020204030204" pitchFamily="49" charset="0"/>
            </a:endParaRPr>
          </a:p>
          <a:p>
            <a:pPr marL="0" indent="0">
              <a:lnSpc>
                <a:spcPct val="100000"/>
              </a:lnSpc>
              <a:spcBef>
                <a:spcPts val="0"/>
              </a:spcBef>
              <a:buNone/>
            </a:pPr>
            <a:r>
              <a:rPr lang="pl-PL" sz="2000" dirty="0">
                <a:solidFill>
                  <a:srgbClr val="8B0000"/>
                </a:solidFill>
                <a:latin typeface="Consolas" panose="020B0609020204030204" pitchFamily="49" charset="0"/>
              </a:rPr>
              <a:t>1</a:t>
            </a:r>
          </a:p>
          <a:p>
            <a:pPr marL="0" indent="0">
              <a:lnSpc>
                <a:spcPct val="100000"/>
              </a:lnSpc>
              <a:spcBef>
                <a:spcPts val="0"/>
              </a:spcBef>
              <a:buNone/>
            </a:pPr>
            <a:r>
              <a:rPr lang="pl-PL" sz="2000" dirty="0">
                <a:solidFill>
                  <a:srgbClr val="8B0000"/>
                </a:solidFill>
                <a:latin typeface="Consolas" panose="020B0609020204030204" pitchFamily="49" charset="0"/>
              </a:rPr>
              <a:t>abc</a:t>
            </a:r>
          </a:p>
          <a:p>
            <a:pPr marL="0" indent="0">
              <a:lnSpc>
                <a:spcPct val="100000"/>
              </a:lnSpc>
              <a:spcBef>
                <a:spcPts val="0"/>
              </a:spcBef>
              <a:buNone/>
            </a:pPr>
            <a:r>
              <a:rPr lang="pl-PL" sz="2000" dirty="0">
                <a:solidFill>
                  <a:srgbClr val="8B0000"/>
                </a:solidFill>
                <a:latin typeface="Consolas" panose="020B0609020204030204" pitchFamily="49" charset="0"/>
              </a:rPr>
              <a:t>10.7</a:t>
            </a:r>
          </a:p>
          <a:p>
            <a:pPr marL="0" indent="0">
              <a:lnSpc>
                <a:spcPct val="100000"/>
              </a:lnSpc>
              <a:spcBef>
                <a:spcPts val="0"/>
              </a:spcBef>
              <a:buNone/>
            </a:pPr>
            <a:r>
              <a:rPr lang="pl-PL" sz="2000" dirty="0">
                <a:solidFill>
                  <a:srgbClr val="8B0000"/>
                </a:solidFill>
                <a:latin typeface="Consolas" panose="020B0609020204030204" pitchFamily="49" charset="0"/>
              </a:rPr>
              <a:t>True</a:t>
            </a:r>
          </a:p>
          <a:p>
            <a:pPr marL="0" indent="0">
              <a:buNone/>
            </a:pPr>
            <a:endParaRPr lang="pl-PL" sz="2000" dirty="0">
              <a:solidFill>
                <a:srgbClr val="8B0000"/>
              </a:solidFill>
              <a:latin typeface="Consolas" panose="020B0609020204030204" pitchFamily="49" charset="0"/>
            </a:endParaRPr>
          </a:p>
          <a:p>
            <a:pPr marL="0" indent="0" algn="just">
              <a:buNone/>
            </a:pP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62</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5397623" y="1240196"/>
            <a:ext cx="6152231"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l-PL" sz="2200" dirty="0"/>
              <a:t>W </a:t>
            </a:r>
            <a:r>
              <a:rPr lang="pl-PL" sz="2200" dirty="0" err="1"/>
              <a:t>Pythonie</a:t>
            </a:r>
            <a:r>
              <a:rPr lang="pl-PL" sz="2200" dirty="0"/>
              <a:t> pętla </a:t>
            </a:r>
            <a:r>
              <a:rPr lang="pl-PL" sz="2000" dirty="0">
                <a:latin typeface="Consolas" panose="020B0609020204030204" pitchFamily="49" charset="0"/>
              </a:rPr>
              <a:t>for</a:t>
            </a:r>
            <a:r>
              <a:rPr lang="pl-PL" sz="2200" dirty="0"/>
              <a:t> jest przystosowana do iterowania po typach kontenerowych</a:t>
            </a:r>
          </a:p>
          <a:p>
            <a:pPr marL="0" indent="0">
              <a:buNone/>
            </a:pPr>
            <a:endParaRPr lang="pl-PL" altLang="pl-PL" sz="22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en-US" sz="2000" dirty="0">
                <a:latin typeface="Consolas" panose="020B0609020204030204" pitchFamily="49" charset="0"/>
              </a:rPr>
              <a:t>d = {1: '</a:t>
            </a:r>
            <a:r>
              <a:rPr lang="en-US" sz="2000" dirty="0" err="1">
                <a:latin typeface="Consolas" panose="020B0609020204030204" pitchFamily="49" charset="0"/>
              </a:rPr>
              <a:t>abc</a:t>
            </a:r>
            <a:r>
              <a:rPr lang="en-US" sz="2000" dirty="0">
                <a:latin typeface="Consolas" panose="020B0609020204030204" pitchFamily="49" charset="0"/>
              </a:rPr>
              <a:t>', 'a': 10.7, '</a:t>
            </a:r>
            <a:r>
              <a:rPr lang="en-US" sz="2000" dirty="0" err="1">
                <a:latin typeface="Consolas" panose="020B0609020204030204" pitchFamily="49" charset="0"/>
              </a:rPr>
              <a:t>xyz</a:t>
            </a:r>
            <a:r>
              <a:rPr lang="en-US" sz="2000" dirty="0">
                <a:latin typeface="Consolas" panose="020B0609020204030204" pitchFamily="49" charset="0"/>
              </a:rPr>
              <a:t>': True}</a:t>
            </a:r>
            <a:endParaRPr lang="pl-PL" sz="2000" dirty="0">
              <a:latin typeface="Consolas" panose="020B0609020204030204" pitchFamily="49" charset="0"/>
            </a:endParaRPr>
          </a:p>
          <a:p>
            <a:pPr marL="0" indent="0">
              <a:buNone/>
            </a:pPr>
            <a:r>
              <a:rPr lang="pl-PL" sz="2000" dirty="0">
                <a:latin typeface="Consolas" panose="020B0609020204030204" pitchFamily="49" charset="0"/>
              </a:rPr>
              <a:t>for </a:t>
            </a:r>
            <a:r>
              <a:rPr lang="pl-PL" sz="2000" dirty="0" err="1">
                <a:latin typeface="Consolas" panose="020B0609020204030204" pitchFamily="49" charset="0"/>
              </a:rPr>
              <a:t>key</a:t>
            </a:r>
            <a:r>
              <a:rPr lang="pl-PL" sz="2000" dirty="0">
                <a:latin typeface="Consolas" panose="020B0609020204030204" pitchFamily="49" charset="0"/>
              </a:rPr>
              <a:t> in d</a:t>
            </a:r>
            <a:r>
              <a:rPr lang="en-US" sz="2000" dirty="0">
                <a:latin typeface="Consolas" panose="020B0609020204030204" pitchFamily="49" charset="0"/>
              </a:rPr>
              <a:t> :</a:t>
            </a:r>
            <a:endParaRPr lang="pl-PL" sz="2000" dirty="0">
              <a:latin typeface="Consolas" panose="020B0609020204030204" pitchFamily="49" charset="0"/>
            </a:endParaRPr>
          </a:p>
          <a:p>
            <a:pPr marL="0" indent="0">
              <a:lnSpc>
                <a:spcPct val="100000"/>
              </a:lnSpc>
              <a:spcBef>
                <a:spcPts val="0"/>
              </a:spcBef>
              <a:buNone/>
            </a:pPr>
            <a:r>
              <a:rPr lang="pl-PL"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(d[</a:t>
            </a:r>
            <a:r>
              <a:rPr lang="pl-PL" sz="2000" dirty="0" err="1">
                <a:latin typeface="Consolas" panose="020B0609020204030204" pitchFamily="49" charset="0"/>
              </a:rPr>
              <a:t>key</a:t>
            </a:r>
            <a:r>
              <a:rPr lang="pl-PL" sz="2000" dirty="0">
                <a:latin typeface="Consolas" panose="020B0609020204030204" pitchFamily="49" charset="0"/>
              </a:rPr>
              <a:t>])</a:t>
            </a:r>
            <a:endParaRPr lang="en-US" sz="2000" dirty="0">
              <a:latin typeface="Consolas" panose="020B0609020204030204" pitchFamily="49" charset="0"/>
            </a:endParaRPr>
          </a:p>
          <a:p>
            <a:pPr marL="0" indent="0">
              <a:lnSpc>
                <a:spcPct val="100000"/>
              </a:lnSpc>
              <a:spcBef>
                <a:spcPts val="0"/>
              </a:spcBef>
              <a:buNone/>
            </a:pPr>
            <a:endParaRPr lang="pl-PL" sz="2000" dirty="0">
              <a:solidFill>
                <a:srgbClr val="8B0000"/>
              </a:solidFill>
              <a:latin typeface="Consolas" panose="020B0609020204030204" pitchFamily="49" charset="0"/>
            </a:endParaRPr>
          </a:p>
          <a:p>
            <a:pPr marL="0" indent="0">
              <a:lnSpc>
                <a:spcPct val="100000"/>
              </a:lnSpc>
              <a:spcBef>
                <a:spcPts val="0"/>
              </a:spcBef>
              <a:buNone/>
            </a:pPr>
            <a:r>
              <a:rPr lang="pl-PL" sz="2000" dirty="0">
                <a:solidFill>
                  <a:srgbClr val="8B0000"/>
                </a:solidFill>
                <a:latin typeface="Consolas" panose="020B0609020204030204" pitchFamily="49" charset="0"/>
              </a:rPr>
              <a:t>abc</a:t>
            </a:r>
          </a:p>
          <a:p>
            <a:pPr marL="0" indent="0">
              <a:lnSpc>
                <a:spcPct val="100000"/>
              </a:lnSpc>
              <a:spcBef>
                <a:spcPts val="0"/>
              </a:spcBef>
              <a:buNone/>
            </a:pPr>
            <a:r>
              <a:rPr lang="pl-PL" sz="2000" dirty="0">
                <a:solidFill>
                  <a:srgbClr val="8B0000"/>
                </a:solidFill>
                <a:latin typeface="Consolas" panose="020B0609020204030204" pitchFamily="49" charset="0"/>
              </a:rPr>
              <a:t>10.7</a:t>
            </a:r>
          </a:p>
          <a:p>
            <a:pPr marL="0" indent="0">
              <a:lnSpc>
                <a:spcPct val="100000"/>
              </a:lnSpc>
              <a:spcBef>
                <a:spcPts val="0"/>
              </a:spcBef>
              <a:buNone/>
            </a:pPr>
            <a:r>
              <a:rPr lang="pl-PL" sz="2000" dirty="0">
                <a:solidFill>
                  <a:srgbClr val="8B0000"/>
                </a:solidFill>
                <a:latin typeface="Consolas" panose="020B0609020204030204" pitchFamily="49" charset="0"/>
              </a:rPr>
              <a:t>True</a:t>
            </a:r>
          </a:p>
          <a:p>
            <a:pPr marL="0" indent="0">
              <a:buNone/>
            </a:pPr>
            <a:endParaRPr lang="pl-PL" altLang="pl-PL" sz="2200" dirty="0">
              <a:latin typeface="Consolas" panose="020B0609020204030204" pitchFamily="49" charset="0"/>
            </a:endParaRPr>
          </a:p>
        </p:txBody>
      </p:sp>
    </p:spTree>
    <p:extLst>
      <p:ext uri="{BB962C8B-B14F-4D97-AF65-F5344CB8AC3E}">
        <p14:creationId xmlns:p14="http://schemas.microsoft.com/office/powerpoint/2010/main" val="41596702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Składnia języka </a:t>
            </a:r>
            <a:r>
              <a:rPr lang="pl-PL" altLang="pl-PL" dirty="0" err="1"/>
              <a:t>Python</a:t>
            </a:r>
            <a:r>
              <a:rPr lang="pl-PL" altLang="pl-PL" dirty="0"/>
              <a:t> </a:t>
            </a:r>
          </a:p>
        </p:txBody>
      </p:sp>
      <p:sp>
        <p:nvSpPr>
          <p:cNvPr id="29701" name="Symbol zastępczy zawartości 2"/>
          <p:cNvSpPr>
            <a:spLocks noGrp="1"/>
          </p:cNvSpPr>
          <p:nvPr>
            <p:ph idx="1"/>
          </p:nvPr>
        </p:nvSpPr>
        <p:spPr>
          <a:xfrm>
            <a:off x="642148" y="1240196"/>
            <a:ext cx="5288135" cy="5000806"/>
          </a:xfrm>
        </p:spPr>
        <p:txBody>
          <a:bodyPr>
            <a:noAutofit/>
          </a:bodyPr>
          <a:lstStyle/>
          <a:p>
            <a:pPr marL="0" indent="0">
              <a:buNone/>
            </a:pPr>
            <a:r>
              <a:rPr lang="pl-PL" sz="2200" dirty="0"/>
              <a:t>Funkcja</a:t>
            </a:r>
            <a:r>
              <a:rPr lang="pl-PL" sz="2000" dirty="0">
                <a:latin typeface="Consolas" panose="020B0609020204030204" pitchFamily="49" charset="0"/>
              </a:rPr>
              <a:t> </a:t>
            </a:r>
            <a:r>
              <a:rPr lang="pl-PL" sz="2000" dirty="0" err="1">
                <a:latin typeface="Consolas" panose="020B0609020204030204" pitchFamily="49" charset="0"/>
              </a:rPr>
              <a:t>range</a:t>
            </a:r>
            <a:r>
              <a:rPr lang="pl-PL" sz="2000" dirty="0">
                <a:latin typeface="Consolas" panose="020B0609020204030204" pitchFamily="49" charset="0"/>
              </a:rPr>
              <a:t>()</a:t>
            </a:r>
          </a:p>
          <a:p>
            <a:pPr algn="just"/>
            <a:r>
              <a:rPr lang="pl-PL" altLang="pl-PL" sz="2000" dirty="0"/>
              <a:t> </a:t>
            </a:r>
            <a:r>
              <a:rPr lang="pl-PL" altLang="pl-PL" sz="2200" dirty="0"/>
              <a:t>Aby iterować po liczbach całkowitych korzystamy z funkcji </a:t>
            </a:r>
            <a:r>
              <a:rPr lang="pl-PL" sz="2000" dirty="0" err="1">
                <a:latin typeface="Consolas" panose="020B0609020204030204" pitchFamily="49" charset="0"/>
              </a:rPr>
              <a:t>range</a:t>
            </a:r>
            <a:r>
              <a:rPr lang="pl-PL" sz="2000" dirty="0">
                <a:latin typeface="Consolas" panose="020B0609020204030204" pitchFamily="49" charset="0"/>
              </a:rPr>
              <a:t>(start, stop, step) </a:t>
            </a:r>
            <a:r>
              <a:rPr lang="pl-PL" altLang="pl-PL" sz="2200" dirty="0"/>
              <a:t>generującej ciąg liczb całkowitych od </a:t>
            </a:r>
            <a:r>
              <a:rPr lang="pl-PL" sz="2000" dirty="0">
                <a:latin typeface="Consolas" panose="020B0609020204030204" pitchFamily="49" charset="0"/>
              </a:rPr>
              <a:t>start</a:t>
            </a:r>
            <a:r>
              <a:rPr lang="pl-PL" dirty="0">
                <a:latin typeface="Consolas" panose="020B0609020204030204" pitchFamily="49" charset="0"/>
              </a:rPr>
              <a:t> </a:t>
            </a:r>
            <a:r>
              <a:rPr lang="pl-PL" sz="2200" dirty="0"/>
              <a:t>do  </a:t>
            </a:r>
            <a:r>
              <a:rPr lang="pl-PL" sz="2000" dirty="0">
                <a:latin typeface="Consolas" panose="020B0609020204030204" pitchFamily="49" charset="0"/>
              </a:rPr>
              <a:t>stop-1 </a:t>
            </a:r>
            <a:r>
              <a:rPr lang="pl-PL" sz="2200" dirty="0"/>
              <a:t>z opcjonalnym krokiem</a:t>
            </a:r>
            <a:r>
              <a:rPr lang="pl-PL" sz="2000" dirty="0">
                <a:latin typeface="Consolas" panose="020B0609020204030204" pitchFamily="49" charset="0"/>
              </a:rPr>
              <a:t> step </a:t>
            </a:r>
            <a:r>
              <a:rPr lang="pl-PL" sz="2200" dirty="0"/>
              <a:t>(domyślnie równym 1) </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endParaRPr lang="pl-PL" sz="2000" dirty="0">
              <a:solidFill>
                <a:srgbClr val="000080"/>
              </a:solidFill>
              <a:latin typeface="Consolas" panose="020B0609020204030204" pitchFamily="49" charset="0"/>
            </a:endParaRPr>
          </a:p>
          <a:p>
            <a:pPr marL="0" indent="0">
              <a:buNone/>
            </a:pPr>
            <a:r>
              <a:rPr lang="pl-PL" sz="2000" dirty="0">
                <a:latin typeface="Consolas" panose="020B0609020204030204" pitchFamily="49" charset="0"/>
              </a:rPr>
              <a:t>sum</a:t>
            </a:r>
            <a:r>
              <a:rPr lang="en-US" sz="2000" dirty="0">
                <a:latin typeface="Consolas" panose="020B0609020204030204" pitchFamily="49" charset="0"/>
              </a:rPr>
              <a:t> </a:t>
            </a:r>
            <a:r>
              <a:rPr lang="pl-PL" sz="2000" dirty="0">
                <a:latin typeface="Consolas" panose="020B0609020204030204" pitchFamily="49" charset="0"/>
              </a:rPr>
              <a:t>= 0</a:t>
            </a:r>
          </a:p>
          <a:p>
            <a:pPr marL="0" indent="0">
              <a:buNone/>
            </a:pPr>
            <a:r>
              <a:rPr lang="pl-PL" sz="2000" dirty="0">
                <a:latin typeface="Consolas" panose="020B0609020204030204" pitchFamily="49" charset="0"/>
              </a:rPr>
              <a:t>for i in </a:t>
            </a:r>
            <a:r>
              <a:rPr lang="pl-PL" sz="2000" dirty="0" err="1">
                <a:latin typeface="Consolas" panose="020B0609020204030204" pitchFamily="49" charset="0"/>
              </a:rPr>
              <a:t>range</a:t>
            </a:r>
            <a:r>
              <a:rPr lang="pl-PL" sz="2000" dirty="0">
                <a:latin typeface="Consolas" panose="020B0609020204030204" pitchFamily="49" charset="0"/>
              </a:rPr>
              <a:t>(1,10)</a:t>
            </a:r>
            <a:r>
              <a:rPr lang="en-US" sz="2000" dirty="0">
                <a:latin typeface="Consolas" panose="020B0609020204030204" pitchFamily="49" charset="0"/>
              </a:rPr>
              <a:t> :</a:t>
            </a:r>
            <a:endParaRPr lang="pl-PL" sz="2000" dirty="0">
              <a:latin typeface="Consolas" panose="020B0609020204030204" pitchFamily="49" charset="0"/>
            </a:endParaRPr>
          </a:p>
          <a:p>
            <a:pPr marL="0" indent="0">
              <a:lnSpc>
                <a:spcPct val="100000"/>
              </a:lnSpc>
              <a:spcBef>
                <a:spcPts val="0"/>
              </a:spcBef>
              <a:buNone/>
            </a:pPr>
            <a:r>
              <a:rPr lang="pl-PL" sz="2000" dirty="0">
                <a:latin typeface="Consolas" panose="020B0609020204030204" pitchFamily="49" charset="0"/>
              </a:rPr>
              <a:t>    sum = sum + i</a:t>
            </a:r>
            <a:endParaRPr lang="en-US" sz="2000" dirty="0">
              <a:latin typeface="Consolas" panose="020B0609020204030204" pitchFamily="49" charset="0"/>
            </a:endParaRPr>
          </a:p>
          <a:p>
            <a:pPr marL="0" indent="0">
              <a:lnSpc>
                <a:spcPct val="100000"/>
              </a:lnSpc>
              <a:spcBef>
                <a:spcPts val="0"/>
              </a:spcBef>
              <a:buNone/>
            </a:pPr>
            <a:r>
              <a:rPr lang="pl-PL" sz="2000" dirty="0" err="1">
                <a:latin typeface="Consolas" panose="020B0609020204030204" pitchFamily="49" charset="0"/>
              </a:rPr>
              <a:t>print</a:t>
            </a:r>
            <a:r>
              <a:rPr lang="pl-PL" sz="2000" dirty="0">
                <a:latin typeface="Consolas" panose="020B0609020204030204" pitchFamily="49" charset="0"/>
              </a:rPr>
              <a:t>(sum)</a:t>
            </a:r>
          </a:p>
          <a:p>
            <a:pPr marL="0" indent="0">
              <a:lnSpc>
                <a:spcPct val="100000"/>
              </a:lnSpc>
              <a:spcBef>
                <a:spcPts val="0"/>
              </a:spcBef>
              <a:buNone/>
            </a:pPr>
            <a:endParaRPr lang="pl-PL" sz="2000" dirty="0">
              <a:solidFill>
                <a:srgbClr val="8B0000"/>
              </a:solidFill>
              <a:latin typeface="Consolas" panose="020B0609020204030204" pitchFamily="49" charset="0"/>
            </a:endParaRPr>
          </a:p>
          <a:p>
            <a:pPr marL="0" indent="0">
              <a:lnSpc>
                <a:spcPct val="100000"/>
              </a:lnSpc>
              <a:spcBef>
                <a:spcPts val="0"/>
              </a:spcBef>
              <a:buNone/>
            </a:pPr>
            <a:r>
              <a:rPr lang="pl-PL" sz="2000" dirty="0">
                <a:solidFill>
                  <a:srgbClr val="8B0000"/>
                </a:solidFill>
                <a:latin typeface="Consolas" panose="020B0609020204030204" pitchFamily="49" charset="0"/>
              </a:rPr>
              <a:t>45</a:t>
            </a:r>
          </a:p>
          <a:p>
            <a:pPr marL="0" indent="0">
              <a:lnSpc>
                <a:spcPct val="100000"/>
              </a:lnSpc>
              <a:spcBef>
                <a:spcPts val="0"/>
              </a:spcBef>
              <a:buNone/>
            </a:pP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lgn="just">
              <a:buNone/>
            </a:pP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63</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261718" y="1240196"/>
            <a:ext cx="5288136"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l-PL" sz="2200" dirty="0"/>
              <a:t>Funkcja</a:t>
            </a:r>
            <a:r>
              <a:rPr lang="pl-PL" sz="2000" dirty="0">
                <a:latin typeface="Consolas" panose="020B0609020204030204" pitchFamily="49" charset="0"/>
              </a:rPr>
              <a:t> </a:t>
            </a:r>
            <a:r>
              <a:rPr lang="pl-PL" sz="2000" dirty="0" err="1">
                <a:latin typeface="Consolas" panose="020B0609020204030204" pitchFamily="49" charset="0"/>
              </a:rPr>
              <a:t>enumerate</a:t>
            </a:r>
            <a:r>
              <a:rPr lang="pl-PL" sz="2000" dirty="0">
                <a:latin typeface="Consolas" panose="020B0609020204030204" pitchFamily="49" charset="0"/>
              </a:rPr>
              <a:t>()</a:t>
            </a:r>
          </a:p>
          <a:p>
            <a:pPr algn="just"/>
            <a:r>
              <a:rPr lang="pl-PL" sz="2200" dirty="0"/>
              <a:t> Aby indeksować elementy listy liczbami całkowitymi korzystamy z funkcji </a:t>
            </a:r>
            <a:r>
              <a:rPr lang="pl-PL" sz="2000" dirty="0" err="1">
                <a:latin typeface="Consolas" panose="020B0609020204030204" pitchFamily="49" charset="0"/>
              </a:rPr>
              <a:t>enumerate</a:t>
            </a:r>
            <a:r>
              <a:rPr lang="pl-PL" sz="2000" dirty="0">
                <a:latin typeface="Consolas" panose="020B0609020204030204" pitchFamily="49" charset="0"/>
              </a:rPr>
              <a:t>()</a:t>
            </a:r>
            <a:endParaRPr lang="pl-PL" sz="2000" dirty="0"/>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en-US" sz="2000" dirty="0">
                <a:latin typeface="Consolas" panose="020B0609020204030204" pitchFamily="49" charset="0"/>
              </a:rPr>
              <a:t>l = [1, 'a</a:t>
            </a:r>
            <a:r>
              <a:rPr lang="pl-PL" sz="2000" dirty="0" err="1">
                <a:latin typeface="Consolas" panose="020B0609020204030204" pitchFamily="49" charset="0"/>
              </a:rPr>
              <a:t>bc</a:t>
            </a:r>
            <a:r>
              <a:rPr lang="en-US" sz="2000" dirty="0">
                <a:latin typeface="Consolas" panose="020B0609020204030204" pitchFamily="49" charset="0"/>
              </a:rPr>
              <a:t>', 10.7, True] </a:t>
            </a:r>
            <a:endParaRPr lang="pl-PL" sz="2000" dirty="0">
              <a:latin typeface="Consolas" panose="020B0609020204030204" pitchFamily="49" charset="0"/>
            </a:endParaRPr>
          </a:p>
          <a:p>
            <a:pPr marL="0" indent="0">
              <a:buNone/>
            </a:pPr>
            <a:r>
              <a:rPr lang="pl-PL" sz="2000" dirty="0">
                <a:latin typeface="Consolas" panose="020B0609020204030204" pitchFamily="49" charset="0"/>
              </a:rPr>
              <a:t>for i, </a:t>
            </a:r>
            <a:r>
              <a:rPr lang="pl-PL" sz="2000" dirty="0" err="1">
                <a:latin typeface="Consolas" panose="020B0609020204030204" pitchFamily="49" charset="0"/>
              </a:rPr>
              <a:t>elem</a:t>
            </a:r>
            <a:r>
              <a:rPr lang="pl-PL" sz="2000" dirty="0">
                <a:latin typeface="Consolas" panose="020B0609020204030204" pitchFamily="49" charset="0"/>
              </a:rPr>
              <a:t> in </a:t>
            </a:r>
            <a:r>
              <a:rPr lang="pl-PL" sz="2000" dirty="0" err="1">
                <a:latin typeface="Consolas" panose="020B0609020204030204" pitchFamily="49" charset="0"/>
              </a:rPr>
              <a:t>enumerate</a:t>
            </a:r>
            <a:r>
              <a:rPr lang="pl-PL" sz="2000" dirty="0">
                <a:latin typeface="Consolas" panose="020B0609020204030204" pitchFamily="49" charset="0"/>
              </a:rPr>
              <a:t>(l)</a:t>
            </a:r>
            <a:r>
              <a:rPr lang="en-US" sz="2000" dirty="0">
                <a:latin typeface="Consolas" panose="020B0609020204030204" pitchFamily="49" charset="0"/>
              </a:rPr>
              <a:t> :</a:t>
            </a:r>
            <a:endParaRPr lang="pl-PL" sz="2000" dirty="0">
              <a:latin typeface="Consolas" panose="020B0609020204030204" pitchFamily="49" charset="0"/>
            </a:endParaRPr>
          </a:p>
          <a:p>
            <a:pPr marL="0" indent="0">
              <a:lnSpc>
                <a:spcPct val="100000"/>
              </a:lnSpc>
              <a:spcBef>
                <a:spcPts val="0"/>
              </a:spcBef>
              <a:buNone/>
            </a:pPr>
            <a:r>
              <a:rPr lang="pl-PL" sz="2000" dirty="0">
                <a:latin typeface="Consolas" panose="020B0609020204030204" pitchFamily="49" charset="0"/>
              </a:rPr>
              <a:t>    </a:t>
            </a:r>
            <a:r>
              <a:rPr lang="pl-PL" sz="2000" dirty="0" err="1">
                <a:latin typeface="Consolas" panose="020B0609020204030204" pitchFamily="49" charset="0"/>
              </a:rPr>
              <a:t>print</a:t>
            </a:r>
            <a:r>
              <a:rPr lang="pl-PL" sz="2000" dirty="0">
                <a:latin typeface="Consolas" panose="020B0609020204030204" pitchFamily="49" charset="0"/>
              </a:rPr>
              <a:t>(</a:t>
            </a:r>
            <a:r>
              <a:rPr lang="pl-PL" sz="2000" dirty="0" err="1">
                <a:latin typeface="Consolas" panose="020B0609020204030204" pitchFamily="49" charset="0"/>
              </a:rPr>
              <a:t>str</a:t>
            </a:r>
            <a:r>
              <a:rPr lang="pl-PL" sz="2000" dirty="0">
                <a:latin typeface="Consolas" panose="020B0609020204030204" pitchFamily="49" charset="0"/>
              </a:rPr>
              <a:t>(i)+" "+</a:t>
            </a:r>
            <a:r>
              <a:rPr lang="pl-PL" sz="2000" dirty="0" err="1">
                <a:latin typeface="Consolas" panose="020B0609020204030204" pitchFamily="49" charset="0"/>
              </a:rPr>
              <a:t>str</a:t>
            </a:r>
            <a:r>
              <a:rPr lang="pl-PL" sz="2000" dirty="0">
                <a:latin typeface="Consolas" panose="020B0609020204030204" pitchFamily="49" charset="0"/>
              </a:rPr>
              <a:t>(</a:t>
            </a:r>
            <a:r>
              <a:rPr lang="pl-PL" sz="2000" dirty="0" err="1">
                <a:latin typeface="Consolas" panose="020B0609020204030204" pitchFamily="49" charset="0"/>
              </a:rPr>
              <a:t>elem</a:t>
            </a:r>
            <a:r>
              <a:rPr lang="pl-PL" sz="2000" dirty="0">
                <a:latin typeface="Consolas" panose="020B0609020204030204" pitchFamily="49" charset="0"/>
              </a:rPr>
              <a:t>))</a:t>
            </a:r>
            <a:endParaRPr lang="en-US" sz="2000" dirty="0">
              <a:latin typeface="Consolas" panose="020B0609020204030204" pitchFamily="49" charset="0"/>
            </a:endParaRPr>
          </a:p>
          <a:p>
            <a:pPr marL="0" indent="0">
              <a:lnSpc>
                <a:spcPct val="100000"/>
              </a:lnSpc>
              <a:spcBef>
                <a:spcPts val="0"/>
              </a:spcBef>
              <a:buNone/>
            </a:pPr>
            <a:endParaRPr lang="pl-PL" sz="2000" dirty="0">
              <a:solidFill>
                <a:srgbClr val="8B0000"/>
              </a:solidFill>
              <a:latin typeface="Consolas" panose="020B0609020204030204" pitchFamily="49" charset="0"/>
            </a:endParaRPr>
          </a:p>
          <a:p>
            <a:pPr marL="0" indent="0">
              <a:lnSpc>
                <a:spcPct val="100000"/>
              </a:lnSpc>
              <a:spcBef>
                <a:spcPts val="0"/>
              </a:spcBef>
              <a:buNone/>
            </a:pPr>
            <a:r>
              <a:rPr lang="en-US" sz="2000" dirty="0">
                <a:solidFill>
                  <a:srgbClr val="8B0000"/>
                </a:solidFill>
                <a:latin typeface="Consolas" panose="020B0609020204030204" pitchFamily="49" charset="0"/>
              </a:rPr>
              <a:t>0 1</a:t>
            </a:r>
          </a:p>
          <a:p>
            <a:pPr marL="0" indent="0">
              <a:lnSpc>
                <a:spcPct val="100000"/>
              </a:lnSpc>
              <a:spcBef>
                <a:spcPts val="0"/>
              </a:spcBef>
              <a:buNone/>
            </a:pPr>
            <a:r>
              <a:rPr lang="en-US" sz="2000" dirty="0">
                <a:solidFill>
                  <a:srgbClr val="8B0000"/>
                </a:solidFill>
                <a:latin typeface="Consolas" panose="020B0609020204030204" pitchFamily="49" charset="0"/>
              </a:rPr>
              <a:t>1 </a:t>
            </a:r>
            <a:r>
              <a:rPr lang="en-US" sz="2000" dirty="0" err="1">
                <a:solidFill>
                  <a:srgbClr val="8B0000"/>
                </a:solidFill>
                <a:latin typeface="Consolas" panose="020B0609020204030204" pitchFamily="49" charset="0"/>
              </a:rPr>
              <a:t>abc</a:t>
            </a:r>
            <a:endParaRPr lang="en-US" sz="2000" dirty="0">
              <a:solidFill>
                <a:srgbClr val="8B0000"/>
              </a:solidFill>
              <a:latin typeface="Consolas" panose="020B0609020204030204" pitchFamily="49" charset="0"/>
            </a:endParaRPr>
          </a:p>
          <a:p>
            <a:pPr marL="0" indent="0">
              <a:lnSpc>
                <a:spcPct val="100000"/>
              </a:lnSpc>
              <a:spcBef>
                <a:spcPts val="0"/>
              </a:spcBef>
              <a:buNone/>
            </a:pPr>
            <a:r>
              <a:rPr lang="en-US" sz="2000" dirty="0">
                <a:solidFill>
                  <a:srgbClr val="8B0000"/>
                </a:solidFill>
                <a:latin typeface="Consolas" panose="020B0609020204030204" pitchFamily="49" charset="0"/>
              </a:rPr>
              <a:t>2 10.7</a:t>
            </a:r>
          </a:p>
          <a:p>
            <a:pPr marL="0" indent="0">
              <a:lnSpc>
                <a:spcPct val="100000"/>
              </a:lnSpc>
              <a:spcBef>
                <a:spcPts val="0"/>
              </a:spcBef>
              <a:buNone/>
            </a:pPr>
            <a:r>
              <a:rPr lang="en-US" sz="2000" dirty="0">
                <a:solidFill>
                  <a:srgbClr val="8B0000"/>
                </a:solidFill>
                <a:latin typeface="Consolas" panose="020B0609020204030204" pitchFamily="49" charset="0"/>
              </a:rPr>
              <a:t>3 True</a:t>
            </a:r>
            <a:endParaRPr lang="pl-PL" sz="2000" dirty="0">
              <a:solidFill>
                <a:srgbClr val="8B0000"/>
              </a:solidFill>
              <a:latin typeface="Consolas" panose="020B0609020204030204" pitchFamily="49" charset="0"/>
            </a:endParaRPr>
          </a:p>
          <a:p>
            <a:pPr marL="0" indent="0">
              <a:buNone/>
            </a:pPr>
            <a:endParaRPr lang="pl-PL" altLang="pl-PL" sz="2200" dirty="0">
              <a:latin typeface="Consolas" panose="020B0609020204030204" pitchFamily="49" charset="0"/>
            </a:endParaRPr>
          </a:p>
        </p:txBody>
      </p:sp>
    </p:spTree>
    <p:extLst>
      <p:ext uri="{BB962C8B-B14F-4D97-AF65-F5344CB8AC3E}">
        <p14:creationId xmlns:p14="http://schemas.microsoft.com/office/powerpoint/2010/main" val="821478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Składnia języka </a:t>
            </a:r>
            <a:r>
              <a:rPr lang="pl-PL" altLang="pl-PL" dirty="0" err="1"/>
              <a:t>Python</a:t>
            </a:r>
            <a:r>
              <a:rPr lang="pl-PL" altLang="pl-PL" dirty="0"/>
              <a:t> </a:t>
            </a:r>
          </a:p>
        </p:txBody>
      </p:sp>
      <p:sp>
        <p:nvSpPr>
          <p:cNvPr id="29701" name="Symbol zastępczy zawartości 2"/>
          <p:cNvSpPr>
            <a:spLocks noGrp="1"/>
          </p:cNvSpPr>
          <p:nvPr>
            <p:ph idx="1"/>
          </p:nvPr>
        </p:nvSpPr>
        <p:spPr>
          <a:xfrm>
            <a:off x="642147" y="1876467"/>
            <a:ext cx="5453853" cy="4239300"/>
          </a:xfrm>
        </p:spPr>
        <p:txBody>
          <a:bodyPr>
            <a:noAutofit/>
          </a:bodyPr>
          <a:lstStyle/>
          <a:p>
            <a:r>
              <a:rPr lang="pl-PL" altLang="pl-PL" sz="2200" dirty="0"/>
              <a:t> W </a:t>
            </a:r>
            <a:r>
              <a:rPr lang="pl-PL" altLang="pl-PL" sz="2200" dirty="0" err="1"/>
              <a:t>Pythonie</a:t>
            </a:r>
            <a:r>
              <a:rPr lang="pl-PL" altLang="pl-PL" sz="2200" dirty="0"/>
              <a:t> funkcje definiujemy za pomocą słowa kluczowego </a:t>
            </a:r>
            <a:r>
              <a:rPr lang="pl-PL" altLang="pl-PL" sz="2200" dirty="0">
                <a:latin typeface="Consolas" panose="020B0609020204030204" pitchFamily="49" charset="0"/>
              </a:rPr>
              <a:t>def</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pl-PL" sz="2000" dirty="0">
                <a:latin typeface="Consolas" panose="020B0609020204030204" pitchFamily="49" charset="0"/>
              </a:rPr>
              <a:t>def </a:t>
            </a:r>
            <a:r>
              <a:rPr lang="pl-PL" sz="2000" dirty="0" err="1">
                <a:latin typeface="Consolas" panose="020B0609020204030204" pitchFamily="49" charset="0"/>
              </a:rPr>
              <a:t>sum_of_powers</a:t>
            </a:r>
            <a:r>
              <a:rPr lang="pl-PL" sz="2000" dirty="0">
                <a:latin typeface="Consolas" panose="020B0609020204030204" pitchFamily="49" charset="0"/>
              </a:rPr>
              <a:t>(l, n)</a:t>
            </a:r>
            <a:r>
              <a:rPr lang="en-US" sz="2000" dirty="0">
                <a:latin typeface="Consolas" panose="020B0609020204030204" pitchFamily="49" charset="0"/>
              </a:rPr>
              <a:t>:</a:t>
            </a:r>
            <a:endParaRPr lang="pl-PL" sz="2000" dirty="0">
              <a:latin typeface="Consolas" panose="020B0609020204030204" pitchFamily="49" charset="0"/>
            </a:endParaRPr>
          </a:p>
          <a:p>
            <a:pPr marL="0" indent="0">
              <a:lnSpc>
                <a:spcPct val="100000"/>
              </a:lnSpc>
              <a:spcBef>
                <a:spcPts val="0"/>
              </a:spcBef>
              <a:buNone/>
            </a:pPr>
            <a:r>
              <a:rPr lang="pl-PL" sz="2000" dirty="0">
                <a:latin typeface="Consolas" panose="020B0609020204030204" pitchFamily="49" charset="0"/>
              </a:rPr>
              <a:t>    sum = 0</a:t>
            </a:r>
          </a:p>
          <a:p>
            <a:pPr marL="0" indent="0">
              <a:lnSpc>
                <a:spcPct val="100000"/>
              </a:lnSpc>
              <a:spcBef>
                <a:spcPts val="0"/>
              </a:spcBef>
              <a:buNone/>
            </a:pPr>
            <a:r>
              <a:rPr lang="pl-PL" sz="2000" dirty="0">
                <a:latin typeface="Consolas" panose="020B0609020204030204" pitchFamily="49" charset="0"/>
              </a:rPr>
              <a:t>    for </a:t>
            </a:r>
            <a:r>
              <a:rPr lang="pl-PL" sz="2000" dirty="0" err="1">
                <a:latin typeface="Consolas" panose="020B0609020204030204" pitchFamily="49" charset="0"/>
              </a:rPr>
              <a:t>elem</a:t>
            </a:r>
            <a:r>
              <a:rPr lang="pl-PL" sz="2000" dirty="0">
                <a:latin typeface="Consolas" panose="020B0609020204030204" pitchFamily="49" charset="0"/>
              </a:rPr>
              <a:t> in l: </a:t>
            </a:r>
          </a:p>
          <a:p>
            <a:pPr marL="0" indent="0">
              <a:lnSpc>
                <a:spcPct val="100000"/>
              </a:lnSpc>
              <a:spcBef>
                <a:spcPts val="0"/>
              </a:spcBef>
              <a:buNone/>
            </a:pPr>
            <a:r>
              <a:rPr lang="pl-PL" sz="2000" dirty="0">
                <a:latin typeface="Consolas" panose="020B0609020204030204" pitchFamily="49" charset="0"/>
              </a:rPr>
              <a:t>        sum = sum + </a:t>
            </a:r>
            <a:r>
              <a:rPr lang="pl-PL" sz="2000" dirty="0" err="1">
                <a:latin typeface="Consolas" panose="020B0609020204030204" pitchFamily="49" charset="0"/>
              </a:rPr>
              <a:t>elem</a:t>
            </a:r>
            <a:r>
              <a:rPr lang="pl-PL" sz="2000" dirty="0">
                <a:latin typeface="Consolas" panose="020B0609020204030204" pitchFamily="49" charset="0"/>
              </a:rPr>
              <a:t>**n</a:t>
            </a:r>
          </a:p>
          <a:p>
            <a:pPr marL="0" indent="0">
              <a:lnSpc>
                <a:spcPct val="100000"/>
              </a:lnSpc>
              <a:spcBef>
                <a:spcPts val="0"/>
              </a:spcBef>
              <a:buNone/>
            </a:pPr>
            <a:r>
              <a:rPr lang="pl-PL" sz="2000" dirty="0">
                <a:latin typeface="Consolas" panose="020B0609020204030204" pitchFamily="49" charset="0"/>
              </a:rPr>
              <a:t>    return(sum)</a:t>
            </a:r>
            <a:endParaRPr lang="en-US" sz="2000" dirty="0">
              <a:latin typeface="Consolas" panose="020B0609020204030204" pitchFamily="49" charset="0"/>
            </a:endParaRPr>
          </a:p>
          <a:p>
            <a:pPr marL="0" indent="0">
              <a:lnSpc>
                <a:spcPct val="100000"/>
              </a:lnSpc>
              <a:spcBef>
                <a:spcPts val="0"/>
              </a:spcBef>
              <a:buNone/>
            </a:pPr>
            <a:endParaRPr lang="pl-PL" sz="2000" dirty="0">
              <a:latin typeface="Consolas" panose="020B0609020204030204" pitchFamily="49" charset="0"/>
            </a:endParaRPr>
          </a:p>
          <a:p>
            <a:pPr marL="0" indent="0">
              <a:lnSpc>
                <a:spcPct val="100000"/>
              </a:lnSpc>
              <a:spcBef>
                <a:spcPts val="0"/>
              </a:spcBef>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sum_of_powers</a:t>
            </a:r>
            <a:r>
              <a:rPr lang="en-US" sz="2000" dirty="0">
                <a:latin typeface="Consolas" panose="020B0609020204030204" pitchFamily="49" charset="0"/>
              </a:rPr>
              <a:t>([1,2,3,4]</a:t>
            </a:r>
            <a:r>
              <a:rPr lang="pl-PL" sz="2000" dirty="0">
                <a:latin typeface="Consolas" panose="020B0609020204030204" pitchFamily="49" charset="0"/>
              </a:rPr>
              <a:t>, 3</a:t>
            </a:r>
            <a:r>
              <a:rPr lang="en-US" sz="2000" dirty="0">
                <a:latin typeface="Consolas" panose="020B0609020204030204" pitchFamily="49" charset="0"/>
              </a:rPr>
              <a:t>)</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100</a:t>
            </a: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64</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Możemy definiować wartości domyślne argumentów funkcji. Jeżeli funkcja zostanie wywołana bez takich argumentów, to przyjmą one domyślne wartości</a:t>
            </a:r>
            <a:endParaRPr lang="pl-PL" altLang="pl-PL" sz="22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pl-PL" sz="2000" dirty="0">
                <a:latin typeface="Consolas" panose="020B0609020204030204" pitchFamily="49" charset="0"/>
              </a:rPr>
              <a:t>def </a:t>
            </a:r>
            <a:r>
              <a:rPr lang="pl-PL" sz="2000" dirty="0" err="1">
                <a:latin typeface="Consolas" panose="020B0609020204030204" pitchFamily="49" charset="0"/>
              </a:rPr>
              <a:t>sum_of_powers</a:t>
            </a:r>
            <a:r>
              <a:rPr lang="pl-PL" sz="2000" dirty="0">
                <a:latin typeface="Consolas" panose="020B0609020204030204" pitchFamily="49" charset="0"/>
              </a:rPr>
              <a:t>(l, n=2)</a:t>
            </a:r>
            <a:r>
              <a:rPr lang="en-US" sz="2000" dirty="0">
                <a:latin typeface="Consolas" panose="020B0609020204030204" pitchFamily="49" charset="0"/>
              </a:rPr>
              <a:t>:</a:t>
            </a:r>
            <a:endParaRPr lang="pl-PL" sz="2000" dirty="0">
              <a:latin typeface="Consolas" panose="020B0609020204030204" pitchFamily="49" charset="0"/>
            </a:endParaRPr>
          </a:p>
          <a:p>
            <a:pPr marL="0" indent="0">
              <a:lnSpc>
                <a:spcPct val="100000"/>
              </a:lnSpc>
              <a:spcBef>
                <a:spcPts val="0"/>
              </a:spcBef>
              <a:buNone/>
            </a:pPr>
            <a:r>
              <a:rPr lang="pl-PL" sz="2000" dirty="0">
                <a:latin typeface="Consolas" panose="020B0609020204030204" pitchFamily="49" charset="0"/>
              </a:rPr>
              <a:t>    sum = 0</a:t>
            </a:r>
          </a:p>
          <a:p>
            <a:pPr marL="0" indent="0">
              <a:lnSpc>
                <a:spcPct val="100000"/>
              </a:lnSpc>
              <a:spcBef>
                <a:spcPts val="0"/>
              </a:spcBef>
              <a:buNone/>
            </a:pPr>
            <a:r>
              <a:rPr lang="pl-PL" sz="2000" dirty="0">
                <a:latin typeface="Consolas" panose="020B0609020204030204" pitchFamily="49" charset="0"/>
              </a:rPr>
              <a:t>    for </a:t>
            </a:r>
            <a:r>
              <a:rPr lang="pl-PL" sz="2000" dirty="0" err="1">
                <a:latin typeface="Consolas" panose="020B0609020204030204" pitchFamily="49" charset="0"/>
              </a:rPr>
              <a:t>elem</a:t>
            </a:r>
            <a:r>
              <a:rPr lang="pl-PL" sz="2000" dirty="0">
                <a:latin typeface="Consolas" panose="020B0609020204030204" pitchFamily="49" charset="0"/>
              </a:rPr>
              <a:t> in l: </a:t>
            </a:r>
          </a:p>
          <a:p>
            <a:pPr marL="0" indent="0">
              <a:lnSpc>
                <a:spcPct val="100000"/>
              </a:lnSpc>
              <a:spcBef>
                <a:spcPts val="0"/>
              </a:spcBef>
              <a:buNone/>
            </a:pPr>
            <a:r>
              <a:rPr lang="pl-PL" sz="2000" dirty="0">
                <a:latin typeface="Consolas" panose="020B0609020204030204" pitchFamily="49" charset="0"/>
              </a:rPr>
              <a:t>        sum = sum + </a:t>
            </a:r>
            <a:r>
              <a:rPr lang="pl-PL" sz="2000" dirty="0" err="1">
                <a:latin typeface="Consolas" panose="020B0609020204030204" pitchFamily="49" charset="0"/>
              </a:rPr>
              <a:t>elem</a:t>
            </a:r>
            <a:r>
              <a:rPr lang="pl-PL" sz="2000" dirty="0">
                <a:latin typeface="Consolas" panose="020B0609020204030204" pitchFamily="49" charset="0"/>
              </a:rPr>
              <a:t>**n</a:t>
            </a:r>
          </a:p>
          <a:p>
            <a:pPr marL="0" indent="0">
              <a:lnSpc>
                <a:spcPct val="100000"/>
              </a:lnSpc>
              <a:spcBef>
                <a:spcPts val="0"/>
              </a:spcBef>
              <a:buNone/>
            </a:pPr>
            <a:r>
              <a:rPr lang="pl-PL" sz="2000" dirty="0">
                <a:latin typeface="Consolas" panose="020B0609020204030204" pitchFamily="49" charset="0"/>
              </a:rPr>
              <a:t>    return(sum)</a:t>
            </a:r>
            <a:endParaRPr lang="en-US" sz="2000" dirty="0">
              <a:latin typeface="Consolas" panose="020B0609020204030204" pitchFamily="49" charset="0"/>
            </a:endParaRPr>
          </a:p>
          <a:p>
            <a:pPr marL="0" indent="0">
              <a:lnSpc>
                <a:spcPct val="100000"/>
              </a:lnSpc>
              <a:spcBef>
                <a:spcPts val="0"/>
              </a:spcBef>
              <a:buNone/>
            </a:pPr>
            <a:endParaRPr lang="pl-PL" sz="2000" dirty="0">
              <a:latin typeface="Consolas" panose="020B0609020204030204" pitchFamily="49" charset="0"/>
            </a:endParaRPr>
          </a:p>
          <a:p>
            <a:pPr marL="0" indent="0">
              <a:lnSpc>
                <a:spcPct val="100000"/>
              </a:lnSpc>
              <a:spcBef>
                <a:spcPts val="0"/>
              </a:spcBef>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sum_of_powers</a:t>
            </a:r>
            <a:r>
              <a:rPr lang="en-US" sz="2000" dirty="0">
                <a:latin typeface="Consolas" panose="020B0609020204030204" pitchFamily="49" charset="0"/>
              </a:rPr>
              <a:t>([1,2,3,4])</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30</a:t>
            </a: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3" y="1240196"/>
            <a:ext cx="11215465" cy="430887"/>
          </a:xfrm>
          <a:prstGeom prst="rect">
            <a:avLst/>
          </a:prstGeom>
          <a:noFill/>
        </p:spPr>
        <p:txBody>
          <a:bodyPr wrap="square" rtlCol="0">
            <a:spAutoFit/>
          </a:bodyPr>
          <a:lstStyle/>
          <a:p>
            <a:r>
              <a:rPr lang="pl-PL" sz="2200" dirty="0"/>
              <a:t>Funkcje</a:t>
            </a:r>
            <a:endParaRPr lang="pl-PL" sz="2000" dirty="0">
              <a:latin typeface="Consolas" panose="020B0609020204030204" pitchFamily="49" charset="0"/>
            </a:endParaRPr>
          </a:p>
        </p:txBody>
      </p:sp>
    </p:spTree>
    <p:extLst>
      <p:ext uri="{BB962C8B-B14F-4D97-AF65-F5344CB8AC3E}">
        <p14:creationId xmlns:p14="http://schemas.microsoft.com/office/powerpoint/2010/main" val="2115870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Składnia języka </a:t>
            </a:r>
            <a:r>
              <a:rPr lang="pl-PL" altLang="pl-PL" dirty="0" err="1"/>
              <a:t>Python</a:t>
            </a:r>
            <a:r>
              <a:rPr lang="pl-PL" altLang="pl-PL" dirty="0"/>
              <a:t> </a:t>
            </a:r>
          </a:p>
        </p:txBody>
      </p:sp>
      <p:sp>
        <p:nvSpPr>
          <p:cNvPr id="29701" name="Symbol zastępczy zawartości 2"/>
          <p:cNvSpPr>
            <a:spLocks noGrp="1"/>
          </p:cNvSpPr>
          <p:nvPr>
            <p:ph idx="1"/>
          </p:nvPr>
        </p:nvSpPr>
        <p:spPr>
          <a:xfrm>
            <a:off x="642147" y="1074198"/>
            <a:ext cx="5453853" cy="5041569"/>
          </a:xfrm>
        </p:spPr>
        <p:txBody>
          <a:bodyPr>
            <a:noAutofit/>
          </a:bodyPr>
          <a:lstStyle/>
          <a:p>
            <a:pPr algn="just"/>
            <a:r>
              <a:rPr lang="pl-PL" altLang="pl-PL" sz="2200" dirty="0"/>
              <a:t> W </a:t>
            </a:r>
            <a:r>
              <a:rPr lang="pl-PL" altLang="pl-PL" sz="2200" dirty="0" err="1"/>
              <a:t>Pythonie</a:t>
            </a:r>
            <a:r>
              <a:rPr lang="pl-PL" altLang="pl-PL" sz="2200" dirty="0"/>
              <a:t> możemy wykorzystywać argumenty nazwane. Kolejność argumentów nazwanych nie ma znaczenia</a:t>
            </a:r>
            <a:endParaRPr lang="pl-PL" altLang="pl-PL" sz="22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pl-PL" sz="2000" dirty="0">
                <a:latin typeface="Consolas" panose="020B0609020204030204" pitchFamily="49" charset="0"/>
              </a:rPr>
              <a:t>def </a:t>
            </a:r>
            <a:r>
              <a:rPr lang="pl-PL" sz="2000" dirty="0" err="1">
                <a:latin typeface="Consolas" panose="020B0609020204030204" pitchFamily="49" charset="0"/>
              </a:rPr>
              <a:t>sum_of_powers</a:t>
            </a:r>
            <a:r>
              <a:rPr lang="pl-PL" sz="2000" dirty="0">
                <a:latin typeface="Consolas" panose="020B0609020204030204" pitchFamily="49" charset="0"/>
              </a:rPr>
              <a:t>(l, n)</a:t>
            </a:r>
            <a:r>
              <a:rPr lang="en-US" sz="2000" dirty="0">
                <a:latin typeface="Consolas" panose="020B0609020204030204" pitchFamily="49" charset="0"/>
              </a:rPr>
              <a:t>:</a:t>
            </a:r>
            <a:endParaRPr lang="pl-PL" sz="2000" dirty="0">
              <a:latin typeface="Consolas" panose="020B0609020204030204" pitchFamily="49" charset="0"/>
            </a:endParaRPr>
          </a:p>
          <a:p>
            <a:pPr marL="0" indent="0">
              <a:lnSpc>
                <a:spcPct val="100000"/>
              </a:lnSpc>
              <a:spcBef>
                <a:spcPts val="0"/>
              </a:spcBef>
              <a:buNone/>
            </a:pPr>
            <a:r>
              <a:rPr lang="pl-PL" sz="2000" dirty="0">
                <a:latin typeface="Consolas" panose="020B0609020204030204" pitchFamily="49" charset="0"/>
              </a:rPr>
              <a:t>    sum = 0</a:t>
            </a:r>
          </a:p>
          <a:p>
            <a:pPr marL="0" indent="0">
              <a:lnSpc>
                <a:spcPct val="100000"/>
              </a:lnSpc>
              <a:spcBef>
                <a:spcPts val="0"/>
              </a:spcBef>
              <a:buNone/>
            </a:pPr>
            <a:r>
              <a:rPr lang="pl-PL" sz="2000" dirty="0">
                <a:latin typeface="Consolas" panose="020B0609020204030204" pitchFamily="49" charset="0"/>
              </a:rPr>
              <a:t>    for </a:t>
            </a:r>
            <a:r>
              <a:rPr lang="pl-PL" sz="2000" dirty="0" err="1">
                <a:latin typeface="Consolas" panose="020B0609020204030204" pitchFamily="49" charset="0"/>
              </a:rPr>
              <a:t>elem</a:t>
            </a:r>
            <a:r>
              <a:rPr lang="pl-PL" sz="2000" dirty="0">
                <a:latin typeface="Consolas" panose="020B0609020204030204" pitchFamily="49" charset="0"/>
              </a:rPr>
              <a:t> in l: </a:t>
            </a:r>
          </a:p>
          <a:p>
            <a:pPr marL="0" indent="0">
              <a:lnSpc>
                <a:spcPct val="100000"/>
              </a:lnSpc>
              <a:spcBef>
                <a:spcPts val="0"/>
              </a:spcBef>
              <a:buNone/>
            </a:pPr>
            <a:r>
              <a:rPr lang="pl-PL" sz="2000" dirty="0">
                <a:latin typeface="Consolas" panose="020B0609020204030204" pitchFamily="49" charset="0"/>
              </a:rPr>
              <a:t>        sum = sum + </a:t>
            </a:r>
            <a:r>
              <a:rPr lang="pl-PL" sz="2000" dirty="0" err="1">
                <a:latin typeface="Consolas" panose="020B0609020204030204" pitchFamily="49" charset="0"/>
              </a:rPr>
              <a:t>elem</a:t>
            </a:r>
            <a:r>
              <a:rPr lang="pl-PL" sz="2000" dirty="0">
                <a:latin typeface="Consolas" panose="020B0609020204030204" pitchFamily="49" charset="0"/>
              </a:rPr>
              <a:t>**n</a:t>
            </a:r>
          </a:p>
          <a:p>
            <a:pPr marL="0" indent="0">
              <a:lnSpc>
                <a:spcPct val="100000"/>
              </a:lnSpc>
              <a:spcBef>
                <a:spcPts val="0"/>
              </a:spcBef>
              <a:buNone/>
            </a:pPr>
            <a:r>
              <a:rPr lang="pl-PL" sz="2000" dirty="0">
                <a:latin typeface="Consolas" panose="020B0609020204030204" pitchFamily="49" charset="0"/>
              </a:rPr>
              <a:t>    return(sum)</a:t>
            </a:r>
            <a:endParaRPr lang="en-US" sz="2000" dirty="0">
              <a:latin typeface="Consolas" panose="020B0609020204030204" pitchFamily="49" charset="0"/>
            </a:endParaRPr>
          </a:p>
          <a:p>
            <a:pPr marL="0" indent="0">
              <a:lnSpc>
                <a:spcPct val="100000"/>
              </a:lnSpc>
              <a:spcBef>
                <a:spcPts val="0"/>
              </a:spcBef>
              <a:buNone/>
            </a:pPr>
            <a:endParaRPr lang="pl-PL" sz="2000" dirty="0">
              <a:latin typeface="Consolas" panose="020B0609020204030204" pitchFamily="49" charset="0"/>
            </a:endParaRPr>
          </a:p>
          <a:p>
            <a:pPr marL="0" indent="0">
              <a:lnSpc>
                <a:spcPct val="100000"/>
              </a:lnSpc>
              <a:spcBef>
                <a:spcPts val="0"/>
              </a:spcBef>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sum_of_powers</a:t>
            </a:r>
            <a:r>
              <a:rPr lang="en-US" sz="2000" dirty="0">
                <a:latin typeface="Consolas" panose="020B0609020204030204" pitchFamily="49" charset="0"/>
              </a:rPr>
              <a:t>(</a:t>
            </a:r>
            <a:r>
              <a:rPr lang="pl-PL" sz="2000" dirty="0">
                <a:latin typeface="Consolas" panose="020B0609020204030204" pitchFamily="49" charset="0"/>
              </a:rPr>
              <a:t>n=3, l=</a:t>
            </a:r>
            <a:r>
              <a:rPr lang="en-US" sz="2000" dirty="0">
                <a:latin typeface="Consolas" panose="020B0609020204030204" pitchFamily="49" charset="0"/>
              </a:rPr>
              <a:t>[1,2,3</a:t>
            </a:r>
            <a:r>
              <a:rPr lang="pl-PL" sz="2000" dirty="0">
                <a:latin typeface="Consolas" panose="020B0609020204030204" pitchFamily="49" charset="0"/>
              </a:rPr>
              <a:t>]</a:t>
            </a:r>
            <a:r>
              <a:rPr lang="en-US" sz="2000" dirty="0">
                <a:latin typeface="Consolas" panose="020B0609020204030204" pitchFamily="49" charset="0"/>
              </a:rPr>
              <a:t>)</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36</a:t>
            </a: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65</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074198"/>
            <a:ext cx="5453854" cy="51046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Jeżeli funkcja może przyjmować różną liczbę argumentów to należy skorzystać z argumentu </a:t>
            </a:r>
            <a:r>
              <a:rPr lang="pl-PL" altLang="pl-PL" sz="2000" dirty="0">
                <a:latin typeface="Consolas" panose="020B0609020204030204" pitchFamily="49" charset="0"/>
              </a:rPr>
              <a:t>*</a:t>
            </a:r>
            <a:r>
              <a:rPr lang="pl-PL" altLang="pl-PL" sz="2000" dirty="0" err="1">
                <a:latin typeface="Consolas" panose="020B0609020204030204" pitchFamily="49" charset="0"/>
              </a:rPr>
              <a:t>args</a:t>
            </a:r>
            <a:r>
              <a:rPr lang="pl-PL" altLang="pl-PL" sz="2200" dirty="0"/>
              <a:t> który jest krotką zawierającą przekazane argumenty. </a:t>
            </a:r>
            <a:endParaRPr lang="pl-PL" altLang="pl-PL" sz="22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endParaRPr lang="pl-PL" sz="2000" dirty="0">
              <a:latin typeface="Consolas" panose="020B0609020204030204" pitchFamily="49" charset="0"/>
            </a:endParaRPr>
          </a:p>
          <a:p>
            <a:pPr marL="0" indent="0">
              <a:buNone/>
            </a:pPr>
            <a:r>
              <a:rPr lang="pl-PL" sz="2000" dirty="0">
                <a:latin typeface="Consolas" panose="020B0609020204030204" pitchFamily="49" charset="0"/>
              </a:rPr>
              <a:t>def </a:t>
            </a:r>
            <a:r>
              <a:rPr lang="pl-PL" sz="2000" dirty="0" err="1">
                <a:latin typeface="Consolas" panose="020B0609020204030204" pitchFamily="49" charset="0"/>
              </a:rPr>
              <a:t>sum_of_squares</a:t>
            </a:r>
            <a:r>
              <a:rPr lang="pl-PL" sz="2000" dirty="0">
                <a:latin typeface="Consolas" panose="020B0609020204030204" pitchFamily="49" charset="0"/>
              </a:rPr>
              <a:t>(*</a:t>
            </a:r>
            <a:r>
              <a:rPr lang="pl-PL" sz="2000" dirty="0" err="1">
                <a:latin typeface="Consolas" panose="020B0609020204030204" pitchFamily="49" charset="0"/>
              </a:rPr>
              <a:t>args</a:t>
            </a:r>
            <a:r>
              <a:rPr lang="pl-PL" sz="2000" dirty="0">
                <a:latin typeface="Consolas" panose="020B0609020204030204" pitchFamily="49" charset="0"/>
              </a:rPr>
              <a:t>)</a:t>
            </a:r>
            <a:r>
              <a:rPr lang="en-US" sz="2000" dirty="0">
                <a:latin typeface="Consolas" panose="020B0609020204030204" pitchFamily="49" charset="0"/>
              </a:rPr>
              <a:t>:</a:t>
            </a:r>
            <a:endParaRPr lang="pl-PL" sz="2000" dirty="0">
              <a:latin typeface="Consolas" panose="020B0609020204030204" pitchFamily="49" charset="0"/>
            </a:endParaRPr>
          </a:p>
          <a:p>
            <a:pPr marL="0" indent="0">
              <a:lnSpc>
                <a:spcPct val="100000"/>
              </a:lnSpc>
              <a:spcBef>
                <a:spcPts val="0"/>
              </a:spcBef>
              <a:buNone/>
            </a:pPr>
            <a:r>
              <a:rPr lang="pl-PL" sz="2000" dirty="0">
                <a:latin typeface="Consolas" panose="020B0609020204030204" pitchFamily="49" charset="0"/>
              </a:rPr>
              <a:t>    sum = 0</a:t>
            </a:r>
          </a:p>
          <a:p>
            <a:pPr marL="0" indent="0">
              <a:lnSpc>
                <a:spcPct val="100000"/>
              </a:lnSpc>
              <a:spcBef>
                <a:spcPts val="0"/>
              </a:spcBef>
              <a:buNone/>
            </a:pPr>
            <a:r>
              <a:rPr lang="pl-PL" sz="2000" dirty="0">
                <a:latin typeface="Consolas" panose="020B0609020204030204" pitchFamily="49" charset="0"/>
              </a:rPr>
              <a:t>    for </a:t>
            </a:r>
            <a:r>
              <a:rPr lang="pl-PL" sz="2000" dirty="0" err="1">
                <a:latin typeface="Consolas" panose="020B0609020204030204" pitchFamily="49" charset="0"/>
              </a:rPr>
              <a:t>elem</a:t>
            </a:r>
            <a:r>
              <a:rPr lang="pl-PL" sz="2000" dirty="0">
                <a:latin typeface="Consolas" panose="020B0609020204030204" pitchFamily="49" charset="0"/>
              </a:rPr>
              <a:t> in </a:t>
            </a:r>
            <a:r>
              <a:rPr lang="pl-PL" sz="2000" dirty="0" err="1">
                <a:latin typeface="Consolas" panose="020B0609020204030204" pitchFamily="49" charset="0"/>
              </a:rPr>
              <a:t>args</a:t>
            </a:r>
            <a:r>
              <a:rPr lang="pl-PL" sz="2000" dirty="0">
                <a:latin typeface="Consolas" panose="020B0609020204030204" pitchFamily="49" charset="0"/>
              </a:rPr>
              <a:t>: </a:t>
            </a:r>
          </a:p>
          <a:p>
            <a:pPr marL="0" indent="0">
              <a:lnSpc>
                <a:spcPct val="100000"/>
              </a:lnSpc>
              <a:spcBef>
                <a:spcPts val="0"/>
              </a:spcBef>
              <a:buNone/>
            </a:pPr>
            <a:r>
              <a:rPr lang="pl-PL" sz="2000" dirty="0">
                <a:latin typeface="Consolas" panose="020B0609020204030204" pitchFamily="49" charset="0"/>
              </a:rPr>
              <a:t>        sum = sum + </a:t>
            </a:r>
            <a:r>
              <a:rPr lang="pl-PL" sz="2000" dirty="0" err="1">
                <a:latin typeface="Consolas" panose="020B0609020204030204" pitchFamily="49" charset="0"/>
              </a:rPr>
              <a:t>elem</a:t>
            </a:r>
            <a:r>
              <a:rPr lang="pl-PL" sz="2000" dirty="0">
                <a:latin typeface="Consolas" panose="020B0609020204030204" pitchFamily="49" charset="0"/>
              </a:rPr>
              <a:t>**2</a:t>
            </a:r>
          </a:p>
          <a:p>
            <a:pPr marL="0" indent="0">
              <a:lnSpc>
                <a:spcPct val="100000"/>
              </a:lnSpc>
              <a:spcBef>
                <a:spcPts val="0"/>
              </a:spcBef>
              <a:buNone/>
            </a:pPr>
            <a:r>
              <a:rPr lang="pl-PL" sz="2000" dirty="0">
                <a:latin typeface="Consolas" panose="020B0609020204030204" pitchFamily="49" charset="0"/>
              </a:rPr>
              <a:t>    return(sum)</a:t>
            </a:r>
            <a:endParaRPr lang="en-US" sz="2000" dirty="0">
              <a:latin typeface="Consolas" panose="020B0609020204030204" pitchFamily="49" charset="0"/>
            </a:endParaRPr>
          </a:p>
          <a:p>
            <a:pPr marL="0" indent="0">
              <a:lnSpc>
                <a:spcPct val="100000"/>
              </a:lnSpc>
              <a:spcBef>
                <a:spcPts val="0"/>
              </a:spcBef>
              <a:buNone/>
            </a:pPr>
            <a:endParaRPr lang="pl-PL" sz="2000" dirty="0">
              <a:latin typeface="Consolas" panose="020B0609020204030204" pitchFamily="49" charset="0"/>
            </a:endParaRPr>
          </a:p>
          <a:p>
            <a:pPr marL="0" indent="0">
              <a:lnSpc>
                <a:spcPct val="100000"/>
              </a:lnSpc>
              <a:spcBef>
                <a:spcPts val="0"/>
              </a:spcBef>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sum_of_squares</a:t>
            </a:r>
            <a:r>
              <a:rPr lang="en-US" sz="2000" dirty="0">
                <a:latin typeface="Consolas" panose="020B0609020204030204" pitchFamily="49" charset="0"/>
              </a:rPr>
              <a:t>(1,2,3,4)</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30</a:t>
            </a:r>
            <a:endParaRPr lang="pl-PL" sz="2000" dirty="0">
              <a:latin typeface="Consolas" panose="020B0609020204030204" pitchFamily="49" charset="0"/>
            </a:endParaRPr>
          </a:p>
          <a:p>
            <a:pPr marL="0" indent="0">
              <a:buNone/>
            </a:pPr>
            <a:r>
              <a:rPr lang="pl-PL" altLang="pl-PL" sz="2200" dirty="0"/>
              <a:t>Odpowiednikiem </a:t>
            </a:r>
            <a:r>
              <a:rPr lang="pl-PL" altLang="pl-PL" sz="2000" dirty="0">
                <a:latin typeface="Consolas" panose="020B0609020204030204" pitchFamily="49" charset="0"/>
              </a:rPr>
              <a:t>*</a:t>
            </a:r>
            <a:r>
              <a:rPr lang="pl-PL" altLang="pl-PL" sz="2000" dirty="0" err="1">
                <a:latin typeface="Consolas" panose="020B0609020204030204" pitchFamily="49" charset="0"/>
              </a:rPr>
              <a:t>args</a:t>
            </a:r>
            <a:r>
              <a:rPr lang="pl-PL" altLang="pl-PL" sz="2000" dirty="0">
                <a:latin typeface="Consolas" panose="020B0609020204030204" pitchFamily="49" charset="0"/>
              </a:rPr>
              <a:t> </a:t>
            </a:r>
            <a:r>
              <a:rPr lang="pl-PL" altLang="pl-PL" sz="2200" dirty="0"/>
              <a:t>dla argumentów nazwanych jest słownik </a:t>
            </a:r>
            <a:r>
              <a:rPr lang="pl-PL" altLang="pl-PL" sz="2000" dirty="0">
                <a:latin typeface="Consolas" panose="020B0609020204030204" pitchFamily="49" charset="0"/>
              </a:rPr>
              <a:t>**</a:t>
            </a:r>
            <a:r>
              <a:rPr lang="pl-PL" altLang="pl-PL" sz="2000" dirty="0" err="1">
                <a:latin typeface="Consolas" panose="020B0609020204030204" pitchFamily="49" charset="0"/>
              </a:rPr>
              <a:t>kwargs</a:t>
            </a:r>
            <a:r>
              <a:rPr lang="pl-PL" altLang="pl-PL" sz="2200" dirty="0"/>
              <a:t>. </a:t>
            </a:r>
          </a:p>
        </p:txBody>
      </p:sp>
    </p:spTree>
    <p:extLst>
      <p:ext uri="{BB962C8B-B14F-4D97-AF65-F5344CB8AC3E}">
        <p14:creationId xmlns:p14="http://schemas.microsoft.com/office/powerpoint/2010/main" val="3573653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Składnia języka </a:t>
            </a:r>
            <a:r>
              <a:rPr lang="pl-PL" altLang="pl-PL" dirty="0" err="1"/>
              <a:t>Python</a:t>
            </a:r>
            <a:r>
              <a:rPr lang="pl-PL" altLang="pl-PL" dirty="0"/>
              <a:t> </a:t>
            </a:r>
          </a:p>
        </p:txBody>
      </p:sp>
      <p:sp>
        <p:nvSpPr>
          <p:cNvPr id="29701" name="Symbol zastępczy zawartości 2"/>
          <p:cNvSpPr>
            <a:spLocks noGrp="1"/>
          </p:cNvSpPr>
          <p:nvPr>
            <p:ph idx="1"/>
          </p:nvPr>
        </p:nvSpPr>
        <p:spPr>
          <a:xfrm>
            <a:off x="642147" y="1876467"/>
            <a:ext cx="5453853" cy="4239300"/>
          </a:xfrm>
        </p:spPr>
        <p:txBody>
          <a:bodyPr>
            <a:noAutofit/>
          </a:bodyPr>
          <a:lstStyle/>
          <a:p>
            <a:r>
              <a:rPr lang="pl-PL" altLang="pl-PL" sz="2200" dirty="0"/>
              <a:t> W </a:t>
            </a:r>
            <a:r>
              <a:rPr lang="pl-PL" altLang="pl-PL" sz="2200" dirty="0" err="1"/>
              <a:t>Pythonie</a:t>
            </a:r>
            <a:r>
              <a:rPr lang="pl-PL" altLang="pl-PL" sz="2200" dirty="0"/>
              <a:t> klasy definiujemy za pomocą słowa kluczowego </a:t>
            </a:r>
            <a:r>
              <a:rPr lang="pl-PL" altLang="pl-PL" sz="2000" dirty="0" err="1">
                <a:latin typeface="Consolas" panose="020B0609020204030204" pitchFamily="49" charset="0"/>
              </a:rPr>
              <a:t>class</a:t>
            </a:r>
            <a:endParaRPr lang="pl-PL" altLang="pl-PL" sz="2000" dirty="0">
              <a:latin typeface="Consolas" panose="020B0609020204030204" pitchFamily="49" charset="0"/>
            </a:endParaRPr>
          </a:p>
          <a:p>
            <a:pPr marL="0" indent="0">
              <a:buNone/>
            </a:pPr>
            <a:r>
              <a:rPr lang="en-US" sz="1800" dirty="0">
                <a:solidFill>
                  <a:srgbClr val="000080"/>
                </a:solidFill>
                <a:latin typeface="Consolas" panose="020B0609020204030204" pitchFamily="49" charset="0"/>
              </a:rPr>
              <a:t>In [</a:t>
            </a:r>
            <a:r>
              <a:rPr lang="pl-PL" sz="1800" b="1" dirty="0">
                <a:solidFill>
                  <a:srgbClr val="000080"/>
                </a:solidFill>
                <a:latin typeface="Consolas" panose="020B0609020204030204" pitchFamily="49" charset="0"/>
              </a:rPr>
              <a:t>1</a:t>
            </a:r>
            <a:r>
              <a:rPr lang="en-US" sz="1800" dirty="0">
                <a:solidFill>
                  <a:srgbClr val="000080"/>
                </a:solidFill>
                <a:latin typeface="Consolas" panose="020B0609020204030204" pitchFamily="49" charset="0"/>
              </a:rPr>
              <a:t>]:</a:t>
            </a:r>
            <a:r>
              <a:rPr lang="en-US" sz="1800" dirty="0">
                <a:latin typeface="Consolas" panose="020B0609020204030204" pitchFamily="49" charset="0"/>
              </a:rPr>
              <a:t> </a:t>
            </a:r>
            <a:endParaRPr lang="pl-PL" sz="1800" dirty="0">
              <a:latin typeface="Consolas" panose="020B0609020204030204" pitchFamily="49" charset="0"/>
            </a:endParaRPr>
          </a:p>
          <a:p>
            <a:pPr marL="0" indent="0">
              <a:buNone/>
            </a:pPr>
            <a:r>
              <a:rPr lang="en-US" sz="1800" dirty="0">
                <a:latin typeface="Consolas" panose="020B0609020204030204" pitchFamily="49" charset="0"/>
              </a:rPr>
              <a:t>class </a:t>
            </a:r>
            <a:r>
              <a:rPr lang="en-US" sz="1800" dirty="0" err="1">
                <a:latin typeface="Consolas" panose="020B0609020204030204" pitchFamily="49" charset="0"/>
              </a:rPr>
              <a:t>Osoba</a:t>
            </a:r>
            <a:r>
              <a:rPr lang="en-US" sz="1800" dirty="0">
                <a:latin typeface="Consolas" panose="020B0609020204030204" pitchFamily="49" charset="0"/>
              </a:rPr>
              <a:t>:</a:t>
            </a:r>
          </a:p>
          <a:p>
            <a:pPr marL="0" indent="0">
              <a:lnSpc>
                <a:spcPct val="100000"/>
              </a:lnSpc>
              <a:spcBef>
                <a:spcPts val="0"/>
              </a:spcBef>
              <a:buNone/>
            </a:pPr>
            <a:r>
              <a:rPr lang="en-US" sz="1800" dirty="0">
                <a:latin typeface="Consolas" panose="020B0609020204030204" pitchFamily="49" charset="0"/>
              </a:rPr>
              <a:t>    def __</a:t>
            </a:r>
            <a:r>
              <a:rPr lang="en-US" sz="1800" dirty="0" err="1">
                <a:latin typeface="Consolas" panose="020B0609020204030204" pitchFamily="49" charset="0"/>
              </a:rPr>
              <a:t>init</a:t>
            </a:r>
            <a:r>
              <a:rPr lang="en-US" sz="1800" dirty="0">
                <a:latin typeface="Consolas" panose="020B0609020204030204" pitchFamily="49" charset="0"/>
              </a:rPr>
              <a:t>__(self, </a:t>
            </a:r>
            <a:r>
              <a:rPr lang="en-US" sz="1800" dirty="0" err="1">
                <a:latin typeface="Consolas" panose="020B0609020204030204" pitchFamily="49" charset="0"/>
              </a:rPr>
              <a:t>imie</a:t>
            </a:r>
            <a:r>
              <a:rPr lang="en-US" sz="1800" dirty="0">
                <a:latin typeface="Consolas" panose="020B0609020204030204" pitchFamily="49" charset="0"/>
              </a:rPr>
              <a:t>, </a:t>
            </a:r>
            <a:r>
              <a:rPr lang="en-US" sz="1800" dirty="0" err="1">
                <a:latin typeface="Consolas" panose="020B0609020204030204" pitchFamily="49" charset="0"/>
              </a:rPr>
              <a:t>nazwisko</a:t>
            </a:r>
            <a:r>
              <a:rPr lang="en-US" sz="1800" dirty="0">
                <a:latin typeface="Consolas" panose="020B0609020204030204" pitchFamily="49" charset="0"/>
              </a:rPr>
              <a:t>):</a:t>
            </a:r>
          </a:p>
          <a:p>
            <a:pPr marL="0" indent="0">
              <a:lnSpc>
                <a:spcPct val="100000"/>
              </a:lnSpc>
              <a:spcBef>
                <a:spcPts val="0"/>
              </a:spcBef>
              <a:buNone/>
            </a:pPr>
            <a:r>
              <a:rPr lang="en-US" sz="1800" dirty="0">
                <a:latin typeface="Consolas" panose="020B0609020204030204" pitchFamily="49" charset="0"/>
              </a:rPr>
              <a:t>        </a:t>
            </a:r>
            <a:r>
              <a:rPr lang="en-US" sz="1800" dirty="0" err="1">
                <a:latin typeface="Consolas" panose="020B0609020204030204" pitchFamily="49" charset="0"/>
              </a:rPr>
              <a:t>self.imie</a:t>
            </a:r>
            <a:r>
              <a:rPr lang="en-US" sz="1800" dirty="0">
                <a:latin typeface="Consolas" panose="020B0609020204030204" pitchFamily="49" charset="0"/>
              </a:rPr>
              <a:t> = </a:t>
            </a:r>
            <a:r>
              <a:rPr lang="en-US" sz="1800" dirty="0" err="1">
                <a:latin typeface="Consolas" panose="020B0609020204030204" pitchFamily="49" charset="0"/>
              </a:rPr>
              <a:t>imie</a:t>
            </a:r>
            <a:endParaRPr lang="en-US" sz="1800" dirty="0">
              <a:latin typeface="Consolas" panose="020B0609020204030204" pitchFamily="49" charset="0"/>
            </a:endParaRPr>
          </a:p>
          <a:p>
            <a:pPr marL="0" indent="0">
              <a:lnSpc>
                <a:spcPct val="100000"/>
              </a:lnSpc>
              <a:spcBef>
                <a:spcPts val="0"/>
              </a:spcBef>
              <a:buNone/>
            </a:pPr>
            <a:r>
              <a:rPr lang="en-US" sz="1800" dirty="0">
                <a:latin typeface="Consolas" panose="020B0609020204030204" pitchFamily="49" charset="0"/>
              </a:rPr>
              <a:t>        </a:t>
            </a:r>
            <a:r>
              <a:rPr lang="en-US" sz="1800" dirty="0" err="1">
                <a:latin typeface="Consolas" panose="020B0609020204030204" pitchFamily="49" charset="0"/>
              </a:rPr>
              <a:t>self.nazwisko</a:t>
            </a:r>
            <a:r>
              <a:rPr lang="en-US" sz="1800" dirty="0">
                <a:latin typeface="Consolas" panose="020B0609020204030204" pitchFamily="49" charset="0"/>
              </a:rPr>
              <a:t> = </a:t>
            </a:r>
            <a:r>
              <a:rPr lang="en-US" sz="1800" dirty="0" err="1">
                <a:latin typeface="Consolas" panose="020B0609020204030204" pitchFamily="49" charset="0"/>
              </a:rPr>
              <a:t>nazwisko</a:t>
            </a:r>
            <a:endParaRPr lang="en-US" sz="1800" dirty="0">
              <a:latin typeface="Consolas" panose="020B0609020204030204" pitchFamily="49" charset="0"/>
            </a:endParaRPr>
          </a:p>
          <a:p>
            <a:pPr marL="0" indent="0">
              <a:lnSpc>
                <a:spcPct val="100000"/>
              </a:lnSpc>
              <a:spcBef>
                <a:spcPts val="0"/>
              </a:spcBef>
              <a:buNone/>
            </a:pPr>
            <a:r>
              <a:rPr lang="en-US" sz="1800" dirty="0">
                <a:latin typeface="Consolas" panose="020B0609020204030204" pitchFamily="49" charset="0"/>
              </a:rPr>
              <a:t>    def </a:t>
            </a:r>
            <a:r>
              <a:rPr lang="en-US" sz="1800" dirty="0" err="1">
                <a:latin typeface="Consolas" panose="020B0609020204030204" pitchFamily="49" charset="0"/>
              </a:rPr>
              <a:t>print_data</a:t>
            </a:r>
            <a:r>
              <a:rPr lang="en-US" sz="1800" dirty="0">
                <a:latin typeface="Consolas" panose="020B0609020204030204" pitchFamily="49" charset="0"/>
              </a:rPr>
              <a:t>(self):</a:t>
            </a:r>
          </a:p>
          <a:p>
            <a:pPr marL="0" indent="0">
              <a:lnSpc>
                <a:spcPct val="100000"/>
              </a:lnSpc>
              <a:spcBef>
                <a:spcPts val="0"/>
              </a:spcBef>
              <a:buNone/>
            </a:pPr>
            <a:r>
              <a:rPr lang="en-US" sz="1800" dirty="0">
                <a:latin typeface="Consolas" panose="020B0609020204030204" pitchFamily="49" charset="0"/>
              </a:rPr>
              <a:t>        print(</a:t>
            </a:r>
            <a:r>
              <a:rPr lang="en-US" sz="1800" dirty="0" err="1">
                <a:latin typeface="Consolas" panose="020B0609020204030204" pitchFamily="49" charset="0"/>
              </a:rPr>
              <a:t>self.imie</a:t>
            </a:r>
            <a:r>
              <a:rPr lang="en-US" sz="1800" dirty="0">
                <a:latin typeface="Consolas" panose="020B0609020204030204" pitchFamily="49" charset="0"/>
              </a:rPr>
              <a:t> + " " +</a:t>
            </a:r>
            <a:r>
              <a:rPr lang="pl-PL" sz="1800" dirty="0">
                <a:latin typeface="Consolas" panose="020B0609020204030204" pitchFamily="49" charset="0"/>
              </a:rPr>
              <a:t> 		       </a:t>
            </a:r>
            <a:r>
              <a:rPr lang="en-US" sz="1800" dirty="0" err="1">
                <a:latin typeface="Consolas" panose="020B0609020204030204" pitchFamily="49" charset="0"/>
              </a:rPr>
              <a:t>self.nazwisko</a:t>
            </a:r>
            <a:r>
              <a:rPr lang="pl-PL" sz="1800" dirty="0">
                <a:latin typeface="Consolas" panose="020B0609020204030204" pitchFamily="49" charset="0"/>
              </a:rPr>
              <a:t>)</a:t>
            </a:r>
            <a:endParaRPr lang="en-US" sz="1800" dirty="0">
              <a:latin typeface="Consolas" panose="020B0609020204030204" pitchFamily="49" charset="0"/>
            </a:endParaRPr>
          </a:p>
          <a:p>
            <a:pPr marL="0" indent="0">
              <a:lnSpc>
                <a:spcPct val="100000"/>
              </a:lnSpc>
              <a:spcBef>
                <a:spcPts val="0"/>
              </a:spcBef>
              <a:buNone/>
            </a:pPr>
            <a:r>
              <a:rPr lang="en-US" sz="1800" dirty="0">
                <a:latin typeface="Consolas" panose="020B0609020204030204" pitchFamily="49" charset="0"/>
              </a:rPr>
              <a:t>    def </a:t>
            </a:r>
            <a:r>
              <a:rPr lang="en-US" sz="1800" dirty="0" err="1">
                <a:latin typeface="Consolas" panose="020B0609020204030204" pitchFamily="49" charset="0"/>
              </a:rPr>
              <a:t>modify_data</a:t>
            </a:r>
            <a:r>
              <a:rPr lang="en-US" sz="1800" dirty="0">
                <a:latin typeface="Consolas" panose="020B0609020204030204" pitchFamily="49" charset="0"/>
              </a:rPr>
              <a:t>(self, </a:t>
            </a:r>
            <a:r>
              <a:rPr lang="en-US" sz="1800" dirty="0" err="1">
                <a:latin typeface="Consolas" panose="020B0609020204030204" pitchFamily="49" charset="0"/>
              </a:rPr>
              <a:t>imie</a:t>
            </a:r>
            <a:r>
              <a:rPr lang="en-US" sz="1800" dirty="0">
                <a:latin typeface="Consolas" panose="020B0609020204030204" pitchFamily="49" charset="0"/>
              </a:rPr>
              <a:t>, </a:t>
            </a:r>
            <a:r>
              <a:rPr lang="en-US" sz="1800" dirty="0" err="1">
                <a:latin typeface="Consolas" panose="020B0609020204030204" pitchFamily="49" charset="0"/>
              </a:rPr>
              <a:t>nazwisko</a:t>
            </a:r>
            <a:r>
              <a:rPr lang="en-US" sz="1800" dirty="0">
                <a:latin typeface="Consolas" panose="020B0609020204030204" pitchFamily="49" charset="0"/>
              </a:rPr>
              <a:t>):</a:t>
            </a:r>
          </a:p>
          <a:p>
            <a:pPr marL="0" indent="0">
              <a:lnSpc>
                <a:spcPct val="100000"/>
              </a:lnSpc>
              <a:spcBef>
                <a:spcPts val="0"/>
              </a:spcBef>
              <a:buNone/>
            </a:pPr>
            <a:r>
              <a:rPr lang="en-US" sz="1800" dirty="0">
                <a:latin typeface="Consolas" panose="020B0609020204030204" pitchFamily="49" charset="0"/>
              </a:rPr>
              <a:t>        </a:t>
            </a:r>
            <a:r>
              <a:rPr lang="en-US" sz="1800" dirty="0" err="1">
                <a:latin typeface="Consolas" panose="020B0609020204030204" pitchFamily="49" charset="0"/>
              </a:rPr>
              <a:t>self.imie</a:t>
            </a:r>
            <a:r>
              <a:rPr lang="en-US" sz="1800" dirty="0">
                <a:latin typeface="Consolas" panose="020B0609020204030204" pitchFamily="49" charset="0"/>
              </a:rPr>
              <a:t> = </a:t>
            </a:r>
            <a:r>
              <a:rPr lang="en-US" sz="1800" dirty="0" err="1">
                <a:latin typeface="Consolas" panose="020B0609020204030204" pitchFamily="49" charset="0"/>
              </a:rPr>
              <a:t>imie</a:t>
            </a:r>
            <a:endParaRPr lang="en-US" sz="1800" dirty="0">
              <a:latin typeface="Consolas" panose="020B0609020204030204" pitchFamily="49" charset="0"/>
            </a:endParaRPr>
          </a:p>
          <a:p>
            <a:pPr marL="0" indent="0">
              <a:lnSpc>
                <a:spcPct val="100000"/>
              </a:lnSpc>
              <a:spcBef>
                <a:spcPts val="0"/>
              </a:spcBef>
              <a:buNone/>
            </a:pPr>
            <a:r>
              <a:rPr lang="en-US" sz="1800" dirty="0">
                <a:latin typeface="Consolas" panose="020B0609020204030204" pitchFamily="49" charset="0"/>
              </a:rPr>
              <a:t>        </a:t>
            </a:r>
            <a:r>
              <a:rPr lang="en-US" sz="1800" dirty="0" err="1">
                <a:latin typeface="Consolas" panose="020B0609020204030204" pitchFamily="49" charset="0"/>
              </a:rPr>
              <a:t>self.nazwisko</a:t>
            </a:r>
            <a:r>
              <a:rPr lang="en-US" sz="1800" dirty="0">
                <a:latin typeface="Consolas" panose="020B0609020204030204" pitchFamily="49" charset="0"/>
              </a:rPr>
              <a:t> = </a:t>
            </a:r>
            <a:r>
              <a:rPr lang="en-US" sz="1800" dirty="0" err="1">
                <a:latin typeface="Consolas" panose="020B0609020204030204" pitchFamily="49" charset="0"/>
              </a:rPr>
              <a:t>nazwisko</a:t>
            </a:r>
            <a:endParaRPr lang="en-US" sz="18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66</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597748" y="1240196"/>
            <a:ext cx="4952106"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Metody wewnątrz klasy definiujemy za pomocą słowa kluczowego </a:t>
            </a:r>
            <a:r>
              <a:rPr lang="pl-PL" altLang="pl-PL" sz="2000" dirty="0">
                <a:latin typeface="Consolas" panose="020B0609020204030204" pitchFamily="49" charset="0"/>
              </a:rPr>
              <a:t>def</a:t>
            </a:r>
            <a:r>
              <a:rPr lang="pl-PL" altLang="pl-PL" sz="2200" dirty="0"/>
              <a:t>. </a:t>
            </a:r>
          </a:p>
          <a:p>
            <a:pPr algn="just"/>
            <a:r>
              <a:rPr lang="pl-PL" altLang="pl-PL" sz="2200" dirty="0"/>
              <a:t> Pierwszy argument metody klasy to referencja do obiektu, który wywołuje metodę. Zgodnie z konwencją ten argument nazywamy </a:t>
            </a:r>
            <a:r>
              <a:rPr lang="pl-PL" altLang="pl-PL" sz="2000" dirty="0" err="1">
                <a:latin typeface="Consolas" panose="020B0609020204030204" pitchFamily="49" charset="0"/>
              </a:rPr>
              <a:t>self</a:t>
            </a:r>
            <a:r>
              <a:rPr lang="pl-PL" altLang="pl-PL" sz="2200" dirty="0"/>
              <a:t>.</a:t>
            </a:r>
          </a:p>
          <a:p>
            <a:pPr algn="just"/>
            <a:r>
              <a:rPr lang="pl-PL" altLang="pl-PL" sz="2200" dirty="0"/>
              <a:t> Do pól klasy odwołujemy się za pomocą składni </a:t>
            </a:r>
            <a:r>
              <a:rPr lang="pl-PL" altLang="pl-PL" sz="2000" dirty="0" err="1">
                <a:latin typeface="Consolas" panose="020B0609020204030204" pitchFamily="49" charset="0"/>
              </a:rPr>
              <a:t>obiekt.pole</a:t>
            </a:r>
            <a:r>
              <a:rPr lang="pl-PL" altLang="pl-PL" sz="2200" dirty="0"/>
              <a:t>. Wewnątrz definicji klasy wykorzystujemy zmienną </a:t>
            </a:r>
            <a:r>
              <a:rPr lang="pl-PL" altLang="pl-PL" sz="2000" dirty="0" err="1">
                <a:latin typeface="Consolas" panose="020B0609020204030204" pitchFamily="49" charset="0"/>
              </a:rPr>
              <a:t>self</a:t>
            </a:r>
            <a:r>
              <a:rPr lang="pl-PL" altLang="pl-PL" sz="2200" dirty="0"/>
              <a:t>.</a:t>
            </a:r>
            <a:r>
              <a:rPr lang="pl-PL" altLang="pl-PL" sz="2200" dirty="0">
                <a:latin typeface="Consolas" panose="020B0609020204030204" pitchFamily="49" charset="0"/>
              </a:rPr>
              <a:t> </a:t>
            </a:r>
          </a:p>
          <a:p>
            <a:pPr algn="just"/>
            <a:r>
              <a:rPr lang="pl-PL" altLang="pl-PL" sz="2200" dirty="0"/>
              <a:t>Specjalna metoda </a:t>
            </a:r>
            <a:r>
              <a:rPr lang="pl-PL" altLang="pl-PL" sz="2000" dirty="0">
                <a:latin typeface="Consolas" panose="020B0609020204030204" pitchFamily="49" charset="0"/>
              </a:rPr>
              <a:t>__</a:t>
            </a:r>
            <a:r>
              <a:rPr lang="pl-PL" altLang="pl-PL" sz="2000" dirty="0" err="1">
                <a:latin typeface="Consolas" panose="020B0609020204030204" pitchFamily="49" charset="0"/>
              </a:rPr>
              <a:t>init</a:t>
            </a:r>
            <a:r>
              <a:rPr lang="pl-PL" altLang="pl-PL" sz="2000" dirty="0">
                <a:latin typeface="Consolas" panose="020B0609020204030204" pitchFamily="49" charset="0"/>
              </a:rPr>
              <a:t>__()</a:t>
            </a:r>
            <a:r>
              <a:rPr lang="pl-PL" altLang="pl-PL" sz="2200" dirty="0"/>
              <a:t>, jest wykorzystywana do inicjalizacji wartości pól obiektu. Nie jest ona obowiązkowa.</a:t>
            </a: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3" y="1240196"/>
            <a:ext cx="11215465" cy="430887"/>
          </a:xfrm>
          <a:prstGeom prst="rect">
            <a:avLst/>
          </a:prstGeom>
          <a:noFill/>
        </p:spPr>
        <p:txBody>
          <a:bodyPr wrap="square" rtlCol="0">
            <a:spAutoFit/>
          </a:bodyPr>
          <a:lstStyle/>
          <a:p>
            <a:r>
              <a:rPr lang="pl-PL" sz="2200" dirty="0"/>
              <a:t>Składnia programowania obiektowego</a:t>
            </a:r>
            <a:endParaRPr lang="pl-PL" sz="2000" dirty="0">
              <a:latin typeface="Consolas" panose="020B0609020204030204" pitchFamily="49" charset="0"/>
            </a:endParaRPr>
          </a:p>
        </p:txBody>
      </p:sp>
    </p:spTree>
    <p:extLst>
      <p:ext uri="{BB962C8B-B14F-4D97-AF65-F5344CB8AC3E}">
        <p14:creationId xmlns:p14="http://schemas.microsoft.com/office/powerpoint/2010/main" val="3353619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Składnia języka </a:t>
            </a:r>
            <a:r>
              <a:rPr lang="pl-PL" altLang="pl-PL" dirty="0" err="1"/>
              <a:t>Python</a:t>
            </a:r>
            <a:r>
              <a:rPr lang="pl-PL" altLang="pl-PL" dirty="0"/>
              <a:t> </a:t>
            </a:r>
          </a:p>
        </p:txBody>
      </p:sp>
      <p:sp>
        <p:nvSpPr>
          <p:cNvPr id="29701" name="Symbol zastępczy zawartości 2"/>
          <p:cNvSpPr>
            <a:spLocks noGrp="1"/>
          </p:cNvSpPr>
          <p:nvPr>
            <p:ph idx="1"/>
          </p:nvPr>
        </p:nvSpPr>
        <p:spPr>
          <a:xfrm>
            <a:off x="642147" y="1876467"/>
            <a:ext cx="5453853" cy="4239300"/>
          </a:xfrm>
        </p:spPr>
        <p:txBody>
          <a:bodyPr>
            <a:noAutofit/>
          </a:bodyPr>
          <a:lstStyle/>
          <a:p>
            <a:r>
              <a:rPr lang="pl-PL" altLang="pl-PL" sz="2200" dirty="0"/>
              <a:t> W </a:t>
            </a:r>
            <a:r>
              <a:rPr lang="pl-PL" altLang="pl-PL" sz="2200" dirty="0" err="1"/>
              <a:t>Pythonie</a:t>
            </a:r>
            <a:r>
              <a:rPr lang="pl-PL" altLang="pl-PL" sz="2200" dirty="0"/>
              <a:t> klasy definiujemy za pomocą słowa kluczowego </a:t>
            </a:r>
            <a:r>
              <a:rPr lang="pl-PL" altLang="pl-PL" sz="2000" dirty="0" err="1">
                <a:latin typeface="Consolas" panose="020B0609020204030204" pitchFamily="49" charset="0"/>
              </a:rPr>
              <a:t>class</a:t>
            </a:r>
            <a:endParaRPr lang="pl-PL" altLang="pl-PL" sz="2000" dirty="0">
              <a:latin typeface="Consolas" panose="020B0609020204030204" pitchFamily="49" charset="0"/>
            </a:endParaRPr>
          </a:p>
          <a:p>
            <a:pPr marL="0" indent="0">
              <a:buNone/>
            </a:pPr>
            <a:r>
              <a:rPr lang="en-US" sz="1800" dirty="0">
                <a:solidFill>
                  <a:srgbClr val="000080"/>
                </a:solidFill>
                <a:latin typeface="Consolas" panose="020B0609020204030204" pitchFamily="49" charset="0"/>
              </a:rPr>
              <a:t>In [</a:t>
            </a:r>
            <a:r>
              <a:rPr lang="pl-PL" sz="1800" b="1" dirty="0">
                <a:solidFill>
                  <a:srgbClr val="000080"/>
                </a:solidFill>
                <a:latin typeface="Consolas" panose="020B0609020204030204" pitchFamily="49" charset="0"/>
              </a:rPr>
              <a:t>1</a:t>
            </a:r>
            <a:r>
              <a:rPr lang="en-US" sz="1800" dirty="0">
                <a:solidFill>
                  <a:srgbClr val="000080"/>
                </a:solidFill>
                <a:latin typeface="Consolas" panose="020B0609020204030204" pitchFamily="49" charset="0"/>
              </a:rPr>
              <a:t>]:</a:t>
            </a:r>
            <a:r>
              <a:rPr lang="en-US" sz="1800" dirty="0">
                <a:latin typeface="Consolas" panose="020B0609020204030204" pitchFamily="49" charset="0"/>
              </a:rPr>
              <a:t> </a:t>
            </a:r>
            <a:r>
              <a:rPr lang="pl-PL" sz="1800" dirty="0">
                <a:latin typeface="Consolas" panose="020B0609020204030204" pitchFamily="49" charset="0"/>
              </a:rPr>
              <a:t>damian = Osoba("Damian", "Suski")</a:t>
            </a:r>
          </a:p>
          <a:p>
            <a:pPr marL="0" indent="0">
              <a:buNone/>
            </a:pPr>
            <a:r>
              <a:rPr lang="en-US" sz="1800" dirty="0">
                <a:solidFill>
                  <a:srgbClr val="000080"/>
                </a:solidFill>
                <a:latin typeface="Consolas" panose="020B0609020204030204" pitchFamily="49" charset="0"/>
              </a:rPr>
              <a:t>In [</a:t>
            </a:r>
            <a:r>
              <a:rPr lang="pl-PL" sz="1800" b="1" dirty="0">
                <a:solidFill>
                  <a:srgbClr val="000080"/>
                </a:solidFill>
                <a:latin typeface="Consolas" panose="020B0609020204030204" pitchFamily="49" charset="0"/>
              </a:rPr>
              <a:t>2</a:t>
            </a:r>
            <a:r>
              <a:rPr lang="en-US" sz="1800" dirty="0">
                <a:solidFill>
                  <a:srgbClr val="000080"/>
                </a:solidFill>
                <a:latin typeface="Consolas" panose="020B0609020204030204" pitchFamily="49" charset="0"/>
              </a:rPr>
              <a:t>]:</a:t>
            </a:r>
            <a:r>
              <a:rPr lang="en-US" sz="1800" dirty="0">
                <a:latin typeface="Consolas" panose="020B0609020204030204" pitchFamily="49" charset="0"/>
              </a:rPr>
              <a:t> </a:t>
            </a:r>
            <a:r>
              <a:rPr lang="pl-PL" sz="1800" dirty="0" err="1">
                <a:latin typeface="Consolas" panose="020B0609020204030204" pitchFamily="49" charset="0"/>
              </a:rPr>
              <a:t>damian.print_data</a:t>
            </a:r>
            <a:r>
              <a:rPr lang="pl-PL" sz="1800" dirty="0">
                <a:latin typeface="Consolas" panose="020B0609020204030204" pitchFamily="49" charset="0"/>
              </a:rPr>
              <a:t>()</a:t>
            </a:r>
          </a:p>
          <a:p>
            <a:pPr marL="0" indent="0">
              <a:buNone/>
            </a:pPr>
            <a:r>
              <a:rPr lang="en-US" sz="1800" dirty="0">
                <a:solidFill>
                  <a:srgbClr val="8B0000"/>
                </a:solidFill>
                <a:latin typeface="Consolas" panose="020B0609020204030204" pitchFamily="49" charset="0"/>
              </a:rPr>
              <a:t>Out[</a:t>
            </a:r>
            <a:r>
              <a:rPr lang="pl-PL" sz="1800" b="1" dirty="0">
                <a:solidFill>
                  <a:srgbClr val="8B0000"/>
                </a:solidFill>
                <a:latin typeface="Consolas" panose="020B0609020204030204" pitchFamily="49" charset="0"/>
              </a:rPr>
              <a:t>2</a:t>
            </a:r>
            <a:r>
              <a:rPr lang="en-US" sz="1800" dirty="0">
                <a:solidFill>
                  <a:srgbClr val="8B0000"/>
                </a:solidFill>
                <a:latin typeface="Consolas" panose="020B0609020204030204" pitchFamily="49" charset="0"/>
              </a:rPr>
              <a:t>]:</a:t>
            </a:r>
            <a:r>
              <a:rPr lang="pl-PL" sz="1800" dirty="0">
                <a:solidFill>
                  <a:srgbClr val="8B0000"/>
                </a:solidFill>
                <a:latin typeface="Consolas" panose="020B0609020204030204" pitchFamily="49" charset="0"/>
              </a:rPr>
              <a:t> Damian Suski</a:t>
            </a:r>
            <a:endParaRPr lang="pl-PL" sz="1800" dirty="0">
              <a:latin typeface="Consolas" panose="020B0609020204030204" pitchFamily="49" charset="0"/>
            </a:endParaRPr>
          </a:p>
          <a:p>
            <a:pPr marL="0" indent="0">
              <a:buNone/>
            </a:pPr>
            <a:r>
              <a:rPr lang="en-US" sz="1800" dirty="0">
                <a:solidFill>
                  <a:srgbClr val="000080"/>
                </a:solidFill>
                <a:latin typeface="Consolas" panose="020B0609020204030204" pitchFamily="49" charset="0"/>
              </a:rPr>
              <a:t>In [</a:t>
            </a:r>
            <a:r>
              <a:rPr lang="pl-PL" sz="1800" b="1" dirty="0">
                <a:solidFill>
                  <a:srgbClr val="000080"/>
                </a:solidFill>
                <a:latin typeface="Consolas" panose="020B0609020204030204" pitchFamily="49" charset="0"/>
              </a:rPr>
              <a:t>3</a:t>
            </a:r>
            <a:r>
              <a:rPr lang="en-US" sz="1800" dirty="0">
                <a:solidFill>
                  <a:srgbClr val="000080"/>
                </a:solidFill>
                <a:latin typeface="Consolas" panose="020B0609020204030204" pitchFamily="49" charset="0"/>
              </a:rPr>
              <a:t>]:</a:t>
            </a:r>
            <a:r>
              <a:rPr lang="en-US" sz="1800" dirty="0">
                <a:latin typeface="Consolas" panose="020B0609020204030204" pitchFamily="49" charset="0"/>
              </a:rPr>
              <a:t> </a:t>
            </a:r>
            <a:r>
              <a:rPr lang="pl-PL" sz="1800" dirty="0" err="1">
                <a:latin typeface="Consolas" panose="020B0609020204030204" pitchFamily="49" charset="0"/>
              </a:rPr>
              <a:t>damian.modify_data</a:t>
            </a:r>
            <a:r>
              <a:rPr lang="pl-PL" sz="1800" dirty="0">
                <a:latin typeface="Consolas" panose="020B0609020204030204" pitchFamily="49" charset="0"/>
              </a:rPr>
              <a:t>("Bartłomiej",    	                   "</a:t>
            </a:r>
            <a:r>
              <a:rPr lang="pl-PL" sz="1800" dirty="0" err="1">
                <a:latin typeface="Consolas" panose="020B0609020204030204" pitchFamily="49" charset="0"/>
              </a:rPr>
              <a:t>Fajdek</a:t>
            </a:r>
            <a:r>
              <a:rPr lang="pl-PL" sz="1800" dirty="0">
                <a:latin typeface="Consolas" panose="020B0609020204030204" pitchFamily="49" charset="0"/>
              </a:rPr>
              <a:t>")</a:t>
            </a:r>
          </a:p>
          <a:p>
            <a:pPr marL="0" indent="0">
              <a:buNone/>
            </a:pPr>
            <a:r>
              <a:rPr lang="en-US" sz="1800" dirty="0">
                <a:solidFill>
                  <a:srgbClr val="000080"/>
                </a:solidFill>
                <a:latin typeface="Consolas" panose="020B0609020204030204" pitchFamily="49" charset="0"/>
              </a:rPr>
              <a:t>In [</a:t>
            </a:r>
            <a:r>
              <a:rPr lang="pl-PL" sz="1800" b="1" dirty="0">
                <a:solidFill>
                  <a:srgbClr val="000080"/>
                </a:solidFill>
                <a:latin typeface="Consolas" panose="020B0609020204030204" pitchFamily="49" charset="0"/>
              </a:rPr>
              <a:t>4</a:t>
            </a:r>
            <a:r>
              <a:rPr lang="en-US" sz="1800" dirty="0">
                <a:solidFill>
                  <a:srgbClr val="000080"/>
                </a:solidFill>
                <a:latin typeface="Consolas" panose="020B0609020204030204" pitchFamily="49" charset="0"/>
              </a:rPr>
              <a:t>]:</a:t>
            </a:r>
            <a:r>
              <a:rPr lang="en-US" sz="1800" dirty="0">
                <a:latin typeface="Consolas" panose="020B0609020204030204" pitchFamily="49" charset="0"/>
              </a:rPr>
              <a:t> </a:t>
            </a:r>
            <a:r>
              <a:rPr lang="pl-PL" sz="1800" dirty="0" err="1">
                <a:latin typeface="Consolas" panose="020B0609020204030204" pitchFamily="49" charset="0"/>
              </a:rPr>
              <a:t>damian.print_data</a:t>
            </a:r>
            <a:r>
              <a:rPr lang="pl-PL" sz="1800" dirty="0">
                <a:latin typeface="Consolas" panose="020B0609020204030204" pitchFamily="49" charset="0"/>
              </a:rPr>
              <a:t>()</a:t>
            </a:r>
          </a:p>
          <a:p>
            <a:pPr marL="0" indent="0">
              <a:buNone/>
            </a:pPr>
            <a:r>
              <a:rPr lang="en-US" sz="1800" dirty="0">
                <a:solidFill>
                  <a:srgbClr val="8B0000"/>
                </a:solidFill>
                <a:latin typeface="Consolas" panose="020B0609020204030204" pitchFamily="49" charset="0"/>
              </a:rPr>
              <a:t>Out[</a:t>
            </a:r>
            <a:r>
              <a:rPr lang="pl-PL" sz="1800" dirty="0">
                <a:solidFill>
                  <a:srgbClr val="8B0000"/>
                </a:solidFill>
                <a:latin typeface="Consolas" panose="020B0609020204030204" pitchFamily="49" charset="0"/>
              </a:rPr>
              <a:t>4</a:t>
            </a:r>
            <a:r>
              <a:rPr lang="en-US" sz="1800" dirty="0">
                <a:solidFill>
                  <a:srgbClr val="8B0000"/>
                </a:solidFill>
                <a:latin typeface="Consolas" panose="020B0609020204030204" pitchFamily="49" charset="0"/>
              </a:rPr>
              <a:t>]:</a:t>
            </a:r>
            <a:r>
              <a:rPr lang="pl-PL" sz="1800" dirty="0">
                <a:solidFill>
                  <a:srgbClr val="8B0000"/>
                </a:solidFill>
                <a:latin typeface="Consolas" panose="020B0609020204030204" pitchFamily="49" charset="0"/>
              </a:rPr>
              <a:t> Bartłomiej </a:t>
            </a:r>
            <a:r>
              <a:rPr lang="pl-PL" sz="1800" dirty="0" err="1">
                <a:solidFill>
                  <a:srgbClr val="8B0000"/>
                </a:solidFill>
                <a:latin typeface="Consolas" panose="020B0609020204030204" pitchFamily="49" charset="0"/>
              </a:rPr>
              <a:t>Fajdek</a:t>
            </a:r>
            <a:endParaRPr lang="pl-PL" sz="18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67</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597748" y="1240196"/>
            <a:ext cx="4952106"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Obiekt tworzymy za pomocą składni </a:t>
            </a:r>
            <a:r>
              <a:rPr lang="pl-PL" sz="2000" dirty="0">
                <a:latin typeface="Consolas" panose="020B0609020204030204" pitchFamily="49" charset="0"/>
              </a:rPr>
              <a:t>obiekt = Klasa(arg1,...,</a:t>
            </a:r>
            <a:r>
              <a:rPr lang="pl-PL" sz="2000" dirty="0" err="1">
                <a:latin typeface="Consolas" panose="020B0609020204030204" pitchFamily="49" charset="0"/>
              </a:rPr>
              <a:t>argn</a:t>
            </a:r>
            <a:r>
              <a:rPr lang="pl-PL" sz="2000" dirty="0">
                <a:latin typeface="Consolas" panose="020B0609020204030204" pitchFamily="49" charset="0"/>
              </a:rPr>
              <a:t>)</a:t>
            </a:r>
            <a:r>
              <a:rPr lang="pl-PL" sz="2200" dirty="0"/>
              <a:t>, która wywołuje także metodę </a:t>
            </a:r>
            <a:r>
              <a:rPr lang="pl-PL" altLang="pl-PL" sz="2000" dirty="0">
                <a:latin typeface="Consolas" panose="020B0609020204030204" pitchFamily="49" charset="0"/>
              </a:rPr>
              <a:t>__</a:t>
            </a:r>
            <a:r>
              <a:rPr lang="pl-PL" altLang="pl-PL" sz="2000" dirty="0" err="1">
                <a:latin typeface="Consolas" panose="020B0609020204030204" pitchFamily="49" charset="0"/>
              </a:rPr>
              <a:t>init</a:t>
            </a:r>
            <a:r>
              <a:rPr lang="pl-PL" altLang="pl-PL" sz="2000" dirty="0">
                <a:latin typeface="Consolas" panose="020B0609020204030204" pitchFamily="49" charset="0"/>
              </a:rPr>
              <a:t>__(</a:t>
            </a:r>
            <a:r>
              <a:rPr lang="pl-PL" sz="2000" dirty="0">
                <a:latin typeface="Consolas" panose="020B0609020204030204" pitchFamily="49" charset="0"/>
              </a:rPr>
              <a:t>arg1,...,</a:t>
            </a:r>
            <a:r>
              <a:rPr lang="pl-PL" sz="2000" dirty="0" err="1">
                <a:latin typeface="Consolas" panose="020B0609020204030204" pitchFamily="49" charset="0"/>
              </a:rPr>
              <a:t>argn</a:t>
            </a:r>
            <a:r>
              <a:rPr lang="pl-PL" altLang="pl-PL" sz="2000" dirty="0">
                <a:latin typeface="Consolas" panose="020B0609020204030204" pitchFamily="49" charset="0"/>
              </a:rPr>
              <a:t>)</a:t>
            </a:r>
            <a:r>
              <a:rPr lang="pl-PL" altLang="pl-PL" sz="2200" dirty="0"/>
              <a:t>.</a:t>
            </a:r>
            <a:r>
              <a:rPr lang="pl-PL" sz="2200" dirty="0"/>
              <a:t> </a:t>
            </a:r>
          </a:p>
          <a:p>
            <a:pPr algn="just"/>
            <a:r>
              <a:rPr lang="pl-PL" sz="2200" dirty="0"/>
              <a:t> Metody klasy wywołujemy za pomocą składni </a:t>
            </a:r>
          </a:p>
          <a:p>
            <a:pPr marL="0" indent="0">
              <a:buNone/>
            </a:pPr>
            <a:r>
              <a:rPr lang="pl-PL" altLang="pl-PL" sz="2000" dirty="0">
                <a:latin typeface="Consolas" panose="020B0609020204030204" pitchFamily="49" charset="0"/>
              </a:rPr>
              <a:t>  </a:t>
            </a:r>
            <a:r>
              <a:rPr lang="pl-PL" altLang="pl-PL" sz="2000" dirty="0" err="1">
                <a:latin typeface="Consolas" panose="020B0609020204030204" pitchFamily="49" charset="0"/>
              </a:rPr>
              <a:t>obiekt.metoda</a:t>
            </a:r>
            <a:r>
              <a:rPr lang="pl-PL" altLang="pl-PL" sz="2000" dirty="0">
                <a:latin typeface="Consolas" panose="020B0609020204030204" pitchFamily="49" charset="0"/>
              </a:rPr>
              <a:t>(</a:t>
            </a:r>
            <a:r>
              <a:rPr lang="pl-PL" sz="2000" dirty="0">
                <a:latin typeface="Consolas" panose="020B0609020204030204" pitchFamily="49" charset="0"/>
              </a:rPr>
              <a:t>arg1, ..., </a:t>
            </a:r>
            <a:r>
              <a:rPr lang="pl-PL" sz="2000" dirty="0" err="1">
                <a:latin typeface="Consolas" panose="020B0609020204030204" pitchFamily="49" charset="0"/>
              </a:rPr>
              <a:t>argn</a:t>
            </a:r>
            <a:r>
              <a:rPr lang="pl-PL" altLang="pl-PL" sz="2000" dirty="0">
                <a:latin typeface="Consolas" panose="020B0609020204030204" pitchFamily="49" charset="0"/>
              </a:rPr>
              <a:t>) </a:t>
            </a:r>
          </a:p>
          <a:p>
            <a:pPr marL="0" indent="0" algn="just">
              <a:buNone/>
            </a:pPr>
            <a:r>
              <a:rPr lang="pl-PL" sz="2200" dirty="0"/>
              <a:t>Argument </a:t>
            </a:r>
            <a:r>
              <a:rPr lang="pl-PL" altLang="pl-PL" sz="2000" dirty="0" err="1">
                <a:latin typeface="Consolas" panose="020B0609020204030204" pitchFamily="49" charset="0"/>
              </a:rPr>
              <a:t>self</a:t>
            </a:r>
            <a:r>
              <a:rPr lang="pl-PL" altLang="pl-PL" sz="2400" dirty="0">
                <a:latin typeface="Consolas" panose="020B0609020204030204" pitchFamily="49" charset="0"/>
              </a:rPr>
              <a:t> </a:t>
            </a:r>
            <a:r>
              <a:rPr lang="pl-PL" sz="2200" dirty="0"/>
              <a:t>metod klasy jest    dodawany automatycznie i nie należy go wypisywać.</a:t>
            </a:r>
            <a:endParaRPr lang="pl-PL" altLang="pl-PL" sz="2200" dirty="0"/>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3" y="1240196"/>
            <a:ext cx="11215465" cy="430887"/>
          </a:xfrm>
          <a:prstGeom prst="rect">
            <a:avLst/>
          </a:prstGeom>
          <a:noFill/>
        </p:spPr>
        <p:txBody>
          <a:bodyPr wrap="square" rtlCol="0">
            <a:spAutoFit/>
          </a:bodyPr>
          <a:lstStyle/>
          <a:p>
            <a:r>
              <a:rPr lang="pl-PL" sz="2200" dirty="0"/>
              <a:t>Składnia programowania obiektowego</a:t>
            </a:r>
            <a:endParaRPr lang="pl-PL" sz="2000" dirty="0">
              <a:latin typeface="Consolas" panose="020B0609020204030204" pitchFamily="49" charset="0"/>
            </a:endParaRPr>
          </a:p>
        </p:txBody>
      </p:sp>
    </p:spTree>
    <p:extLst>
      <p:ext uri="{BB962C8B-B14F-4D97-AF65-F5344CB8AC3E}">
        <p14:creationId xmlns:p14="http://schemas.microsoft.com/office/powerpoint/2010/main" val="2097745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normAutofit/>
          </a:bodyPr>
          <a:lstStyle/>
          <a:p>
            <a:r>
              <a:rPr lang="pl-PL" dirty="0"/>
              <a:t>Moduły w </a:t>
            </a:r>
            <a:r>
              <a:rPr lang="pl-PL" dirty="0" err="1"/>
              <a:t>Pythonie</a:t>
            </a:r>
            <a:r>
              <a:rPr lang="pl-PL" altLang="pl-PL" dirty="0"/>
              <a:t> </a:t>
            </a:r>
          </a:p>
        </p:txBody>
      </p:sp>
      <p:sp>
        <p:nvSpPr>
          <p:cNvPr id="29701" name="Symbol zastępczy zawartości 2"/>
          <p:cNvSpPr>
            <a:spLocks noGrp="1"/>
          </p:cNvSpPr>
          <p:nvPr>
            <p:ph idx="1"/>
          </p:nvPr>
        </p:nvSpPr>
        <p:spPr>
          <a:xfrm>
            <a:off x="642147" y="1876467"/>
            <a:ext cx="5453853" cy="4239300"/>
          </a:xfrm>
        </p:spPr>
        <p:txBody>
          <a:bodyPr>
            <a:noAutofit/>
          </a:bodyPr>
          <a:lstStyle/>
          <a:p>
            <a:pPr algn="just"/>
            <a:r>
              <a:rPr lang="pl-PL" altLang="pl-PL" sz="2200" dirty="0"/>
              <a:t> </a:t>
            </a:r>
            <a:r>
              <a:rPr lang="pl-PL" altLang="pl-PL" sz="2200" dirty="0" err="1"/>
              <a:t>Python</a:t>
            </a:r>
            <a:r>
              <a:rPr lang="pl-PL" altLang="pl-PL" sz="2200" dirty="0"/>
              <a:t> wspiera prosty i intuicyjny system importowania modułów do programu. Ponadto </a:t>
            </a:r>
            <a:r>
              <a:rPr lang="pl-PL" altLang="pl-PL" sz="2200" dirty="0" err="1"/>
              <a:t>Python</a:t>
            </a:r>
            <a:r>
              <a:rPr lang="pl-PL" altLang="pl-PL" sz="2200" dirty="0"/>
              <a:t> posiada bogatą bibliotekę standardową, a społeczność </a:t>
            </a:r>
            <a:r>
              <a:rPr lang="pl-PL" altLang="pl-PL" sz="2200" dirty="0" err="1"/>
              <a:t>Pythona</a:t>
            </a:r>
            <a:r>
              <a:rPr lang="pl-PL" altLang="pl-PL" sz="2200" dirty="0"/>
              <a:t> dostarcza olbrzymiej liczby dodatkowych pakietów </a:t>
            </a:r>
          </a:p>
          <a:p>
            <a:pPr algn="just"/>
            <a:endParaRPr lang="pl-PL" altLang="pl-PL" sz="2200" dirty="0"/>
          </a:p>
          <a:p>
            <a:pPr algn="just"/>
            <a:r>
              <a:rPr lang="pl-PL" altLang="pl-PL" sz="2200" dirty="0"/>
              <a:t> Moduł </a:t>
            </a:r>
            <a:r>
              <a:rPr lang="pl-PL" altLang="pl-PL" sz="2000" dirty="0" err="1">
                <a:latin typeface="Consolas" panose="020B0609020204030204" pitchFamily="49" charset="0"/>
              </a:rPr>
              <a:t>math</a:t>
            </a:r>
            <a:r>
              <a:rPr lang="pl-PL" altLang="pl-PL" sz="2200" dirty="0"/>
              <a:t> dostarcza podstawowe i zaawansowane funkcje matematyczne. Do importowania modułu służy polecenie </a:t>
            </a:r>
            <a:r>
              <a:rPr lang="pl-PL" altLang="pl-PL" sz="2000" dirty="0">
                <a:latin typeface="Consolas" panose="020B0609020204030204" pitchFamily="49" charset="0"/>
              </a:rPr>
              <a:t>import</a:t>
            </a:r>
          </a:p>
          <a:p>
            <a:pPr marL="0" indent="0">
              <a:buNone/>
            </a:pPr>
            <a:endParaRPr lang="pl-PL" altLang="pl-PL" sz="20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68</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457070" y="1240196"/>
            <a:ext cx="5092783"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a:latin typeface="Consolas" panose="020B0609020204030204" pitchFamily="49" charset="0"/>
              </a:rPr>
              <a:t>import </a:t>
            </a:r>
            <a:r>
              <a:rPr lang="pl-PL" sz="2000" dirty="0" err="1">
                <a:latin typeface="Consolas" panose="020B0609020204030204" pitchFamily="49" charset="0"/>
              </a:rPr>
              <a:t>math</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err="1">
                <a:latin typeface="Consolas" panose="020B0609020204030204" pitchFamily="49" charset="0"/>
              </a:rPr>
              <a:t>math.sin</a:t>
            </a:r>
            <a:r>
              <a:rPr lang="pl-PL" sz="2000" dirty="0">
                <a:latin typeface="Consolas" panose="020B0609020204030204" pitchFamily="49" charset="0"/>
              </a:rPr>
              <a:t>(</a:t>
            </a:r>
            <a:r>
              <a:rPr lang="pl-PL" sz="2000" dirty="0" err="1">
                <a:latin typeface="Consolas" panose="020B0609020204030204" pitchFamily="49" charset="0"/>
              </a:rPr>
              <a:t>math.pi</a:t>
            </a:r>
            <a:r>
              <a:rPr lang="pl-PL" sz="2000" dirty="0">
                <a:latin typeface="Consolas" panose="020B0609020204030204" pitchFamily="49" charset="0"/>
              </a:rPr>
              <a:t>/2)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1.0</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a:latin typeface="Consolas" panose="020B0609020204030204" pitchFamily="49" charset="0"/>
              </a:rPr>
              <a:t>import </a:t>
            </a:r>
            <a:r>
              <a:rPr lang="pl-PL" sz="2000" dirty="0" err="1">
                <a:latin typeface="Consolas" panose="020B0609020204030204" pitchFamily="49" charset="0"/>
              </a:rPr>
              <a:t>math</a:t>
            </a:r>
            <a:r>
              <a:rPr lang="pl-PL" sz="2000" dirty="0">
                <a:latin typeface="Consolas" panose="020B0609020204030204" pitchFamily="49" charset="0"/>
              </a:rPr>
              <a:t> as m</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err="1">
                <a:latin typeface="Consolas" panose="020B0609020204030204" pitchFamily="49" charset="0"/>
              </a:rPr>
              <a:t>m.sin</a:t>
            </a:r>
            <a:r>
              <a:rPr lang="pl-PL" sz="2000" dirty="0">
                <a:latin typeface="Consolas" panose="020B0609020204030204" pitchFamily="49" charset="0"/>
              </a:rPr>
              <a:t>(</a:t>
            </a:r>
            <a:r>
              <a:rPr lang="pl-PL" sz="2000" dirty="0" err="1">
                <a:latin typeface="Consolas" panose="020B0609020204030204" pitchFamily="49" charset="0"/>
              </a:rPr>
              <a:t>m.pi</a:t>
            </a:r>
            <a:r>
              <a:rPr lang="pl-PL" sz="2000" dirty="0">
                <a:latin typeface="Consolas" panose="020B0609020204030204" pitchFamily="49" charset="0"/>
              </a:rPr>
              <a:t>/2)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1.0</a:t>
            </a:r>
            <a:endParaRPr lang="pl-PL" sz="2000" dirty="0">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a:latin typeface="Consolas" panose="020B0609020204030204" pitchFamily="49" charset="0"/>
              </a:rPr>
              <a:t>form </a:t>
            </a:r>
            <a:r>
              <a:rPr lang="pl-PL" sz="2000" dirty="0" err="1">
                <a:latin typeface="Consolas" panose="020B0609020204030204" pitchFamily="49" charset="0"/>
              </a:rPr>
              <a:t>math</a:t>
            </a:r>
            <a:r>
              <a:rPr lang="pl-PL" sz="2000" dirty="0">
                <a:latin typeface="Consolas" panose="020B0609020204030204" pitchFamily="49" charset="0"/>
              </a:rPr>
              <a:t> import pi</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err="1">
                <a:latin typeface="Consolas" panose="020B0609020204030204" pitchFamily="49" charset="0"/>
              </a:rPr>
              <a:t>math.sin</a:t>
            </a:r>
            <a:r>
              <a:rPr lang="pl-PL" sz="2000" dirty="0">
                <a:latin typeface="Consolas" panose="020B0609020204030204" pitchFamily="49" charset="0"/>
              </a:rPr>
              <a:t>(pi/2)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1.0</a:t>
            </a: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
        <p:nvSpPr>
          <p:cNvPr id="3" name="pole tekstowe 2">
            <a:extLst>
              <a:ext uri="{FF2B5EF4-FFF2-40B4-BE49-F238E27FC236}">
                <a16:creationId xmlns:a16="http://schemas.microsoft.com/office/drawing/2014/main" id="{5868E312-54BA-468D-A97B-AB44E93F49A0}"/>
              </a:ext>
            </a:extLst>
          </p:cNvPr>
          <p:cNvSpPr txBox="1"/>
          <p:nvPr/>
        </p:nvSpPr>
        <p:spPr>
          <a:xfrm>
            <a:off x="636223" y="1240196"/>
            <a:ext cx="11215465" cy="430887"/>
          </a:xfrm>
          <a:prstGeom prst="rect">
            <a:avLst/>
          </a:prstGeom>
          <a:noFill/>
        </p:spPr>
        <p:txBody>
          <a:bodyPr wrap="square" rtlCol="0">
            <a:spAutoFit/>
          </a:bodyPr>
          <a:lstStyle/>
          <a:p>
            <a:r>
              <a:rPr lang="pl-PL" sz="2200" dirty="0"/>
              <a:t>Moduły w </a:t>
            </a:r>
            <a:r>
              <a:rPr lang="pl-PL" sz="2200" dirty="0" err="1"/>
              <a:t>Pythonie</a:t>
            </a:r>
            <a:endParaRPr lang="pl-PL" sz="2000" dirty="0">
              <a:latin typeface="Consolas" panose="020B0609020204030204" pitchFamily="49" charset="0"/>
            </a:endParaRPr>
          </a:p>
        </p:txBody>
      </p:sp>
    </p:spTree>
    <p:extLst>
      <p:ext uri="{BB962C8B-B14F-4D97-AF65-F5344CB8AC3E}">
        <p14:creationId xmlns:p14="http://schemas.microsoft.com/office/powerpoint/2010/main" val="2041172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dirty="0"/>
              <a:t>Moduły w </a:t>
            </a:r>
            <a:r>
              <a:rPr lang="pl-PL" dirty="0" err="1"/>
              <a:t>Pythonie</a:t>
            </a:r>
            <a:r>
              <a:rPr lang="pl-PL" altLang="pl-PL" dirty="0"/>
              <a:t> </a:t>
            </a:r>
          </a:p>
        </p:txBody>
      </p:sp>
      <p:sp>
        <p:nvSpPr>
          <p:cNvPr id="29701" name="Symbol zastępczy zawartości 2"/>
          <p:cNvSpPr>
            <a:spLocks noGrp="1"/>
          </p:cNvSpPr>
          <p:nvPr>
            <p:ph idx="1"/>
          </p:nvPr>
        </p:nvSpPr>
        <p:spPr>
          <a:xfrm>
            <a:off x="642147" y="1240196"/>
            <a:ext cx="5453853" cy="4875571"/>
          </a:xfrm>
        </p:spPr>
        <p:txBody>
          <a:bodyPr>
            <a:noAutofit/>
          </a:bodyPr>
          <a:lstStyle/>
          <a:p>
            <a:pPr algn="just"/>
            <a:r>
              <a:rPr lang="pl-PL" altLang="pl-PL" sz="2200" dirty="0"/>
              <a:t> Funkcjonalność modułu jest dostępna poprzez składnię</a:t>
            </a:r>
          </a:p>
          <a:p>
            <a:pPr marL="0" indent="0" algn="just">
              <a:buNone/>
            </a:pPr>
            <a:r>
              <a:rPr lang="pl-PL" altLang="pl-PL" sz="2200" dirty="0">
                <a:latin typeface="Consolas" panose="020B0609020204030204" pitchFamily="49" charset="0"/>
              </a:rPr>
              <a:t>  </a:t>
            </a:r>
            <a:r>
              <a:rPr lang="pl-PL" altLang="pl-PL" sz="2000" dirty="0" err="1">
                <a:latin typeface="Consolas" panose="020B0609020204030204" pitchFamily="49" charset="0"/>
              </a:rPr>
              <a:t>nazwa_modulu.nazwa_funkcji</a:t>
            </a:r>
            <a:r>
              <a:rPr lang="pl-PL" altLang="pl-PL" sz="2200" dirty="0"/>
              <a:t> </a:t>
            </a:r>
          </a:p>
          <a:p>
            <a:pPr algn="just"/>
            <a:r>
              <a:rPr lang="pl-PL" altLang="pl-PL" sz="2200" dirty="0"/>
              <a:t> Można utworzyć skrót dla nazwy modułu za pomocą składni</a:t>
            </a:r>
          </a:p>
          <a:p>
            <a:pPr marL="0" indent="0" algn="just">
              <a:buNone/>
            </a:pPr>
            <a:r>
              <a:rPr lang="pl-PL" altLang="pl-PL" sz="2200" dirty="0"/>
              <a:t>    </a:t>
            </a:r>
            <a:r>
              <a:rPr lang="pl-PL" altLang="pl-PL" sz="2000" dirty="0">
                <a:latin typeface="Consolas" panose="020B0609020204030204" pitchFamily="49" charset="0"/>
              </a:rPr>
              <a:t>import </a:t>
            </a:r>
            <a:r>
              <a:rPr lang="pl-PL" altLang="pl-PL" sz="2000" dirty="0" err="1">
                <a:latin typeface="Consolas" panose="020B0609020204030204" pitchFamily="49" charset="0"/>
              </a:rPr>
              <a:t>pelna_nazwa_modulu</a:t>
            </a:r>
            <a:r>
              <a:rPr lang="pl-PL" altLang="pl-PL" sz="2000" dirty="0">
                <a:latin typeface="Consolas" panose="020B0609020204030204" pitchFamily="49" charset="0"/>
              </a:rPr>
              <a:t> as </a:t>
            </a:r>
            <a:r>
              <a:rPr lang="pl-PL" altLang="pl-PL" sz="2000" dirty="0" err="1">
                <a:latin typeface="Consolas" panose="020B0609020204030204" pitchFamily="49" charset="0"/>
              </a:rPr>
              <a:t>skrot</a:t>
            </a:r>
            <a:endParaRPr lang="pl-PL" altLang="pl-PL" sz="2000" dirty="0"/>
          </a:p>
          <a:p>
            <a:pPr algn="just"/>
            <a:r>
              <a:rPr lang="pl-PL" altLang="pl-PL" sz="2200" dirty="0"/>
              <a:t> Jeżeli chcemy zaimportować element modułu bezpośrednio do programu korzystamy ze składni</a:t>
            </a:r>
          </a:p>
          <a:p>
            <a:pPr marL="0" indent="0" algn="just">
              <a:buNone/>
            </a:pPr>
            <a:r>
              <a:rPr lang="pl-PL" sz="2000" dirty="0">
                <a:latin typeface="Consolas" panose="020B0609020204030204" pitchFamily="49" charset="0"/>
              </a:rPr>
              <a:t>  form </a:t>
            </a:r>
            <a:r>
              <a:rPr lang="pl-PL" altLang="pl-PL" sz="2000" dirty="0" err="1">
                <a:latin typeface="Consolas" panose="020B0609020204030204" pitchFamily="49" charset="0"/>
              </a:rPr>
              <a:t>nazwa_modulu</a:t>
            </a:r>
            <a:r>
              <a:rPr lang="pl-PL" sz="2000" dirty="0">
                <a:latin typeface="Consolas" panose="020B0609020204030204" pitchFamily="49" charset="0"/>
              </a:rPr>
              <a:t> import nazwa</a:t>
            </a:r>
            <a:r>
              <a:rPr lang="pl-PL" altLang="pl-PL" sz="2200" dirty="0"/>
              <a:t> </a:t>
            </a:r>
            <a:endParaRPr lang="pl-PL" sz="2000" dirty="0">
              <a:latin typeface="Consolas" panose="020B0609020204030204" pitchFamily="49" charset="0"/>
            </a:endParaRPr>
          </a:p>
          <a:p>
            <a:pPr marL="0" indent="0" algn="just">
              <a:buNone/>
            </a:pPr>
            <a:r>
              <a:rPr lang="pl-PL" altLang="pl-PL" sz="2000" dirty="0">
                <a:latin typeface="Consolas" panose="020B0609020204030204" pitchFamily="49" charset="0"/>
              </a:rPr>
              <a:t>  </a:t>
            </a:r>
            <a:r>
              <a:rPr lang="pl-PL" altLang="pl-PL" sz="2200" dirty="0"/>
              <a:t>Nie musimy wtedy poprzedzać   zaimportowanej nazwy nazwą modułu </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69</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457070" y="1240196"/>
            <a:ext cx="5092783"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a:latin typeface="Consolas" panose="020B0609020204030204" pitchFamily="49" charset="0"/>
              </a:rPr>
              <a:t>import </a:t>
            </a:r>
            <a:r>
              <a:rPr lang="pl-PL" sz="2000" dirty="0" err="1">
                <a:latin typeface="Consolas" panose="020B0609020204030204" pitchFamily="49" charset="0"/>
              </a:rPr>
              <a:t>math</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err="1">
                <a:latin typeface="Consolas" panose="020B0609020204030204" pitchFamily="49" charset="0"/>
              </a:rPr>
              <a:t>math.sin</a:t>
            </a:r>
            <a:r>
              <a:rPr lang="pl-PL" sz="2000" dirty="0">
                <a:latin typeface="Consolas" panose="020B0609020204030204" pitchFamily="49" charset="0"/>
              </a:rPr>
              <a:t>(</a:t>
            </a:r>
            <a:r>
              <a:rPr lang="pl-PL" sz="2000" dirty="0" err="1">
                <a:latin typeface="Consolas" panose="020B0609020204030204" pitchFamily="49" charset="0"/>
              </a:rPr>
              <a:t>math.pi</a:t>
            </a:r>
            <a:r>
              <a:rPr lang="pl-PL" sz="2000" dirty="0">
                <a:latin typeface="Consolas" panose="020B0609020204030204" pitchFamily="49" charset="0"/>
              </a:rPr>
              <a:t>/2)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1.0</a:t>
            </a:r>
            <a:endParaRPr lang="pl-PL" sz="2000" dirty="0">
              <a:latin typeface="Consolas" panose="020B0609020204030204" pitchFamily="49" charset="0"/>
            </a:endParaRPr>
          </a:p>
          <a:p>
            <a:pPr marL="0" indent="0">
              <a:buNone/>
            </a:pP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a:latin typeface="Consolas" panose="020B0609020204030204" pitchFamily="49" charset="0"/>
              </a:rPr>
              <a:t>import </a:t>
            </a:r>
            <a:r>
              <a:rPr lang="pl-PL" sz="2000" dirty="0" err="1">
                <a:latin typeface="Consolas" panose="020B0609020204030204" pitchFamily="49" charset="0"/>
              </a:rPr>
              <a:t>math</a:t>
            </a:r>
            <a:r>
              <a:rPr lang="pl-PL" sz="2000" dirty="0">
                <a:latin typeface="Consolas" panose="020B0609020204030204" pitchFamily="49" charset="0"/>
              </a:rPr>
              <a:t> as m</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err="1">
                <a:latin typeface="Consolas" panose="020B0609020204030204" pitchFamily="49" charset="0"/>
              </a:rPr>
              <a:t>m.sin</a:t>
            </a:r>
            <a:r>
              <a:rPr lang="pl-PL" sz="2000" dirty="0">
                <a:latin typeface="Consolas" panose="020B0609020204030204" pitchFamily="49" charset="0"/>
              </a:rPr>
              <a:t>(</a:t>
            </a:r>
            <a:r>
              <a:rPr lang="pl-PL" sz="2000" dirty="0" err="1">
                <a:latin typeface="Consolas" panose="020B0609020204030204" pitchFamily="49" charset="0"/>
              </a:rPr>
              <a:t>m.pi</a:t>
            </a:r>
            <a:r>
              <a:rPr lang="pl-PL" sz="2000" dirty="0">
                <a:latin typeface="Consolas" panose="020B0609020204030204" pitchFamily="49" charset="0"/>
              </a:rPr>
              <a:t>/2)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1.0</a:t>
            </a:r>
            <a:endParaRPr lang="pl-PL" sz="2000" dirty="0">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a:latin typeface="Consolas" panose="020B0609020204030204" pitchFamily="49" charset="0"/>
              </a:rPr>
              <a:t>form </a:t>
            </a:r>
            <a:r>
              <a:rPr lang="pl-PL" sz="2000" dirty="0" err="1">
                <a:latin typeface="Consolas" panose="020B0609020204030204" pitchFamily="49" charset="0"/>
              </a:rPr>
              <a:t>math</a:t>
            </a:r>
            <a:r>
              <a:rPr lang="pl-PL" sz="2000" dirty="0">
                <a:latin typeface="Consolas" panose="020B0609020204030204" pitchFamily="49" charset="0"/>
              </a:rPr>
              <a:t> import pi</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err="1">
                <a:latin typeface="Consolas" panose="020B0609020204030204" pitchFamily="49" charset="0"/>
              </a:rPr>
              <a:t>math.sin</a:t>
            </a:r>
            <a:r>
              <a:rPr lang="pl-PL" sz="2000" dirty="0">
                <a:latin typeface="Consolas" panose="020B0609020204030204" pitchFamily="49" charset="0"/>
              </a:rPr>
              <a:t>(pi/2)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1.0</a:t>
            </a:r>
            <a:endParaRPr lang="pl-PL" sz="2000" dirty="0">
              <a:latin typeface="Consolas" panose="020B0609020204030204" pitchFamily="49" charset="0"/>
            </a:endParaRPr>
          </a:p>
          <a:p>
            <a:pPr marL="0" indent="0">
              <a:buNone/>
            </a:pPr>
            <a:endParaRPr lang="pl-PL" altLang="pl-PL" sz="2200" dirty="0">
              <a:latin typeface="Consolas" panose="020B0609020204030204" pitchFamily="49" charset="0"/>
            </a:endParaRPr>
          </a:p>
        </p:txBody>
      </p:sp>
    </p:spTree>
    <p:extLst>
      <p:ext uri="{BB962C8B-B14F-4D97-AF65-F5344CB8AC3E}">
        <p14:creationId xmlns:p14="http://schemas.microsoft.com/office/powerpoint/2010/main" val="1186448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636587"/>
          </a:xfrm>
        </p:spPr>
        <p:txBody>
          <a:bodyPr>
            <a:normAutofit/>
          </a:bodyPr>
          <a:lstStyle/>
          <a:p>
            <a:r>
              <a:rPr lang="pl-PL" altLang="pl-PL">
                <a:solidFill>
                  <a:srgbClr val="0070C0"/>
                </a:solidFill>
              </a:rPr>
              <a:t>Wstęp do uczenia maszynowego</a:t>
            </a:r>
          </a:p>
        </p:txBody>
      </p:sp>
      <p:sp>
        <p:nvSpPr>
          <p:cNvPr id="27651" name="Symbol zastępczy zawartości 2"/>
          <p:cNvSpPr>
            <a:spLocks noGrp="1"/>
          </p:cNvSpPr>
          <p:nvPr>
            <p:ph idx="1"/>
          </p:nvPr>
        </p:nvSpPr>
        <p:spPr>
          <a:xfrm>
            <a:off x="2824164" y="3425825"/>
            <a:ext cx="7386637" cy="2700338"/>
          </a:xfrm>
        </p:spPr>
        <p:txBody>
          <a:bodyPr>
            <a:normAutofit/>
          </a:bodyPr>
          <a:lstStyle/>
          <a:p>
            <a:r>
              <a:rPr lang="pl-PL" altLang="pl-PL"/>
              <a:t> definicja uczenia maszynowego</a:t>
            </a:r>
          </a:p>
          <a:p>
            <a:r>
              <a:rPr lang="pl-PL" altLang="pl-PL"/>
              <a:t> zadania rozwiązywane w ramach uczenia  maszynowego</a:t>
            </a:r>
          </a:p>
          <a:p>
            <a:r>
              <a:rPr lang="pl-PL" altLang="pl-PL"/>
              <a:t> obszary zastosowań uczenia maszynowego</a:t>
            </a:r>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7</a:t>
            </a:fld>
            <a:endParaRPr lang="pl-PL"/>
          </a:p>
        </p:txBody>
      </p:sp>
    </p:spTree>
    <p:extLst>
      <p:ext uri="{BB962C8B-B14F-4D97-AF65-F5344CB8AC3E}">
        <p14:creationId xmlns:p14="http://schemas.microsoft.com/office/powerpoint/2010/main" val="34930708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467709"/>
          </a:xfrm>
        </p:spPr>
        <p:txBody>
          <a:bodyPr>
            <a:noAutofit/>
          </a:bodyPr>
          <a:lstStyle/>
          <a:p>
            <a:pPr>
              <a:lnSpc>
                <a:spcPct val="120000"/>
              </a:lnSpc>
            </a:pPr>
            <a:r>
              <a:rPr lang="pl-PL" sz="2000" dirty="0"/>
              <a:t> Co oznacza termin </a:t>
            </a:r>
            <a:r>
              <a:rPr lang="pl-PL" sz="2000" i="1" dirty="0"/>
              <a:t>dynamiczne typowanie</a:t>
            </a:r>
            <a:r>
              <a:rPr lang="pl-PL" sz="2000" dirty="0"/>
              <a:t>?</a:t>
            </a:r>
          </a:p>
          <a:p>
            <a:pPr>
              <a:lnSpc>
                <a:spcPct val="120000"/>
              </a:lnSpc>
            </a:pPr>
            <a:r>
              <a:rPr lang="pl-PL" sz="2000" dirty="0"/>
              <a:t> Co oznacza termin </a:t>
            </a:r>
            <a:r>
              <a:rPr lang="pl-PL" sz="2000" i="1" dirty="0"/>
              <a:t>silne typowanie</a:t>
            </a:r>
            <a:r>
              <a:rPr lang="pl-PL" sz="2000" dirty="0"/>
              <a:t>?</a:t>
            </a:r>
          </a:p>
          <a:p>
            <a:pPr>
              <a:lnSpc>
                <a:spcPct val="120000"/>
              </a:lnSpc>
            </a:pPr>
            <a:r>
              <a:rPr lang="pl-PL" sz="2000" dirty="0"/>
              <a:t> W jaki sposób wyróżniamy bloki kodu w </a:t>
            </a:r>
            <a:r>
              <a:rPr lang="pl-PL" sz="2000" dirty="0" err="1"/>
              <a:t>Pythonie</a:t>
            </a:r>
            <a:r>
              <a:rPr lang="pl-PL" sz="2000" dirty="0"/>
              <a:t>?</a:t>
            </a:r>
          </a:p>
          <a:p>
            <a:pPr>
              <a:lnSpc>
                <a:spcPct val="120000"/>
              </a:lnSpc>
            </a:pPr>
            <a:r>
              <a:rPr lang="pl-PL" sz="2000" dirty="0"/>
              <a:t> W jaki sposób można ustalić domyślne wartości argumentów funkcji?</a:t>
            </a:r>
          </a:p>
          <a:p>
            <a:pPr>
              <a:lnSpc>
                <a:spcPct val="120000"/>
              </a:lnSpc>
            </a:pPr>
            <a:r>
              <a:rPr lang="pl-PL" sz="2000" dirty="0"/>
              <a:t> Czym różnią się nienazwane i nazwane argumenty funkcji? </a:t>
            </a:r>
          </a:p>
          <a:p>
            <a:pPr>
              <a:lnSpc>
                <a:spcPct val="120000"/>
              </a:lnSpc>
            </a:pPr>
            <a:r>
              <a:rPr lang="pl-PL" sz="2000" dirty="0"/>
              <a:t> Do czego służy zmienna </a:t>
            </a:r>
            <a:r>
              <a:rPr lang="pl-PL" sz="1800" dirty="0" err="1">
                <a:latin typeface="Consolas" panose="020B0609020204030204" pitchFamily="49" charset="0"/>
              </a:rPr>
              <a:t>self</a:t>
            </a:r>
            <a:r>
              <a:rPr lang="pl-PL" sz="2000" dirty="0"/>
              <a:t> stosowana w definicji klasy?</a:t>
            </a:r>
          </a:p>
          <a:p>
            <a:pPr>
              <a:lnSpc>
                <a:spcPct val="120000"/>
              </a:lnSpc>
            </a:pPr>
            <a:r>
              <a:rPr lang="pl-PL" sz="2000" dirty="0"/>
              <a:t> W jaki sposób można zaimportować moduły do własnego kodu?</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70</a:t>
            </a:fld>
            <a:endParaRPr lang="pl-PL"/>
          </a:p>
        </p:txBody>
      </p:sp>
      <p:sp>
        <p:nvSpPr>
          <p:cNvPr id="4" name="Tytuł 3"/>
          <p:cNvSpPr>
            <a:spLocks noGrp="1"/>
          </p:cNvSpPr>
          <p:nvPr>
            <p:ph type="ctrTitle"/>
          </p:nvPr>
        </p:nvSpPr>
        <p:spPr/>
        <p:txBody>
          <a:bodyPr/>
          <a:lstStyle/>
          <a:p>
            <a:r>
              <a:rPr lang="pl-PL"/>
              <a:t>Pytania sprawdzające</a:t>
            </a:r>
          </a:p>
        </p:txBody>
      </p:sp>
    </p:spTree>
    <p:extLst>
      <p:ext uri="{BB962C8B-B14F-4D97-AF65-F5344CB8AC3E}">
        <p14:creationId xmlns:p14="http://schemas.microsoft.com/office/powerpoint/2010/main" val="793463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715080"/>
          </a:xfrm>
        </p:spPr>
        <p:txBody>
          <a:bodyPr>
            <a:normAutofit/>
          </a:bodyPr>
          <a:lstStyle/>
          <a:p>
            <a:pPr algn="just"/>
            <a:r>
              <a:rPr lang="pl-PL" dirty="0"/>
              <a:t> Dana jest zmienna całkowita </a:t>
            </a:r>
            <a:r>
              <a:rPr lang="pl-PL" dirty="0">
                <a:latin typeface="Consolas" panose="020B0609020204030204" pitchFamily="49" charset="0"/>
              </a:rPr>
              <a:t>x</a:t>
            </a:r>
            <a:r>
              <a:rPr lang="pl-PL" dirty="0"/>
              <a:t>. Napisać instrukcję warunkową, która sprawdza parzystość zmiennej </a:t>
            </a:r>
            <a:r>
              <a:rPr lang="pl-PL" dirty="0">
                <a:latin typeface="Consolas" panose="020B0609020204030204" pitchFamily="49" charset="0"/>
              </a:rPr>
              <a:t>x</a:t>
            </a:r>
            <a:r>
              <a:rPr lang="pl-PL" dirty="0"/>
              <a:t> i wypisuje odpowiedni komunikat.</a:t>
            </a:r>
          </a:p>
          <a:p>
            <a:pPr algn="just"/>
            <a:r>
              <a:rPr lang="pl-PL" dirty="0"/>
              <a:t> Napisać program, który sumuje kolejne liczby naturalne począwszy od 1 tak długo aż suma nie przekroczy 1000. Po wyjściu z pętli program wypisuje ostatnią liczbę po dodaniu której suma liczb nie przekroczyła tysiąca. </a:t>
            </a:r>
          </a:p>
          <a:p>
            <a:pPr algn="just"/>
            <a:r>
              <a:rPr lang="pl-PL" dirty="0"/>
              <a:t> Napisać funkcję </a:t>
            </a:r>
            <a:r>
              <a:rPr lang="pl-PL" sz="2200" dirty="0" err="1">
                <a:latin typeface="Consolas" panose="020B0609020204030204" pitchFamily="49" charset="0"/>
              </a:rPr>
              <a:t>arithm</a:t>
            </a:r>
            <a:r>
              <a:rPr lang="pl-PL" dirty="0"/>
              <a:t>, która zwraca listę zawierającą podciąg ciągu arytmetycznego. Funkcja przyjmuje następujące argumenty (z wartościami domyślnymi): </a:t>
            </a:r>
            <a:r>
              <a:rPr lang="pl-PL" sz="2200" dirty="0">
                <a:latin typeface="Consolas" panose="020B0609020204030204" pitchFamily="49" charset="0"/>
              </a:rPr>
              <a:t>a0 = 0</a:t>
            </a:r>
            <a:r>
              <a:rPr lang="pl-PL" dirty="0"/>
              <a:t> – pierwszy element ciągu, </a:t>
            </a:r>
            <a:r>
              <a:rPr lang="pl-PL" sz="2200" dirty="0">
                <a:latin typeface="Consolas" panose="020B0609020204030204" pitchFamily="49" charset="0"/>
              </a:rPr>
              <a:t>r = 1</a:t>
            </a:r>
            <a:r>
              <a:rPr lang="pl-PL" dirty="0"/>
              <a:t> – różnica ciągu, </a:t>
            </a:r>
            <a:r>
              <a:rPr lang="pl-PL" sz="2200" dirty="0" err="1">
                <a:latin typeface="Consolas" panose="020B0609020204030204" pitchFamily="49" charset="0"/>
              </a:rPr>
              <a:t>i_start</a:t>
            </a:r>
            <a:r>
              <a:rPr lang="pl-PL" sz="2200" dirty="0">
                <a:latin typeface="Consolas" panose="020B0609020204030204" pitchFamily="49" charset="0"/>
              </a:rPr>
              <a:t> = 0</a:t>
            </a:r>
            <a:r>
              <a:rPr lang="pl-PL" sz="2200" dirty="0"/>
              <a:t> </a:t>
            </a:r>
            <a:r>
              <a:rPr lang="pl-PL" dirty="0"/>
              <a:t>– indeks pierwszego elementu podciągu, </a:t>
            </a:r>
            <a:r>
              <a:rPr lang="pl-PL" sz="2200" dirty="0" err="1">
                <a:latin typeface="Consolas" panose="020B0609020204030204" pitchFamily="49" charset="0"/>
              </a:rPr>
              <a:t>i_stop</a:t>
            </a:r>
            <a:r>
              <a:rPr lang="pl-PL" sz="2200" dirty="0">
                <a:latin typeface="Consolas" panose="020B0609020204030204" pitchFamily="49" charset="0"/>
              </a:rPr>
              <a:t> = 0</a:t>
            </a:r>
            <a:r>
              <a:rPr lang="pl-PL" sz="2200" dirty="0"/>
              <a:t> </a:t>
            </a:r>
            <a:r>
              <a:rPr lang="pl-PL" dirty="0"/>
              <a:t>– indeks ostatniego elementu podciągu. Wywołać funkcję z argumentami nienazwanymi </a:t>
            </a:r>
            <a:r>
              <a:rPr lang="pl-PL" sz="2200" dirty="0" err="1">
                <a:latin typeface="Consolas" panose="020B0609020204030204" pitchFamily="49" charset="0"/>
              </a:rPr>
              <a:t>arithm</a:t>
            </a:r>
            <a:r>
              <a:rPr lang="pl-PL" sz="2200" dirty="0">
                <a:latin typeface="Consolas" panose="020B0609020204030204" pitchFamily="49" charset="0"/>
              </a:rPr>
              <a:t>(10,10,1,10)</a:t>
            </a:r>
            <a:r>
              <a:rPr lang="pl-PL" dirty="0"/>
              <a:t>, a potem z argumentami nienazwanymi i nazwanymi w różnej konfiguracji. </a:t>
            </a:r>
            <a:endParaRPr lang="pl-PL" dirty="0">
              <a:latin typeface="Consolas" panose="020B0609020204030204" pitchFamily="49" charset="0"/>
            </a:endParaRPr>
          </a:p>
          <a:p>
            <a:pPr algn="just"/>
            <a:endParaRPr lang="pl-PL" dirty="0"/>
          </a:p>
          <a:p>
            <a:pPr algn="just"/>
            <a:endParaRPr lang="pl-PL" dirty="0"/>
          </a:p>
          <a:p>
            <a:pPr algn="just"/>
            <a:endParaRPr lang="pl-PL" dirty="0"/>
          </a:p>
          <a:p>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71</a:t>
            </a:fld>
            <a:endParaRPr lang="pl-PL"/>
          </a:p>
        </p:txBody>
      </p:sp>
      <p:sp>
        <p:nvSpPr>
          <p:cNvPr id="4" name="Tytuł 3"/>
          <p:cNvSpPr>
            <a:spLocks noGrp="1"/>
          </p:cNvSpPr>
          <p:nvPr>
            <p:ph type="ctrTitle"/>
          </p:nvPr>
        </p:nvSpPr>
        <p:spPr/>
        <p:txBody>
          <a:bodyPr/>
          <a:lstStyle/>
          <a:p>
            <a:r>
              <a:rPr lang="pl-PL" dirty="0"/>
              <a:t>Zadania do wykonania</a:t>
            </a:r>
          </a:p>
        </p:txBody>
      </p:sp>
    </p:spTree>
    <p:extLst>
      <p:ext uri="{BB962C8B-B14F-4D97-AF65-F5344CB8AC3E}">
        <p14:creationId xmlns:p14="http://schemas.microsoft.com/office/powerpoint/2010/main" val="86697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683217" y="1437145"/>
            <a:ext cx="10515600" cy="4715080"/>
          </a:xfrm>
        </p:spPr>
        <p:txBody>
          <a:bodyPr>
            <a:normAutofit/>
          </a:bodyPr>
          <a:lstStyle/>
          <a:p>
            <a:pPr algn="just"/>
            <a:r>
              <a:rPr lang="pl-PL" dirty="0"/>
              <a:t> Napisać klasę </a:t>
            </a:r>
            <a:r>
              <a:rPr lang="pl-PL" sz="2200" dirty="0" err="1">
                <a:latin typeface="Consolas" panose="020B0609020204030204" pitchFamily="49" charset="0"/>
              </a:rPr>
              <a:t>Carithm</a:t>
            </a:r>
            <a:r>
              <a:rPr lang="pl-PL" dirty="0"/>
              <a:t>, która umożliwia obsługę ciągu arytmetycznego. Parametry klasy </a:t>
            </a:r>
            <a:r>
              <a:rPr lang="pl-PL" sz="2200" dirty="0">
                <a:latin typeface="Consolas" panose="020B0609020204030204" pitchFamily="49" charset="0"/>
              </a:rPr>
              <a:t>a0</a:t>
            </a:r>
            <a:r>
              <a:rPr lang="pl-PL" dirty="0">
                <a:latin typeface="Consolas" panose="020B0609020204030204" pitchFamily="49" charset="0"/>
              </a:rPr>
              <a:t> </a:t>
            </a:r>
            <a:r>
              <a:rPr lang="pl-PL" dirty="0"/>
              <a:t>oraz </a:t>
            </a:r>
            <a:r>
              <a:rPr lang="pl-PL" sz="2200" dirty="0">
                <a:latin typeface="Consolas" panose="020B0609020204030204" pitchFamily="49" charset="0"/>
              </a:rPr>
              <a:t>r</a:t>
            </a:r>
            <a:r>
              <a:rPr lang="pl-PL" dirty="0">
                <a:latin typeface="Consolas" panose="020B0609020204030204" pitchFamily="49" charset="0"/>
              </a:rPr>
              <a:t> </a:t>
            </a:r>
            <a:r>
              <a:rPr lang="pl-PL" dirty="0"/>
              <a:t>przechowują informacje o pierwszym elemencie i różnicy ciągu. Wartości pól powinny być inicjowane za pomocą metody </a:t>
            </a:r>
            <a:r>
              <a:rPr lang="pl-PL" altLang="pl-PL" sz="2200" dirty="0">
                <a:latin typeface="Consolas" panose="020B0609020204030204" pitchFamily="49" charset="0"/>
              </a:rPr>
              <a:t>__</a:t>
            </a:r>
            <a:r>
              <a:rPr lang="pl-PL" altLang="pl-PL" sz="2200" dirty="0" err="1">
                <a:latin typeface="Consolas" panose="020B0609020204030204" pitchFamily="49" charset="0"/>
              </a:rPr>
              <a:t>init</a:t>
            </a:r>
            <a:r>
              <a:rPr lang="pl-PL" altLang="pl-PL" sz="2200" dirty="0">
                <a:latin typeface="Consolas" panose="020B0609020204030204" pitchFamily="49" charset="0"/>
              </a:rPr>
              <a:t>__()</a:t>
            </a:r>
            <a:r>
              <a:rPr lang="pl-PL" dirty="0"/>
              <a:t>. Należy napisać metody wypisujące informację o parametrach ciągu oraz  umożliwiające zmianę tych parametrów. Następnie należy napisać metodę, która będzie zwracać listę zawierającą podciąg ciągu arytmetycznego. Metoda przyjmuje dwa argumenty: </a:t>
            </a:r>
            <a:r>
              <a:rPr lang="pl-PL" sz="2200" dirty="0" err="1">
                <a:latin typeface="Consolas" panose="020B0609020204030204" pitchFamily="49" charset="0"/>
              </a:rPr>
              <a:t>i_start</a:t>
            </a:r>
            <a:r>
              <a:rPr lang="pl-PL" sz="2200" dirty="0"/>
              <a:t> </a:t>
            </a:r>
            <a:r>
              <a:rPr lang="pl-PL" dirty="0"/>
              <a:t>– indeks pierwszego elementu podciągu, </a:t>
            </a:r>
            <a:r>
              <a:rPr lang="pl-PL" sz="2200" dirty="0" err="1">
                <a:latin typeface="Consolas" panose="020B0609020204030204" pitchFamily="49" charset="0"/>
              </a:rPr>
              <a:t>i_stop</a:t>
            </a:r>
            <a:r>
              <a:rPr lang="pl-PL" sz="2200" dirty="0"/>
              <a:t> </a:t>
            </a:r>
            <a:r>
              <a:rPr lang="pl-PL" dirty="0"/>
              <a:t>– indeks ostatniego elementu podciągu. Utworzyć zmienną klasy </a:t>
            </a:r>
            <a:r>
              <a:rPr lang="pl-PL" sz="2200" dirty="0" err="1">
                <a:latin typeface="Consolas" panose="020B0609020204030204" pitchFamily="49" charset="0"/>
              </a:rPr>
              <a:t>Carithm</a:t>
            </a:r>
            <a:r>
              <a:rPr lang="pl-PL" dirty="0"/>
              <a:t> o parametrach </a:t>
            </a:r>
            <a:r>
              <a:rPr lang="pl-PL" sz="2200" dirty="0">
                <a:latin typeface="Consolas" panose="020B0609020204030204" pitchFamily="49" charset="0"/>
              </a:rPr>
              <a:t>a0 = 10</a:t>
            </a:r>
            <a:r>
              <a:rPr lang="pl-PL" dirty="0"/>
              <a:t> oraz </a:t>
            </a:r>
            <a:r>
              <a:rPr lang="pl-PL" sz="2200" dirty="0">
                <a:latin typeface="Consolas" panose="020B0609020204030204" pitchFamily="49" charset="0"/>
              </a:rPr>
              <a:t>r = 2</a:t>
            </a:r>
            <a:r>
              <a:rPr lang="pl-PL" dirty="0"/>
              <a:t>. Korzystając z odpowiednich metod wypisać parametry ciągu, stworzyć i wypisać podciąg ciągu arytmetycznego od indeksu 5 do 10, zmienić element początkowy ciągu na 100, zmienić różnicę ciągu na 10, wypisać nowe parametry ciągu i ponownie wypisać podciąg ciągu arytmetycznego od indeksu 5 do 10. </a:t>
            </a:r>
            <a:endParaRPr lang="pl-PL" dirty="0">
              <a:latin typeface="Consolas" panose="020B0609020204030204" pitchFamily="49" charset="0"/>
            </a:endParaRPr>
          </a:p>
          <a:p>
            <a:pPr algn="just"/>
            <a:endParaRPr lang="pl-PL" dirty="0"/>
          </a:p>
          <a:p>
            <a:pPr algn="just"/>
            <a:endParaRPr lang="pl-PL" dirty="0"/>
          </a:p>
          <a:p>
            <a:pPr algn="just"/>
            <a:endParaRPr lang="pl-PL" dirty="0"/>
          </a:p>
          <a:p>
            <a:endParaRPr lang="pl-PL"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72</a:t>
            </a:fld>
            <a:endParaRPr lang="pl-PL"/>
          </a:p>
        </p:txBody>
      </p:sp>
      <p:sp>
        <p:nvSpPr>
          <p:cNvPr id="4" name="Tytuł 3"/>
          <p:cNvSpPr>
            <a:spLocks noGrp="1"/>
          </p:cNvSpPr>
          <p:nvPr>
            <p:ph type="ctrTitle"/>
          </p:nvPr>
        </p:nvSpPr>
        <p:spPr/>
        <p:txBody>
          <a:bodyPr/>
          <a:lstStyle/>
          <a:p>
            <a:r>
              <a:rPr lang="pl-PL" dirty="0"/>
              <a:t>Zadania do wykonania</a:t>
            </a:r>
          </a:p>
        </p:txBody>
      </p:sp>
    </p:spTree>
    <p:extLst>
      <p:ext uri="{BB962C8B-B14F-4D97-AF65-F5344CB8AC3E}">
        <p14:creationId xmlns:p14="http://schemas.microsoft.com/office/powerpoint/2010/main" val="1138975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Mark Lutz. Learning Python. 5th Edition, O’Reilly Media, 2013.</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Allen Downey. Think Python. O’Reilly Media, 2012. </a:t>
            </a:r>
            <a:endPar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Przewodnik dla początkujących (dostęp 04.2020) : https://wiki.python.org/moin/BeginnersGuide</a:t>
            </a:r>
            <a:endParaRPr lang="pl-PL" sz="1800" dirty="0">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Dokumentacja języka </a:t>
            </a:r>
            <a:r>
              <a:rPr lang="pl-PL" sz="1800" i="1" dirty="0" err="1">
                <a:solidFill>
                  <a:srgbClr val="002060"/>
                </a:solidFill>
                <a:latin typeface="Calibri" panose="020F0502020204030204" pitchFamily="34" charset="0"/>
                <a:ea typeface="Calibri" panose="020F0502020204030204" pitchFamily="34" charset="0"/>
                <a:cs typeface="Times New Roman" panose="02020603050405020304" pitchFamily="18" charset="0"/>
              </a:rPr>
              <a:t>Python</a:t>
            </a: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rPr>
              <a:t> (dostęp 04.2020) : </a:t>
            </a:r>
            <a:r>
              <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hlinkClick r:id="rId2"/>
              </a:rPr>
              <a:t>https://docs.python.org/3/contents.html</a:t>
            </a:r>
            <a:endParaRPr lang="pl-PL" sz="1800" i="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pl-PL" altLang="pl-PL" sz="2000" dirty="0"/>
              <a:t>  </a:t>
            </a:r>
          </a:p>
          <a:p>
            <a:endParaRPr lang="pl-PL" sz="20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73</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3067009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4: </a:t>
            </a:r>
          </a:p>
          <a:p>
            <a:r>
              <a:rPr lang="pl-PL" dirty="0"/>
              <a:t>Biblioteki języka </a:t>
            </a:r>
            <a:r>
              <a:rPr lang="pl-PL" dirty="0" err="1"/>
              <a:t>Python</a:t>
            </a:r>
            <a:r>
              <a:rPr lang="pl-PL" dirty="0"/>
              <a:t>: </a:t>
            </a:r>
            <a:r>
              <a:rPr lang="pl-PL" dirty="0" err="1"/>
              <a:t>numpy</a:t>
            </a:r>
            <a:endParaRPr lang="pl-PL" dirty="0"/>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74</a:t>
            </a:fld>
            <a:endParaRPr lang="pl-PL"/>
          </a:p>
        </p:txBody>
      </p:sp>
    </p:spTree>
    <p:extLst>
      <p:ext uri="{BB962C8B-B14F-4D97-AF65-F5344CB8AC3E}">
        <p14:creationId xmlns:p14="http://schemas.microsoft.com/office/powerpoint/2010/main" val="2701469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a:solidFill>
                  <a:srgbClr val="0070C0"/>
                </a:solidFill>
              </a:rPr>
              <a:t>Biblioteki języka </a:t>
            </a:r>
            <a:r>
              <a:rPr lang="pl-PL" altLang="pl-PL" err="1">
                <a:solidFill>
                  <a:srgbClr val="0070C0"/>
                </a:solidFill>
              </a:rPr>
              <a:t>Python</a:t>
            </a:r>
            <a:r>
              <a:rPr lang="pl-PL" altLang="pl-PL">
                <a:solidFill>
                  <a:srgbClr val="0070C0"/>
                </a:solidFill>
              </a:rPr>
              <a:t>: </a:t>
            </a:r>
            <a:r>
              <a:rPr lang="pl-PL" altLang="pl-PL" err="1">
                <a:solidFill>
                  <a:srgbClr val="0070C0"/>
                </a:solidFill>
              </a:rPr>
              <a:t>numpy</a:t>
            </a:r>
            <a:endParaRPr lang="pl-PL" altLang="pl-PL">
              <a:solidFill>
                <a:srgbClr val="0070C0"/>
              </a:solidFill>
            </a:endParaRPr>
          </a:p>
        </p:txBody>
      </p:sp>
      <p:sp>
        <p:nvSpPr>
          <p:cNvPr id="27651" name="Symbol zastępczy zawartości 2"/>
          <p:cNvSpPr>
            <a:spLocks noGrp="1"/>
          </p:cNvSpPr>
          <p:nvPr>
            <p:ph idx="1"/>
          </p:nvPr>
        </p:nvSpPr>
        <p:spPr>
          <a:xfrm>
            <a:off x="2824164" y="3425825"/>
            <a:ext cx="7386637" cy="2700338"/>
          </a:xfrm>
        </p:spPr>
        <p:txBody>
          <a:bodyPr/>
          <a:lstStyle/>
          <a:p>
            <a:r>
              <a:rPr lang="pl-PL" altLang="pl-PL" dirty="0"/>
              <a:t> </a:t>
            </a:r>
            <a:r>
              <a:rPr lang="pl-PL" altLang="pl-PL" dirty="0" err="1"/>
              <a:t>numpy</a:t>
            </a:r>
            <a:r>
              <a:rPr lang="pl-PL" altLang="pl-PL" dirty="0"/>
              <a:t> jako narzędzie do obsługi wielowymiarowych tablic</a:t>
            </a:r>
          </a:p>
          <a:p>
            <a:r>
              <a:rPr lang="pl-PL" altLang="pl-PL" dirty="0"/>
              <a:t> Podstawowy typ danych </a:t>
            </a:r>
            <a:r>
              <a:rPr lang="pl-PL" altLang="pl-PL" dirty="0" err="1"/>
              <a:t>numpy.ndarray</a:t>
            </a:r>
            <a:endParaRPr lang="pl-PL" altLang="pl-PL" dirty="0"/>
          </a:p>
          <a:p>
            <a:r>
              <a:rPr lang="pl-PL" altLang="pl-PL" dirty="0"/>
              <a:t> Operacje na tablicach wielowymiarowych</a:t>
            </a:r>
          </a:p>
          <a:p>
            <a:endParaRPr lang="pl-PL" altLang="pl-PL" dirty="0"/>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75</a:t>
            </a:fld>
            <a:endParaRPr lang="pl-PL"/>
          </a:p>
        </p:txBody>
      </p:sp>
    </p:spTree>
    <p:extLst>
      <p:ext uri="{BB962C8B-B14F-4D97-AF65-F5344CB8AC3E}">
        <p14:creationId xmlns:p14="http://schemas.microsoft.com/office/powerpoint/2010/main" val="33659385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Biblioteka </a:t>
            </a:r>
            <a:r>
              <a:rPr lang="pl-PL" altLang="pl-PL" dirty="0" err="1"/>
              <a:t>numpy</a:t>
            </a:r>
            <a:endParaRPr lang="pl-PL" altLang="pl-PL" dirty="0"/>
          </a:p>
        </p:txBody>
      </p:sp>
      <p:sp>
        <p:nvSpPr>
          <p:cNvPr id="29701" name="Symbol zastępczy zawartości 2"/>
          <p:cNvSpPr>
            <a:spLocks noGrp="1"/>
          </p:cNvSpPr>
          <p:nvPr>
            <p:ph idx="1"/>
          </p:nvPr>
        </p:nvSpPr>
        <p:spPr>
          <a:xfrm>
            <a:off x="642147" y="1240196"/>
            <a:ext cx="5453853" cy="5116155"/>
          </a:xfrm>
        </p:spPr>
        <p:txBody>
          <a:bodyPr>
            <a:noAutofit/>
          </a:bodyPr>
          <a:lstStyle/>
          <a:p>
            <a:pPr algn="just"/>
            <a:r>
              <a:rPr lang="pl-PL" altLang="pl-PL" sz="2200" dirty="0"/>
              <a:t> Biblioteka </a:t>
            </a:r>
            <a:r>
              <a:rPr lang="pl-PL" altLang="pl-PL" sz="2200" dirty="0" err="1"/>
              <a:t>numpy</a:t>
            </a:r>
            <a:r>
              <a:rPr lang="pl-PL" altLang="pl-PL" sz="2200" dirty="0"/>
              <a:t> dostarcza funkcjonalności potrzebnej do obsługi tablic wielowymiarowych </a:t>
            </a:r>
          </a:p>
          <a:p>
            <a:pPr algn="just"/>
            <a:r>
              <a:rPr lang="pl-PL" altLang="pl-PL" sz="2200" dirty="0"/>
              <a:t> Po zainstalowaniu biblioteki można ją dołączyć do własnego kodu za pomocą polecenia </a:t>
            </a:r>
            <a:r>
              <a:rPr lang="pl-PL" altLang="pl-PL" sz="2000" dirty="0">
                <a:latin typeface="Consolas" panose="020B0609020204030204" pitchFamily="49" charset="0"/>
              </a:rPr>
              <a:t>import</a:t>
            </a:r>
            <a:r>
              <a:rPr lang="pl-PL" altLang="pl-PL" sz="2200" dirty="0"/>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a:t>
            </a:r>
            <a:r>
              <a:rPr lang="pl-PL" sz="2000" dirty="0" err="1">
                <a:solidFill>
                  <a:srgbClr val="000080"/>
                </a:solidFill>
                <a:latin typeface="Consolas" panose="020B0609020204030204" pitchFamily="49" charset="0"/>
              </a:rPr>
              <a:t>np</a:t>
            </a:r>
            <a:endParaRPr lang="en-US" sz="2000" dirty="0">
              <a:latin typeface="Consolas" panose="020B0609020204030204" pitchFamily="49" charset="0"/>
            </a:endParaRPr>
          </a:p>
          <a:p>
            <a:pPr algn="just"/>
            <a:r>
              <a:rPr lang="pl-PL" altLang="pl-PL" sz="2200" dirty="0"/>
              <a:t> Podstawowym typem danych biblioteki </a:t>
            </a:r>
            <a:r>
              <a:rPr lang="pl-PL" altLang="pl-PL" sz="2200" dirty="0" err="1"/>
              <a:t>numpy</a:t>
            </a:r>
            <a:r>
              <a:rPr lang="pl-PL" altLang="pl-PL" sz="2200" dirty="0"/>
              <a:t> jest </a:t>
            </a:r>
            <a:r>
              <a:rPr lang="pl-PL" altLang="pl-PL" sz="2000" dirty="0" err="1">
                <a:latin typeface="Consolas" panose="020B0609020204030204" pitchFamily="49" charset="0"/>
              </a:rPr>
              <a:t>numpy.ndarray</a:t>
            </a:r>
            <a:r>
              <a:rPr lang="pl-PL" altLang="pl-PL" sz="2000" dirty="0"/>
              <a:t> </a:t>
            </a:r>
            <a:r>
              <a:rPr lang="pl-PL" altLang="pl-PL" sz="2200" dirty="0"/>
              <a:t>reprezentujący tablicę wielowymiarową</a:t>
            </a:r>
            <a:endParaRPr lang="pl-PL" altLang="pl-PL" sz="2200" dirty="0">
              <a:latin typeface="Consolas" panose="020B0609020204030204" pitchFamily="49" charset="0"/>
            </a:endParaRPr>
          </a:p>
          <a:p>
            <a:pPr algn="just"/>
            <a:r>
              <a:rPr lang="pl-PL" altLang="pl-PL" sz="2200" dirty="0"/>
              <a:t>  Pod względem struktury tablice wielowymiarowe przypominają listy zagnieżdżone. Istnieje możliwość tworzenia tablic z list zagnieżdżonych </a:t>
            </a: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76</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597748" y="1240196"/>
            <a:ext cx="4952106"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 = [[1.0, 2], [3, 4]]</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np.array</a:t>
            </a:r>
            <a:r>
              <a:rPr lang="pl-PL" sz="2000" dirty="0">
                <a:latin typeface="Consolas" panose="020B0609020204030204" pitchFamily="49" charset="0"/>
              </a:rPr>
              <a:t>(l)</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a:t>
            </a:r>
            <a:r>
              <a:rPr lang="pl-PL" sz="2000" dirty="0">
                <a:solidFill>
                  <a:srgbClr val="8B0000"/>
                </a:solidFill>
                <a:latin typeface="Consolas" panose="020B0609020204030204" pitchFamily="49" charset="0"/>
              </a:rPr>
              <a:t>.</a:t>
            </a:r>
            <a:r>
              <a:rPr lang="en-US" sz="2000" dirty="0">
                <a:solidFill>
                  <a:srgbClr val="8B0000"/>
                </a:solidFill>
                <a:latin typeface="Consolas" panose="020B0609020204030204" pitchFamily="49" charset="0"/>
              </a:rPr>
              <a:t>, 2</a:t>
            </a:r>
            <a:r>
              <a:rPr lang="pl-PL" sz="2000" dirty="0">
                <a:solidFill>
                  <a:srgbClr val="8B0000"/>
                </a:solidFill>
                <a:latin typeface="Consolas" panose="020B0609020204030204" pitchFamily="49" charset="0"/>
              </a:rPr>
              <a:t>.</a:t>
            </a:r>
            <a:r>
              <a:rPr lang="en-US" sz="2000" dirty="0">
                <a:solidFill>
                  <a:srgbClr val="8B0000"/>
                </a:solidFill>
                <a:latin typeface="Consolas" panose="020B0609020204030204" pitchFamily="49" charset="0"/>
              </a:rPr>
              <a:t>],</a:t>
            </a:r>
          </a:p>
          <a:p>
            <a:pPr marL="0" indent="0">
              <a:buNone/>
            </a:pPr>
            <a:r>
              <a:rPr lang="en-US" sz="2000" dirty="0">
                <a:solidFill>
                  <a:srgbClr val="8B0000"/>
                </a:solidFill>
                <a:latin typeface="Consolas" panose="020B0609020204030204" pitchFamily="49" charset="0"/>
              </a:rPr>
              <a:t>       [3</a:t>
            </a:r>
            <a:r>
              <a:rPr lang="pl-PL" sz="2000" dirty="0">
                <a:solidFill>
                  <a:srgbClr val="8B0000"/>
                </a:solidFill>
                <a:latin typeface="Consolas" panose="020B0609020204030204" pitchFamily="49" charset="0"/>
              </a:rPr>
              <a:t>.</a:t>
            </a:r>
            <a:r>
              <a:rPr lang="en-US" sz="2000" dirty="0">
                <a:solidFill>
                  <a:srgbClr val="8B0000"/>
                </a:solidFill>
                <a:latin typeface="Consolas" panose="020B0609020204030204" pitchFamily="49" charset="0"/>
              </a:rPr>
              <a:t>, 4</a:t>
            </a:r>
            <a:r>
              <a:rPr lang="pl-PL" sz="2000" dirty="0">
                <a:solidFill>
                  <a:srgbClr val="8B0000"/>
                </a:solidFill>
                <a:latin typeface="Consolas" panose="020B0609020204030204" pitchFamily="49" charset="0"/>
              </a:rPr>
              <a:t>.</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algn="just"/>
            <a:r>
              <a:rPr lang="pl-PL" altLang="pl-PL" sz="2200" dirty="0"/>
              <a:t> W przeciwieństwie do zwykłych list tablice zajmują ciągły obszar pamięci. Umożliwia to bardzo efektywną pracę z tablicami. Elementy tablicy muszą być jednak tego samego typu. </a:t>
            </a:r>
            <a:endParaRPr lang="pl-PL" altLang="pl-PL" sz="2200" dirty="0">
              <a:latin typeface="Consolas" panose="020B0609020204030204" pitchFamily="49" charset="0"/>
            </a:endParaRPr>
          </a:p>
        </p:txBody>
      </p:sp>
    </p:spTree>
    <p:extLst>
      <p:ext uri="{BB962C8B-B14F-4D97-AF65-F5344CB8AC3E}">
        <p14:creationId xmlns:p14="http://schemas.microsoft.com/office/powerpoint/2010/main" val="25254045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Własności tablic wielowymiarowych</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lgn="just">
              <a:buNone/>
            </a:pPr>
            <a:r>
              <a:rPr lang="pl-PL" altLang="pl-PL" sz="2200" dirty="0"/>
              <a:t>Atrybuty tablic wielowymiarowych</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a:t>
            </a:r>
            <a:r>
              <a:rPr lang="pl-PL" sz="2000" dirty="0" err="1">
                <a:solidFill>
                  <a:srgbClr val="000080"/>
                </a:solidFill>
                <a:latin typeface="Consolas" panose="020B0609020204030204" pitchFamily="49" charset="0"/>
              </a:rPr>
              <a:t>np</a:t>
            </a:r>
            <a:endParaRPr lang="en-US"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l = [[1.0, 2, 3], [4, 5, 6]]</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np.array</a:t>
            </a:r>
            <a:r>
              <a:rPr lang="pl-PL" sz="2000" dirty="0">
                <a:latin typeface="Consolas" panose="020B0609020204030204" pitchFamily="49" charset="0"/>
              </a:rPr>
              <a:t>(l)</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 2., 3.],</a:t>
            </a:r>
          </a:p>
          <a:p>
            <a:pPr marL="0" indent="0">
              <a:buNone/>
            </a:pPr>
            <a:r>
              <a:rPr lang="en-US" sz="2000" dirty="0">
                <a:solidFill>
                  <a:srgbClr val="8B0000"/>
                </a:solidFill>
                <a:latin typeface="Consolas" panose="020B0609020204030204" pitchFamily="49" charset="0"/>
              </a:rPr>
              <a:t>       [4., 5., 6.]])</a:t>
            </a:r>
            <a:endParaRPr lang="pl-PL" sz="2000" dirty="0">
              <a:solidFill>
                <a:srgbClr val="8B0000"/>
              </a:solidFill>
              <a:latin typeface="Consolas" panose="020B0609020204030204" pitchFamily="49" charset="0"/>
            </a:endParaRPr>
          </a:p>
          <a:p>
            <a:pPr algn="just"/>
            <a:r>
              <a:rPr lang="pl-PL" altLang="pl-PL" sz="2200" dirty="0"/>
              <a:t> Typ elementów tablicy</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a.dtype</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pl-PL" sz="2000" dirty="0" err="1">
                <a:solidFill>
                  <a:srgbClr val="8B0000"/>
                </a:solidFill>
                <a:latin typeface="Consolas" panose="020B0609020204030204" pitchFamily="49" charset="0"/>
              </a:rPr>
              <a:t>dtype</a:t>
            </a:r>
            <a:r>
              <a:rPr lang="pl-PL" sz="2000" dirty="0">
                <a:solidFill>
                  <a:srgbClr val="8B0000"/>
                </a:solidFill>
                <a:latin typeface="Consolas" panose="020B0609020204030204" pitchFamily="49" charset="0"/>
              </a:rPr>
              <a:t>('float64')</a:t>
            </a:r>
          </a:p>
          <a:p>
            <a:pPr marL="0" indent="0" algn="just">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77</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Liczba wymiarów tablicy</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a.ndim</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6</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2</a:t>
            </a:r>
          </a:p>
          <a:p>
            <a:pPr algn="just"/>
            <a:r>
              <a:rPr lang="pl-PL" altLang="pl-PL" sz="2200" dirty="0"/>
              <a:t> Rozmiar poszczególnych wymiarów</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7</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a.shape</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7</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(2, 3)</a:t>
            </a:r>
          </a:p>
          <a:p>
            <a:pPr algn="just"/>
            <a:r>
              <a:rPr lang="pl-PL" altLang="pl-PL" sz="2200" dirty="0"/>
              <a:t> Liczba wszystkich elementów tablicy</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8</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a.size</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8</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6</a:t>
            </a:r>
          </a:p>
          <a:p>
            <a:pPr algn="just"/>
            <a:r>
              <a:rPr lang="pl-PL" altLang="pl-PL" sz="2200" dirty="0"/>
              <a:t> Liczba bajtów zajmowanych przez tablicę</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9</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a.nbytes</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9</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48</a:t>
            </a: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3569284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Tworzenie tablic wielowymiarowych</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lgn="just">
              <a:buNone/>
            </a:pPr>
            <a:r>
              <a:rPr lang="pl-PL" altLang="pl-PL" sz="2200" dirty="0"/>
              <a:t>Oprócz tworzenia tablicy na podstawie listy tablicę można utworzyć także bezpośrednio</a:t>
            </a:r>
          </a:p>
          <a:p>
            <a:pPr algn="just"/>
            <a:r>
              <a:rPr lang="pl-PL" altLang="pl-PL" sz="2200" dirty="0"/>
              <a:t> Tworzenie tablicy wypełnionej zerami</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a:t>
            </a:r>
            <a:r>
              <a:rPr lang="pl-PL" sz="2000" dirty="0" err="1">
                <a:solidFill>
                  <a:srgbClr val="000080"/>
                </a:solidFill>
                <a:latin typeface="Consolas" panose="020B0609020204030204" pitchFamily="49" charset="0"/>
              </a:rPr>
              <a:t>np</a:t>
            </a:r>
            <a:endParaRPr lang="en-US"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np.zeros</a:t>
            </a:r>
            <a:r>
              <a:rPr lang="pl-PL" sz="2000" dirty="0">
                <a:latin typeface="Consolas" panose="020B0609020204030204" pitchFamily="49" charset="0"/>
              </a:rPr>
              <a:t>((2,2,2))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array([[[0., 0.],</a:t>
            </a:r>
          </a:p>
          <a:p>
            <a:pPr marL="0" indent="0">
              <a:buNone/>
            </a:pPr>
            <a:r>
              <a:rPr lang="en-US" sz="2000" dirty="0">
                <a:solidFill>
                  <a:srgbClr val="8B0000"/>
                </a:solidFill>
                <a:latin typeface="Consolas" panose="020B0609020204030204" pitchFamily="49" charset="0"/>
              </a:rPr>
              <a:t>        [0., 0.]],</a:t>
            </a:r>
          </a:p>
          <a:p>
            <a:pPr marL="0" indent="0">
              <a:buNone/>
            </a:pPr>
            <a:endParaRPr lang="en-US"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       [[0., 0.],</a:t>
            </a:r>
          </a:p>
          <a:p>
            <a:pPr marL="0" indent="0">
              <a:buNone/>
            </a:pPr>
            <a:r>
              <a:rPr lang="en-US" sz="2000" dirty="0">
                <a:solidFill>
                  <a:srgbClr val="8B0000"/>
                </a:solidFill>
                <a:latin typeface="Consolas" panose="020B0609020204030204" pitchFamily="49" charset="0"/>
              </a:rPr>
              <a:t>        [0., 0.]]])</a:t>
            </a:r>
            <a:endParaRPr lang="pl-PL" sz="2000" dirty="0">
              <a:solidFill>
                <a:srgbClr val="8B0000"/>
              </a:solidFill>
              <a:latin typeface="Consolas" panose="020B0609020204030204" pitchFamily="49" charset="0"/>
            </a:endParaRPr>
          </a:p>
          <a:p>
            <a:pPr algn="just"/>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78</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Tworzenie tablicy wypełnionej </a:t>
            </a:r>
            <a:r>
              <a:rPr lang="pl-PL" altLang="pl-PL" sz="2200" dirty="0" err="1"/>
              <a:t>jednynkami</a:t>
            </a:r>
            <a:endParaRPr lang="pl-PL" altLang="pl-PL" sz="2200" dirty="0"/>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np.ones</a:t>
            </a:r>
            <a:r>
              <a:rPr lang="pl-PL" sz="2000" dirty="0">
                <a:latin typeface="Consolas" panose="020B0609020204030204" pitchFamily="49" charset="0"/>
              </a:rPr>
              <a:t>((3,2))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 1.],</a:t>
            </a:r>
          </a:p>
          <a:p>
            <a:pPr marL="0" indent="0">
              <a:buNone/>
            </a:pPr>
            <a:r>
              <a:rPr lang="en-US" sz="2000" dirty="0">
                <a:solidFill>
                  <a:srgbClr val="8B0000"/>
                </a:solidFill>
                <a:latin typeface="Consolas" panose="020B0609020204030204" pitchFamily="49" charset="0"/>
              </a:rPr>
              <a:t>       [1., 1.],</a:t>
            </a:r>
          </a:p>
          <a:p>
            <a:pPr marL="0" indent="0">
              <a:buNone/>
            </a:pPr>
            <a:r>
              <a:rPr lang="en-US" sz="2000" dirty="0">
                <a:solidFill>
                  <a:srgbClr val="8B0000"/>
                </a:solidFill>
                <a:latin typeface="Consolas" panose="020B0609020204030204" pitchFamily="49" charset="0"/>
              </a:rPr>
              <a:t>       [1., 1.]])</a:t>
            </a:r>
            <a:endParaRPr lang="pl-PL" sz="2000" dirty="0">
              <a:solidFill>
                <a:srgbClr val="8B0000"/>
              </a:solidFill>
              <a:latin typeface="Consolas" panose="020B0609020204030204" pitchFamily="49" charset="0"/>
            </a:endParaRPr>
          </a:p>
          <a:p>
            <a:pPr algn="just"/>
            <a:r>
              <a:rPr lang="pl-PL" altLang="pl-PL" sz="2200" dirty="0"/>
              <a:t> Tworzenie jednowymiarowej pustej tablicy (brak inicjalizacji) o długości 2</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np.empty</a:t>
            </a:r>
            <a:r>
              <a:rPr lang="pl-PL" sz="2000" dirty="0">
                <a:latin typeface="Consolas" panose="020B0609020204030204" pitchFamily="49" charset="0"/>
              </a:rPr>
              <a:t>((2,))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array([1.15636265e-311, 4.94065646e-324])</a:t>
            </a: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1515133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Tworzenie tablic wielowymiarowych</a:t>
            </a:r>
          </a:p>
        </p:txBody>
      </p:sp>
      <p:sp>
        <p:nvSpPr>
          <p:cNvPr id="29701" name="Symbol zastępczy zawartości 2"/>
          <p:cNvSpPr>
            <a:spLocks noGrp="1"/>
          </p:cNvSpPr>
          <p:nvPr>
            <p:ph idx="1"/>
          </p:nvPr>
        </p:nvSpPr>
        <p:spPr>
          <a:xfrm>
            <a:off x="642147" y="1240196"/>
            <a:ext cx="5453853" cy="5116155"/>
          </a:xfrm>
        </p:spPr>
        <p:txBody>
          <a:bodyPr>
            <a:noAutofit/>
          </a:bodyPr>
          <a:lstStyle/>
          <a:p>
            <a:pPr algn="just"/>
            <a:r>
              <a:rPr lang="pl-PL" altLang="pl-PL" sz="2200" dirty="0"/>
              <a:t> Tworzenie tablicy jednowymiarowej na podstawie zakresu</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a:t>
            </a:r>
            <a:r>
              <a:rPr lang="pl-PL" sz="2000" dirty="0" err="1">
                <a:solidFill>
                  <a:srgbClr val="000080"/>
                </a:solidFill>
                <a:latin typeface="Consolas" panose="020B0609020204030204" pitchFamily="49" charset="0"/>
              </a:rPr>
              <a:t>np</a:t>
            </a:r>
            <a:endParaRPr lang="en-US"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np.arange</a:t>
            </a:r>
            <a:r>
              <a:rPr lang="pl-PL" sz="2000" dirty="0">
                <a:latin typeface="Consolas" panose="020B0609020204030204" pitchFamily="49" charset="0"/>
              </a:rPr>
              <a:t>(1,5)</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array([1, </a:t>
            </a:r>
            <a:r>
              <a:rPr lang="pl-PL" sz="2000"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 </a:t>
            </a:r>
            <a:r>
              <a:rPr lang="pl-PL" sz="2000"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 </a:t>
            </a:r>
            <a:r>
              <a:rPr lang="pl-PL" sz="2000"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np.arange</a:t>
            </a:r>
            <a:r>
              <a:rPr lang="pl-PL" sz="2000" dirty="0">
                <a:latin typeface="Consolas" panose="020B0609020204030204" pitchFamily="49" charset="0"/>
              </a:rPr>
              <a:t>(1,10,2)</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array([1, 3, 5, 7, 9])</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np.arange</a:t>
            </a:r>
            <a:r>
              <a:rPr lang="pl-PL" sz="2000" dirty="0">
                <a:latin typeface="Consolas" panose="020B0609020204030204" pitchFamily="49" charset="0"/>
              </a:rPr>
              <a:t>(20,0,-5)</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7</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7</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a:t>
            </a:r>
            <a:r>
              <a:rPr lang="pl-PL" sz="2000" dirty="0">
                <a:solidFill>
                  <a:srgbClr val="8B0000"/>
                </a:solidFill>
                <a:latin typeface="Consolas" panose="020B0609020204030204" pitchFamily="49" charset="0"/>
              </a:rPr>
              <a:t>20</a:t>
            </a:r>
            <a:r>
              <a:rPr lang="en-US" sz="2000" dirty="0">
                <a:solidFill>
                  <a:srgbClr val="8B0000"/>
                </a:solidFill>
                <a:latin typeface="Consolas" panose="020B0609020204030204" pitchFamily="49" charset="0"/>
              </a:rPr>
              <a:t>, </a:t>
            </a:r>
            <a:r>
              <a:rPr lang="pl-PL" sz="2000" dirty="0">
                <a:solidFill>
                  <a:srgbClr val="8B0000"/>
                </a:solidFill>
                <a:latin typeface="Consolas" panose="020B0609020204030204" pitchFamily="49" charset="0"/>
              </a:rPr>
              <a:t>15</a:t>
            </a:r>
            <a:r>
              <a:rPr lang="en-US" sz="2000" dirty="0">
                <a:solidFill>
                  <a:srgbClr val="8B0000"/>
                </a:solidFill>
                <a:latin typeface="Consolas" panose="020B0609020204030204" pitchFamily="49" charset="0"/>
              </a:rPr>
              <a:t>, </a:t>
            </a:r>
            <a:r>
              <a:rPr lang="pl-PL" sz="2000" dirty="0">
                <a:solidFill>
                  <a:srgbClr val="8B0000"/>
                </a:solidFill>
                <a:latin typeface="Consolas" panose="020B0609020204030204" pitchFamily="49" charset="0"/>
              </a:rPr>
              <a:t>10</a:t>
            </a:r>
            <a:r>
              <a:rPr lang="en-US" sz="2000" dirty="0">
                <a:solidFill>
                  <a:srgbClr val="8B0000"/>
                </a:solidFill>
                <a:latin typeface="Consolas" panose="020B0609020204030204" pitchFamily="49" charset="0"/>
              </a:rPr>
              <a:t>, </a:t>
            </a:r>
            <a:r>
              <a:rPr lang="pl-PL" sz="2000"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79</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171852"/>
            <a:ext cx="5453854" cy="49714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200" dirty="0"/>
              <a:t> Tablica jednowymiarowa o równomiernie rozmieszczonych elementach</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8</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np.linspace</a:t>
            </a:r>
            <a:r>
              <a:rPr lang="pl-PL" sz="2000" dirty="0">
                <a:latin typeface="Consolas" panose="020B0609020204030204" pitchFamily="49" charset="0"/>
              </a:rPr>
              <a:t>(0,20,4)</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9</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9</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array([ 0.</a:t>
            </a:r>
            <a:r>
              <a:rPr lang="pl-PL" sz="2000" dirty="0">
                <a:solidFill>
                  <a:srgbClr val="8B0000"/>
                </a:solidFill>
                <a:latin typeface="Consolas" panose="020B0609020204030204" pitchFamily="49" charset="0"/>
              </a:rPr>
              <a:t>,</a:t>
            </a:r>
            <a:r>
              <a:rPr lang="en-US" sz="2000" dirty="0">
                <a:solidFill>
                  <a:srgbClr val="8B0000"/>
                </a:solidFill>
                <a:latin typeface="Consolas" panose="020B0609020204030204" pitchFamily="49" charset="0"/>
              </a:rPr>
              <a:t> 6.66666667, 13.33333333, 20.])</a:t>
            </a:r>
            <a:endParaRPr lang="pl-PL" altLang="pl-PL" sz="2200" dirty="0"/>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10</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np.linspace</a:t>
            </a:r>
            <a:r>
              <a:rPr lang="pl-PL" sz="2000" dirty="0">
                <a:latin typeface="Consolas" panose="020B0609020204030204" pitchFamily="49" charset="0"/>
              </a:rPr>
              <a:t>(0,20,5)</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11</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array([ 0.,  5., 10., 15., 20.])</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lgn="just">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3627818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Definicja uczenia maszynowego</a:t>
            </a:r>
          </a:p>
        </p:txBody>
      </p:sp>
      <p:sp>
        <p:nvSpPr>
          <p:cNvPr id="29701" name="Symbol zastępczy zawartości 2"/>
          <p:cNvSpPr>
            <a:spLocks noGrp="1"/>
          </p:cNvSpPr>
          <p:nvPr>
            <p:ph idx="1"/>
          </p:nvPr>
        </p:nvSpPr>
        <p:spPr>
          <a:xfrm>
            <a:off x="1146875" y="1359494"/>
            <a:ext cx="9872420" cy="4033916"/>
          </a:xfrm>
        </p:spPr>
        <p:txBody>
          <a:bodyPr>
            <a:noAutofit/>
          </a:bodyPr>
          <a:lstStyle/>
          <a:p>
            <a:pPr algn="just"/>
            <a:r>
              <a:rPr lang="pl-PL" altLang="pl-PL" sz="2200" dirty="0"/>
              <a:t> „M</a:t>
            </a:r>
            <a:r>
              <a:rPr lang="en-US" altLang="pl-PL" sz="2200" dirty="0" err="1"/>
              <a:t>achine</a:t>
            </a:r>
            <a:r>
              <a:rPr lang="en-US" altLang="pl-PL" sz="2200" dirty="0"/>
              <a:t> learning is programming computers to optimize a performance</a:t>
            </a:r>
            <a:r>
              <a:rPr lang="pl-PL" altLang="pl-PL" sz="2200" dirty="0"/>
              <a:t> </a:t>
            </a:r>
            <a:r>
              <a:rPr lang="en-US" altLang="pl-PL" sz="2200" dirty="0"/>
              <a:t>criterion </a:t>
            </a:r>
            <a:r>
              <a:rPr lang="pl-PL" altLang="pl-PL" sz="2200" dirty="0"/>
              <a:t> </a:t>
            </a:r>
            <a:r>
              <a:rPr lang="en-US" altLang="pl-PL" sz="2200" dirty="0"/>
              <a:t>using example data or past experience. We have a model defined</a:t>
            </a:r>
            <a:r>
              <a:rPr lang="pl-PL" altLang="pl-PL" sz="2200" dirty="0"/>
              <a:t> </a:t>
            </a:r>
            <a:r>
              <a:rPr lang="en-US" altLang="pl-PL" sz="2200" dirty="0"/>
              <a:t>up to some parameters, and learning is the execution of a computer program</a:t>
            </a:r>
            <a:r>
              <a:rPr lang="pl-PL" altLang="pl-PL" sz="2200" dirty="0"/>
              <a:t> </a:t>
            </a:r>
            <a:r>
              <a:rPr lang="en-US" altLang="pl-PL" sz="2200" dirty="0"/>
              <a:t>to optimize the parameters of the model using the training data or</a:t>
            </a:r>
            <a:r>
              <a:rPr lang="pl-PL" altLang="pl-PL" sz="2200" dirty="0"/>
              <a:t> </a:t>
            </a:r>
            <a:r>
              <a:rPr lang="en-US" altLang="pl-PL" sz="2200" dirty="0"/>
              <a:t>past experience.</a:t>
            </a:r>
            <a:r>
              <a:rPr lang="pl-PL" altLang="pl-PL" sz="2200" dirty="0"/>
              <a:t>” [</a:t>
            </a:r>
            <a:r>
              <a:rPr lang="pl-PL" altLang="pl-PL" sz="2200" dirty="0" err="1"/>
              <a:t>Alpaydin</a:t>
            </a:r>
            <a:r>
              <a:rPr lang="pl-PL" altLang="pl-PL" sz="2200" dirty="0"/>
              <a:t> 2020]</a:t>
            </a:r>
          </a:p>
          <a:p>
            <a:pPr algn="just"/>
            <a:r>
              <a:rPr lang="pl-PL" altLang="pl-PL" sz="2200" dirty="0"/>
              <a:t> Uczenie maszynowe to programowanie komputerów w celu optymalizacji wybranego kryterium efektywności z wykorzystaniem danych uczących lub przeszłych doświadczeń. Dany jest model zdefiniowany z dokładnością do parametrów, a uczenie to wykonanie programu komputerowego w celu optymalizacji parametrów modelu z wykorzystaniem danych uczących lub przeszłych doświadczeń.</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8</a:t>
            </a:fld>
            <a:endParaRPr lang="pl-PL"/>
          </a:p>
        </p:txBody>
      </p:sp>
    </p:spTree>
    <p:extLst>
      <p:ext uri="{BB962C8B-B14F-4D97-AF65-F5344CB8AC3E}">
        <p14:creationId xmlns:p14="http://schemas.microsoft.com/office/powerpoint/2010/main" val="38892962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Tworzenie tablic wielowymiarowych</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lgn="just">
              <a:buNone/>
            </a:pPr>
            <a:r>
              <a:rPr lang="pl-PL" altLang="pl-PL" sz="2200" dirty="0"/>
              <a:t>Tworzenie tablicy o losowych elementach wymaga skorzystania z generatora liczb losowych</a:t>
            </a:r>
          </a:p>
          <a:p>
            <a:pPr algn="just"/>
            <a:r>
              <a:rPr lang="pl-PL" altLang="pl-PL" sz="2200" dirty="0"/>
              <a:t> Utworzenie nowego generatora liczb losowych</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a:t>
            </a:r>
            <a:r>
              <a:rPr lang="pl-PL" sz="2000" dirty="0" err="1">
                <a:solidFill>
                  <a:srgbClr val="000080"/>
                </a:solidFill>
                <a:latin typeface="Consolas" panose="020B0609020204030204" pitchFamily="49" charset="0"/>
              </a:rPr>
              <a:t>np</a:t>
            </a:r>
            <a:endParaRPr lang="en-US"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gen = </a:t>
            </a:r>
            <a:r>
              <a:rPr lang="pl-PL" sz="2000" dirty="0" err="1">
                <a:latin typeface="Consolas" panose="020B0609020204030204" pitchFamily="49" charset="0"/>
              </a:rPr>
              <a:t>np.random.default_rng</a:t>
            </a:r>
            <a:r>
              <a:rPr lang="pl-PL" sz="2000" dirty="0">
                <a:latin typeface="Consolas" panose="020B0609020204030204" pitchFamily="49" charset="0"/>
              </a:rPr>
              <a:t>()</a:t>
            </a:r>
          </a:p>
          <a:p>
            <a:r>
              <a:rPr lang="pl-PL" altLang="pl-PL" sz="2200" dirty="0"/>
              <a:t> Tablica losowych liczb całkowitych z zakresu od 1 do 9 włącznie</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gen.integers</a:t>
            </a:r>
            <a:r>
              <a:rPr lang="pl-PL" sz="2000" dirty="0">
                <a:latin typeface="Consolas" panose="020B0609020204030204" pitchFamily="49" charset="0"/>
              </a:rPr>
              <a:t>(1,10,5)</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array([7, 8, 3, 1, 8], </a:t>
            </a:r>
            <a:r>
              <a:rPr lang="en-US" sz="2000" dirty="0" err="1">
                <a:solidFill>
                  <a:srgbClr val="8B0000"/>
                </a:solidFill>
                <a:latin typeface="Consolas" panose="020B0609020204030204" pitchFamily="49" charset="0"/>
              </a:rPr>
              <a:t>dtype</a:t>
            </a:r>
            <a:r>
              <a:rPr lang="en-US" sz="2000" dirty="0">
                <a:solidFill>
                  <a:srgbClr val="8B0000"/>
                </a:solidFill>
                <a:latin typeface="Consolas" panose="020B0609020204030204" pitchFamily="49" charset="0"/>
              </a:rPr>
              <a:t>=int64)</a:t>
            </a:r>
            <a:endParaRPr lang="pl-PL" sz="2000" dirty="0">
              <a:solidFill>
                <a:srgbClr val="8B0000"/>
              </a:solidFill>
              <a:latin typeface="Consolas" panose="020B0609020204030204" pitchFamily="49" charset="0"/>
            </a:endParaRPr>
          </a:p>
          <a:p>
            <a:pPr marL="0" indent="0">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80</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171852"/>
            <a:ext cx="5453854" cy="49714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200" dirty="0"/>
              <a:t> Tablica losowych liczb rzeczywistych z zakresu [0,1)</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gen.random</a:t>
            </a:r>
            <a:r>
              <a:rPr lang="pl-PL" sz="2000" dirty="0">
                <a:latin typeface="Consolas" panose="020B0609020204030204" pitchFamily="49" charset="0"/>
              </a:rPr>
              <a:t>((2,2))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array([[0.68714896, 0.0944323 ],</a:t>
            </a:r>
          </a:p>
          <a:p>
            <a:pPr marL="0" indent="0">
              <a:buNone/>
            </a:pPr>
            <a:r>
              <a:rPr lang="en-US" sz="2000" dirty="0">
                <a:solidFill>
                  <a:srgbClr val="8B0000"/>
                </a:solidFill>
                <a:latin typeface="Consolas" panose="020B0609020204030204" pitchFamily="49" charset="0"/>
              </a:rPr>
              <a:t>       [0.30633329, 0.38200391]])</a:t>
            </a:r>
            <a:endParaRPr lang="pl-PL" altLang="pl-PL" sz="2200" dirty="0"/>
          </a:p>
          <a:p>
            <a:r>
              <a:rPr lang="pl-PL" altLang="pl-PL" sz="2200" dirty="0"/>
              <a:t> Tablica losowych liczb z rozkładu normalnego N(0,1)</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gen.normal</a:t>
            </a:r>
            <a:r>
              <a:rPr lang="pl-PL" sz="2000" dirty="0">
                <a:latin typeface="Consolas" panose="020B0609020204030204" pitchFamily="49" charset="0"/>
              </a:rPr>
              <a:t>(0,1,(2,2))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array([[-0.92817654, -0.8362971 ],</a:t>
            </a:r>
          </a:p>
          <a:p>
            <a:pPr marL="0" indent="0">
              <a:buNone/>
            </a:pPr>
            <a:r>
              <a:rPr lang="en-US" sz="2000" dirty="0">
                <a:solidFill>
                  <a:srgbClr val="8B0000"/>
                </a:solidFill>
                <a:latin typeface="Consolas" panose="020B0609020204030204" pitchFamily="49" charset="0"/>
              </a:rPr>
              <a:t>       [ 0.37858306,  0.28895414]])</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lgn="just">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1263346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Manipulowanie tablicami</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lgn="just">
              <a:buNone/>
            </a:pPr>
            <a:r>
              <a:rPr lang="pl-PL" altLang="pl-PL" sz="2200" dirty="0"/>
              <a:t>Zmiana wymiarowości tablicy</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a:t>
            </a:r>
            <a:r>
              <a:rPr lang="pl-PL" sz="2000" dirty="0" err="1">
                <a:solidFill>
                  <a:srgbClr val="000080"/>
                </a:solidFill>
                <a:latin typeface="Consolas" panose="020B0609020204030204" pitchFamily="49" charset="0"/>
              </a:rPr>
              <a:t>np</a:t>
            </a:r>
            <a:endParaRPr lang="en-US"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np.arange</a:t>
            </a:r>
            <a:r>
              <a:rPr lang="pl-PL" sz="2000" dirty="0">
                <a:latin typeface="Consolas" panose="020B0609020204030204" pitchFamily="49" charset="0"/>
              </a:rPr>
              <a:t>(1,9)</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 2, 3, 4, 5, 6, 7, 8])</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np.reshape</a:t>
            </a:r>
            <a:r>
              <a:rPr lang="pl-PL" sz="2000" dirty="0">
                <a:latin typeface="Consolas" panose="020B0609020204030204" pitchFamily="49" charset="0"/>
              </a:rPr>
              <a:t>(a,(2,4))</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 2, 3, 4],</a:t>
            </a:r>
          </a:p>
          <a:p>
            <a:pPr marL="0" indent="0">
              <a:buNone/>
            </a:pPr>
            <a:r>
              <a:rPr lang="en-US" sz="2000" dirty="0">
                <a:solidFill>
                  <a:srgbClr val="8B0000"/>
                </a:solidFill>
                <a:latin typeface="Consolas" panose="020B0609020204030204" pitchFamily="49" charset="0"/>
              </a:rPr>
              <a:t>       [5, 6, 7, 8]])</a:t>
            </a:r>
            <a:endParaRPr lang="pl-PL" sz="2000" dirty="0">
              <a:solidFill>
                <a:srgbClr val="8B0000"/>
              </a:solidFill>
              <a:latin typeface="Consolas" panose="020B0609020204030204" pitchFamily="49" charset="0"/>
            </a:endParaRPr>
          </a:p>
          <a:p>
            <a:pPr marL="0" indent="0" algn="just">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81</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b = </a:t>
            </a:r>
            <a:r>
              <a:rPr lang="pl-PL" sz="2000" dirty="0" err="1">
                <a:latin typeface="Consolas" panose="020B0609020204030204" pitchFamily="49" charset="0"/>
              </a:rPr>
              <a:t>np.reshape</a:t>
            </a:r>
            <a:r>
              <a:rPr lang="pl-PL" sz="2000" dirty="0">
                <a:latin typeface="Consolas" panose="020B0609020204030204" pitchFamily="49" charset="0"/>
              </a:rPr>
              <a:t>(a,(2,2,2))</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b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6</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 2],</a:t>
            </a:r>
          </a:p>
          <a:p>
            <a:pPr marL="0" indent="0">
              <a:buNone/>
            </a:pPr>
            <a:r>
              <a:rPr lang="en-US" sz="2000" dirty="0">
                <a:solidFill>
                  <a:srgbClr val="8B0000"/>
                </a:solidFill>
                <a:latin typeface="Consolas" panose="020B0609020204030204" pitchFamily="49" charset="0"/>
              </a:rPr>
              <a:t>        [3, 4]],</a:t>
            </a:r>
          </a:p>
          <a:p>
            <a:pPr marL="0" indent="0">
              <a:buNone/>
            </a:pPr>
            <a:endParaRPr lang="en-US"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       [[5, 6],</a:t>
            </a:r>
          </a:p>
          <a:p>
            <a:pPr marL="0" indent="0">
              <a:buNone/>
            </a:pPr>
            <a:r>
              <a:rPr lang="en-US" sz="2000" dirty="0">
                <a:solidFill>
                  <a:srgbClr val="8B0000"/>
                </a:solidFill>
                <a:latin typeface="Consolas" panose="020B0609020204030204" pitchFamily="49" charset="0"/>
              </a:rPr>
              <a:t>        [7, 8]]])</a:t>
            </a:r>
            <a:endParaRPr lang="pl-PL" sz="2000" dirty="0">
              <a:solidFill>
                <a:srgbClr val="8B0000"/>
              </a:solidFill>
              <a:latin typeface="Consolas" panose="020B0609020204030204" pitchFamily="49" charset="0"/>
            </a:endParaRPr>
          </a:p>
          <a:p>
            <a:pPr marL="0" indent="0" algn="just">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2130249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Manipulowanie tablicami</a:t>
            </a:r>
          </a:p>
        </p:txBody>
      </p:sp>
      <p:sp>
        <p:nvSpPr>
          <p:cNvPr id="29701" name="Symbol zastępczy zawartości 2"/>
          <p:cNvSpPr>
            <a:spLocks noGrp="1"/>
          </p:cNvSpPr>
          <p:nvPr>
            <p:ph idx="1"/>
          </p:nvPr>
        </p:nvSpPr>
        <p:spPr>
          <a:xfrm>
            <a:off x="328475" y="1240196"/>
            <a:ext cx="5767526" cy="5116155"/>
          </a:xfrm>
        </p:spPr>
        <p:txBody>
          <a:bodyPr>
            <a:noAutofit/>
          </a:bodyPr>
          <a:lstStyle/>
          <a:p>
            <a:pPr marL="0" indent="0" algn="just">
              <a:buNone/>
            </a:pPr>
            <a:r>
              <a:rPr lang="pl-PL" altLang="pl-PL" sz="2200" dirty="0"/>
              <a:t>Łączenie tablic wzdłuż wybranego wymiaru</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np.</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np.arange</a:t>
            </a:r>
            <a:r>
              <a:rPr lang="pl-PL" sz="2000" dirty="0">
                <a:latin typeface="Consolas" panose="020B0609020204030204" pitchFamily="49" charset="0"/>
              </a:rPr>
              <a:t>(1,5)</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array([1, 2, 3, 4])</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np.reshape</a:t>
            </a:r>
            <a:r>
              <a:rPr lang="pl-PL" sz="2000" dirty="0">
                <a:latin typeface="Consolas" panose="020B0609020204030204" pitchFamily="49" charset="0"/>
              </a:rPr>
              <a:t>(a,(2,2))</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 2],</a:t>
            </a:r>
          </a:p>
          <a:p>
            <a:pPr marL="0" indent="0">
              <a:buNone/>
            </a:pPr>
            <a:r>
              <a:rPr lang="en-US" sz="2000" dirty="0">
                <a:solidFill>
                  <a:srgbClr val="8B0000"/>
                </a:solidFill>
                <a:latin typeface="Consolas" panose="020B0609020204030204" pitchFamily="49" charset="0"/>
              </a:rPr>
              <a:t>       [3, 4]])</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lgn="just">
              <a:buNone/>
            </a:pP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82</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5999" y="1240196"/>
            <a:ext cx="5767525"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t-BR" sz="2000" dirty="0">
                <a:latin typeface="Consolas" panose="020B0609020204030204" pitchFamily="49" charset="0"/>
              </a:rPr>
              <a:t>np.concatenate((a,a), axis=0)</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array([[1, 2],</a:t>
            </a:r>
          </a:p>
          <a:p>
            <a:pPr marL="0" indent="0">
              <a:buNone/>
            </a:pPr>
            <a:r>
              <a:rPr lang="en-US" sz="2000" dirty="0">
                <a:solidFill>
                  <a:srgbClr val="8B0000"/>
                </a:solidFill>
                <a:latin typeface="Consolas" panose="020B0609020204030204" pitchFamily="49" charset="0"/>
              </a:rPr>
              <a:t>       [3, 4],</a:t>
            </a:r>
          </a:p>
          <a:p>
            <a:pPr marL="0" indent="0">
              <a:buNone/>
            </a:pPr>
            <a:r>
              <a:rPr lang="en-US" sz="2000" dirty="0">
                <a:solidFill>
                  <a:srgbClr val="8B0000"/>
                </a:solidFill>
                <a:latin typeface="Consolas" panose="020B0609020204030204" pitchFamily="49" charset="0"/>
              </a:rPr>
              <a:t>       [1, 2],</a:t>
            </a:r>
          </a:p>
          <a:p>
            <a:pPr marL="0" indent="0">
              <a:buNone/>
            </a:pPr>
            <a:r>
              <a:rPr lang="en-US" sz="2000" dirty="0">
                <a:solidFill>
                  <a:srgbClr val="8B0000"/>
                </a:solidFill>
                <a:latin typeface="Consolas" panose="020B0609020204030204" pitchFamily="49" charset="0"/>
              </a:rPr>
              <a:t>       [3, 4]])</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t-BR" sz="2000" dirty="0">
                <a:latin typeface="Consolas" panose="020B0609020204030204" pitchFamily="49" charset="0"/>
              </a:rPr>
              <a:t>np.concatenate((a,a), axis=1)</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6</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array([[1, 2, 1, 2],</a:t>
            </a:r>
          </a:p>
          <a:p>
            <a:pPr marL="0" indent="0">
              <a:buNone/>
            </a:pPr>
            <a:r>
              <a:rPr lang="en-US" sz="2000" dirty="0">
                <a:solidFill>
                  <a:srgbClr val="8B0000"/>
                </a:solidFill>
                <a:latin typeface="Consolas" panose="020B0609020204030204" pitchFamily="49" charset="0"/>
              </a:rPr>
              <a:t>       [3, 4, 3, 4]])</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845710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Indeksowanie tablic</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lgn="just">
              <a:buNone/>
            </a:pPr>
            <a:r>
              <a:rPr lang="pl-PL" altLang="pl-PL" sz="2200" dirty="0"/>
              <a:t>Indeksowanie elementów wzdłuż każdego wymiaru zaczyna się od 0. Ujemne indeksy wskazują na kolejne elementy od końca</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np.</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np.arange</a:t>
            </a:r>
            <a:r>
              <a:rPr lang="pl-PL" sz="2000" dirty="0">
                <a:latin typeface="Consolas" panose="020B0609020204030204" pitchFamily="49" charset="0"/>
              </a:rPr>
              <a:t>(1,13)</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np.reshape</a:t>
            </a:r>
            <a:r>
              <a:rPr lang="pl-PL" sz="2000" dirty="0">
                <a:latin typeface="Consolas" panose="020B0609020204030204" pitchFamily="49" charset="0"/>
              </a:rPr>
              <a:t>(a,(3,4))</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array([[ 1,  2,  3,  4],</a:t>
            </a:r>
          </a:p>
          <a:p>
            <a:pPr marL="0" indent="0">
              <a:buNone/>
            </a:pPr>
            <a:r>
              <a:rPr lang="en-US" sz="2000" dirty="0">
                <a:solidFill>
                  <a:srgbClr val="8B0000"/>
                </a:solidFill>
                <a:latin typeface="Consolas" panose="020B0609020204030204" pitchFamily="49" charset="0"/>
              </a:rPr>
              <a:t>       [ 5,  6,  7,  8],</a:t>
            </a:r>
          </a:p>
          <a:p>
            <a:pPr marL="0" indent="0">
              <a:buNone/>
            </a:pPr>
            <a:r>
              <a:rPr lang="en-US" sz="2000" dirty="0">
                <a:solidFill>
                  <a:srgbClr val="8B0000"/>
                </a:solidFill>
                <a:latin typeface="Consolas" panose="020B0609020204030204" pitchFamily="49" charset="0"/>
              </a:rPr>
              <a:t>       [ 9, 10, 11, 12]])</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a[0,0]</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1</a:t>
            </a: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83</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a[1,2] = 100</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6</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1,   2,   3,   4],</a:t>
            </a:r>
          </a:p>
          <a:p>
            <a:pPr marL="0" indent="0">
              <a:buNone/>
            </a:pPr>
            <a:r>
              <a:rPr lang="en-US" sz="2000" dirty="0">
                <a:solidFill>
                  <a:srgbClr val="8B0000"/>
                </a:solidFill>
                <a:latin typeface="Consolas" panose="020B0609020204030204" pitchFamily="49" charset="0"/>
              </a:rPr>
              <a:t>       [  5,   6, 100,   8],</a:t>
            </a:r>
          </a:p>
          <a:p>
            <a:pPr marL="0" indent="0">
              <a:buNone/>
            </a:pPr>
            <a:r>
              <a:rPr lang="en-US" sz="2000" dirty="0">
                <a:solidFill>
                  <a:srgbClr val="8B0000"/>
                </a:solidFill>
                <a:latin typeface="Consolas" panose="020B0609020204030204" pitchFamily="49" charset="0"/>
              </a:rPr>
              <a:t>       [  9,  10,  11,  12]])</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7</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a[-2, 1] = 200</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8</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8</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1,   2,   3,  4],</a:t>
            </a:r>
          </a:p>
          <a:p>
            <a:pPr marL="0" indent="0">
              <a:buNone/>
            </a:pPr>
            <a:r>
              <a:rPr lang="en-US" sz="2000" dirty="0">
                <a:solidFill>
                  <a:srgbClr val="8B0000"/>
                </a:solidFill>
                <a:latin typeface="Consolas" panose="020B0609020204030204" pitchFamily="49" charset="0"/>
              </a:rPr>
              <a:t>       [  5, </a:t>
            </a:r>
            <a:r>
              <a:rPr lang="pl-PL" sz="2000" dirty="0">
                <a:solidFill>
                  <a:srgbClr val="8B0000"/>
                </a:solidFill>
                <a:latin typeface="Consolas" panose="020B0609020204030204" pitchFamily="49" charset="0"/>
              </a:rPr>
              <a:t>200</a:t>
            </a:r>
            <a:r>
              <a:rPr lang="en-US" sz="2000" dirty="0">
                <a:solidFill>
                  <a:srgbClr val="8B0000"/>
                </a:solidFill>
                <a:latin typeface="Consolas" panose="020B0609020204030204" pitchFamily="49" charset="0"/>
              </a:rPr>
              <a:t>, 100, </a:t>
            </a:r>
            <a:r>
              <a:rPr lang="pl-PL" sz="2000" dirty="0">
                <a:solidFill>
                  <a:srgbClr val="8B0000"/>
                </a:solidFill>
                <a:latin typeface="Consolas" panose="020B0609020204030204" pitchFamily="49" charset="0"/>
              </a:rPr>
              <a:t> 8</a:t>
            </a:r>
            <a:r>
              <a:rPr lang="en-US" sz="2000" dirty="0">
                <a:solidFill>
                  <a:srgbClr val="8B0000"/>
                </a:solidFill>
                <a:latin typeface="Consolas" panose="020B0609020204030204" pitchFamily="49" charset="0"/>
              </a:rPr>
              <a:t>],</a:t>
            </a:r>
          </a:p>
          <a:p>
            <a:pPr marL="0" indent="0">
              <a:buNone/>
            </a:pPr>
            <a:r>
              <a:rPr lang="en-US" sz="2000" dirty="0">
                <a:solidFill>
                  <a:srgbClr val="8B0000"/>
                </a:solidFill>
                <a:latin typeface="Consolas" panose="020B0609020204030204" pitchFamily="49" charset="0"/>
              </a:rPr>
              <a:t>       [  9,  10,  11, 12]])</a:t>
            </a:r>
            <a:endParaRPr lang="pl-PL" sz="2000" dirty="0">
              <a:solidFill>
                <a:srgbClr val="8B0000"/>
              </a:solidFill>
              <a:latin typeface="Consolas" panose="020B0609020204030204" pitchFamily="49" charset="0"/>
            </a:endParaRPr>
          </a:p>
          <a:p>
            <a:pPr marL="0" indent="0" algn="just">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2260663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Indeksowanie tablic</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lgn="just">
              <a:buNone/>
            </a:pPr>
            <a:r>
              <a:rPr lang="pl-PL" altLang="pl-PL" sz="2200" dirty="0"/>
              <a:t>Możliwe jest wybieranie fragmentów tablicy za pomocą składni podobnej jak dla list</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np.</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np.arange</a:t>
            </a:r>
            <a:r>
              <a:rPr lang="pl-PL" sz="2000" dirty="0">
                <a:latin typeface="Consolas" panose="020B0609020204030204" pitchFamily="49" charset="0"/>
              </a:rPr>
              <a:t>(1,26)</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np.reshape</a:t>
            </a:r>
            <a:r>
              <a:rPr lang="pl-PL" sz="2000" dirty="0">
                <a:latin typeface="Consolas" panose="020B0609020204030204" pitchFamily="49" charset="0"/>
              </a:rPr>
              <a:t>(a,(5,5))</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array([[ 1,  2,  3,  4,  5],</a:t>
            </a:r>
          </a:p>
          <a:p>
            <a:pPr marL="0" indent="0">
              <a:buNone/>
            </a:pPr>
            <a:r>
              <a:rPr lang="en-US" sz="2000" dirty="0">
                <a:solidFill>
                  <a:srgbClr val="8B0000"/>
                </a:solidFill>
                <a:latin typeface="Consolas" panose="020B0609020204030204" pitchFamily="49" charset="0"/>
              </a:rPr>
              <a:t>       [ 6,  7,  8,  9, 10],</a:t>
            </a:r>
          </a:p>
          <a:p>
            <a:pPr marL="0" indent="0">
              <a:buNone/>
            </a:pPr>
            <a:r>
              <a:rPr lang="en-US" sz="2000" dirty="0">
                <a:solidFill>
                  <a:srgbClr val="8B0000"/>
                </a:solidFill>
                <a:latin typeface="Consolas" panose="020B0609020204030204" pitchFamily="49" charset="0"/>
              </a:rPr>
              <a:t>       [11, 12, 13, 14, 15],</a:t>
            </a:r>
          </a:p>
          <a:p>
            <a:pPr marL="0" indent="0">
              <a:buNone/>
            </a:pPr>
            <a:r>
              <a:rPr lang="en-US" sz="2000" dirty="0">
                <a:solidFill>
                  <a:srgbClr val="8B0000"/>
                </a:solidFill>
                <a:latin typeface="Consolas" panose="020B0609020204030204" pitchFamily="49" charset="0"/>
              </a:rPr>
              <a:t>       [16, 17, 18, 19, 20],</a:t>
            </a:r>
          </a:p>
          <a:p>
            <a:pPr marL="0" indent="0">
              <a:buNone/>
            </a:pPr>
            <a:r>
              <a:rPr lang="en-US" sz="2000" dirty="0">
                <a:solidFill>
                  <a:srgbClr val="8B0000"/>
                </a:solidFill>
                <a:latin typeface="Consolas" panose="020B0609020204030204" pitchFamily="49" charset="0"/>
              </a:rPr>
              <a:t>       [21, 22, 23, 24, 25]])</a:t>
            </a:r>
            <a:endParaRPr lang="pl-PL" sz="2000" dirty="0">
              <a:solidFill>
                <a:srgbClr val="8B0000"/>
              </a:solidFill>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84</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2200" dirty="0"/>
              <a:t> Wybór całej podtablicy znajdującej się pod określonym indeksem wybranego wymiaru</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a[2,:]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array([11, 12, 13, 14, 15])</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a[:,3]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array([ 4,  9, 14, 19, 24])</a:t>
            </a:r>
            <a:endParaRPr lang="pl-PL" sz="2000" dirty="0">
              <a:solidFill>
                <a:srgbClr val="8B0000"/>
              </a:solidFill>
              <a:latin typeface="Consolas" panose="020B0609020204030204" pitchFamily="49" charset="0"/>
            </a:endParaRPr>
          </a:p>
          <a:p>
            <a:r>
              <a:rPr lang="pl-PL" sz="2000" dirty="0"/>
              <a:t> </a:t>
            </a:r>
            <a:r>
              <a:rPr lang="pl-PL" sz="2200" dirty="0"/>
              <a:t>Wybór fragmentu z podtablicy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a[2,1:3]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6</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array([12, 13])</a:t>
            </a:r>
            <a:endParaRPr lang="pl-PL" sz="20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7</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a[2,1:3]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7</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array([12, 13])</a:t>
            </a:r>
            <a:endParaRPr lang="pl-PL" sz="2000" dirty="0">
              <a:solidFill>
                <a:srgbClr val="00008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4351352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Indeksowanie tablic</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buNone/>
            </a:pPr>
            <a:r>
              <a:rPr lang="pl-PL" sz="2200" dirty="0"/>
              <a:t>Wybieranie fragmentu tablicy</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8</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a[1:3,:]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8</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array([[ 6,  7,  8,  9, 10],</a:t>
            </a:r>
          </a:p>
          <a:p>
            <a:pPr marL="0" indent="0">
              <a:buNone/>
            </a:pPr>
            <a:r>
              <a:rPr lang="en-US" sz="2000" dirty="0">
                <a:solidFill>
                  <a:srgbClr val="8B0000"/>
                </a:solidFill>
                <a:latin typeface="Consolas" panose="020B0609020204030204" pitchFamily="49" charset="0"/>
              </a:rPr>
              <a:t>       [11, 12, 13, 14, 15]])</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9</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a[:,2:4]</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9</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array([[ 3,  4],</a:t>
            </a:r>
          </a:p>
          <a:p>
            <a:pPr marL="0" indent="0">
              <a:buNone/>
            </a:pPr>
            <a:r>
              <a:rPr lang="en-US" sz="2000" dirty="0">
                <a:solidFill>
                  <a:srgbClr val="8B0000"/>
                </a:solidFill>
                <a:latin typeface="Consolas" panose="020B0609020204030204" pitchFamily="49" charset="0"/>
              </a:rPr>
              <a:t>       [ 8,  9],</a:t>
            </a:r>
          </a:p>
          <a:p>
            <a:pPr marL="0" indent="0">
              <a:buNone/>
            </a:pPr>
            <a:r>
              <a:rPr lang="en-US" sz="2000" dirty="0">
                <a:solidFill>
                  <a:srgbClr val="8B0000"/>
                </a:solidFill>
                <a:latin typeface="Consolas" panose="020B0609020204030204" pitchFamily="49" charset="0"/>
              </a:rPr>
              <a:t>       [13, 14],</a:t>
            </a:r>
          </a:p>
          <a:p>
            <a:pPr marL="0" indent="0">
              <a:buNone/>
            </a:pPr>
            <a:r>
              <a:rPr lang="en-US" sz="2000" dirty="0">
                <a:solidFill>
                  <a:srgbClr val="8B0000"/>
                </a:solidFill>
                <a:latin typeface="Consolas" panose="020B0609020204030204" pitchFamily="49" charset="0"/>
              </a:rPr>
              <a:t>       [18, 19],</a:t>
            </a:r>
          </a:p>
          <a:p>
            <a:pPr marL="0" indent="0">
              <a:buNone/>
            </a:pPr>
            <a:r>
              <a:rPr lang="en-US" sz="2000" dirty="0">
                <a:solidFill>
                  <a:srgbClr val="8B0000"/>
                </a:solidFill>
                <a:latin typeface="Consolas" panose="020B0609020204030204" pitchFamily="49" charset="0"/>
              </a:rPr>
              <a:t>       [23, 24]])</a:t>
            </a:r>
            <a:endParaRPr lang="pl-PL" sz="2000" dirty="0">
              <a:solidFill>
                <a:srgbClr val="8B000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85</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10</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a[1:3,2:]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10</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array([[ 8,  9, 10],</a:t>
            </a:r>
          </a:p>
          <a:p>
            <a:pPr marL="0" indent="0">
              <a:buNone/>
            </a:pPr>
            <a:r>
              <a:rPr lang="en-US" sz="2000" dirty="0">
                <a:solidFill>
                  <a:srgbClr val="8B0000"/>
                </a:solidFill>
                <a:latin typeface="Consolas" panose="020B0609020204030204" pitchFamily="49" charset="0"/>
              </a:rPr>
              <a:t>       [13, 14, 15]])</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a[:2,2:4]</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array([[ 3,  4],</a:t>
            </a:r>
          </a:p>
          <a:p>
            <a:pPr marL="0" indent="0">
              <a:buNone/>
            </a:pPr>
            <a:r>
              <a:rPr lang="en-US" sz="2000" dirty="0">
                <a:solidFill>
                  <a:srgbClr val="8B0000"/>
                </a:solidFill>
                <a:latin typeface="Consolas" panose="020B0609020204030204" pitchFamily="49" charset="0"/>
              </a:rPr>
              <a:t>       [ 8,  9]])</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a[1:3,2:4]</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12</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array([[ 8,  9],</a:t>
            </a:r>
          </a:p>
          <a:p>
            <a:pPr marL="0" indent="0">
              <a:buNone/>
            </a:pPr>
            <a:r>
              <a:rPr lang="en-US" sz="2000" dirty="0">
                <a:solidFill>
                  <a:srgbClr val="8B0000"/>
                </a:solidFill>
                <a:latin typeface="Consolas" panose="020B0609020204030204" pitchFamily="49" charset="0"/>
              </a:rPr>
              <a:t>       [13, 14]])</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32284244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Manipulowanie elementami tablicy</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lgn="just">
              <a:buNone/>
            </a:pPr>
            <a:r>
              <a:rPr lang="pl-PL" altLang="pl-PL" sz="2200" dirty="0"/>
              <a:t>Możliwe jest jednoczesne modyfikowanie całych fragmentów tablicy wybranych z pomocą indeksowania</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np.</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np.arange</a:t>
            </a:r>
            <a:r>
              <a:rPr lang="pl-PL" sz="2000" dirty="0">
                <a:latin typeface="Consolas" panose="020B0609020204030204" pitchFamily="49" charset="0"/>
              </a:rPr>
              <a:t>(1,26)</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np.reshape</a:t>
            </a:r>
            <a:r>
              <a:rPr lang="pl-PL" sz="2000" dirty="0">
                <a:latin typeface="Consolas" panose="020B0609020204030204" pitchFamily="49" charset="0"/>
              </a:rPr>
              <a:t>(a,(5,5))</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array([[ 1,  2,  3,  4,  5],</a:t>
            </a:r>
          </a:p>
          <a:p>
            <a:pPr marL="0" indent="0">
              <a:buNone/>
            </a:pPr>
            <a:r>
              <a:rPr lang="en-US" sz="2000" dirty="0">
                <a:solidFill>
                  <a:srgbClr val="8B0000"/>
                </a:solidFill>
                <a:latin typeface="Consolas" panose="020B0609020204030204" pitchFamily="49" charset="0"/>
              </a:rPr>
              <a:t>       [ 6,  7,  8,  9, 10],</a:t>
            </a:r>
          </a:p>
          <a:p>
            <a:pPr marL="0" indent="0">
              <a:buNone/>
            </a:pPr>
            <a:r>
              <a:rPr lang="en-US" sz="2000" dirty="0">
                <a:solidFill>
                  <a:srgbClr val="8B0000"/>
                </a:solidFill>
                <a:latin typeface="Consolas" panose="020B0609020204030204" pitchFamily="49" charset="0"/>
              </a:rPr>
              <a:t>       [11, 12, 13, 14, 15],</a:t>
            </a:r>
          </a:p>
          <a:p>
            <a:pPr marL="0" indent="0">
              <a:buNone/>
            </a:pPr>
            <a:r>
              <a:rPr lang="en-US" sz="2000" dirty="0">
                <a:solidFill>
                  <a:srgbClr val="8B0000"/>
                </a:solidFill>
                <a:latin typeface="Consolas" panose="020B0609020204030204" pitchFamily="49" charset="0"/>
              </a:rPr>
              <a:t>       [16, 17, 18, 19, 20],</a:t>
            </a:r>
          </a:p>
          <a:p>
            <a:pPr marL="0" indent="0">
              <a:buNone/>
            </a:pPr>
            <a:r>
              <a:rPr lang="en-US" sz="2000" dirty="0">
                <a:solidFill>
                  <a:srgbClr val="8B0000"/>
                </a:solidFill>
                <a:latin typeface="Consolas" panose="020B0609020204030204" pitchFamily="49" charset="0"/>
              </a:rPr>
              <a:t>       [21, 22, 23, 24, 25]])</a:t>
            </a:r>
            <a:endParaRPr lang="pl-PL" sz="2000" dirty="0">
              <a:solidFill>
                <a:srgbClr val="8B0000"/>
              </a:solidFill>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86</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a[1:4,1:4] = 0</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array([[ 1,  2,  3,  4,  5],</a:t>
            </a:r>
          </a:p>
          <a:p>
            <a:pPr marL="0" indent="0">
              <a:buNone/>
            </a:pPr>
            <a:r>
              <a:rPr lang="en-US" sz="2000" dirty="0">
                <a:solidFill>
                  <a:srgbClr val="8B0000"/>
                </a:solidFill>
                <a:latin typeface="Consolas" panose="020B0609020204030204" pitchFamily="49" charset="0"/>
              </a:rPr>
              <a:t>       [ 6,  0,  0,  0, 10],</a:t>
            </a:r>
          </a:p>
          <a:p>
            <a:pPr marL="0" indent="0">
              <a:buNone/>
            </a:pPr>
            <a:r>
              <a:rPr lang="en-US" sz="2000" dirty="0">
                <a:solidFill>
                  <a:srgbClr val="8B0000"/>
                </a:solidFill>
                <a:latin typeface="Consolas" panose="020B0609020204030204" pitchFamily="49" charset="0"/>
              </a:rPr>
              <a:t>       [11,  0,  0,  0, 15],</a:t>
            </a:r>
          </a:p>
          <a:p>
            <a:pPr marL="0" indent="0">
              <a:buNone/>
            </a:pPr>
            <a:r>
              <a:rPr lang="en-US" sz="2000" dirty="0">
                <a:solidFill>
                  <a:srgbClr val="8B0000"/>
                </a:solidFill>
                <a:latin typeface="Consolas" panose="020B0609020204030204" pitchFamily="49" charset="0"/>
              </a:rPr>
              <a:t>       [16,  0,  0,  0, 20],</a:t>
            </a:r>
          </a:p>
          <a:p>
            <a:pPr marL="0" indent="0">
              <a:buNone/>
            </a:pPr>
            <a:r>
              <a:rPr lang="en-US" sz="2000" dirty="0">
                <a:solidFill>
                  <a:srgbClr val="8B0000"/>
                </a:solidFill>
                <a:latin typeface="Consolas" panose="020B0609020204030204" pitchFamily="49" charset="0"/>
              </a:rPr>
              <a:t>       [21, 22, 23, 24, 25]])</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35942390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Manipulowanie elementami tablicy</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lgn="just">
              <a:buNone/>
            </a:pPr>
            <a:r>
              <a:rPr lang="pl-PL" altLang="pl-PL" sz="2200" dirty="0"/>
              <a:t>Biblioteka </a:t>
            </a:r>
            <a:r>
              <a:rPr lang="pl-PL" altLang="pl-PL" sz="2200" dirty="0" err="1"/>
              <a:t>numpy</a:t>
            </a:r>
            <a:r>
              <a:rPr lang="pl-PL" altLang="pl-PL" sz="2200" dirty="0"/>
              <a:t> udostępnia mechanizm sprawdzania warunków logicznych dla całej tablicy</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np.</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np.arange</a:t>
            </a:r>
            <a:r>
              <a:rPr lang="pl-PL" sz="2000" dirty="0">
                <a:latin typeface="Consolas" panose="020B0609020204030204" pitchFamily="49" charset="0"/>
              </a:rPr>
              <a:t>(1,17)</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np.reshape</a:t>
            </a:r>
            <a:r>
              <a:rPr lang="pl-PL" sz="2000" dirty="0">
                <a:latin typeface="Consolas" panose="020B0609020204030204" pitchFamily="49" charset="0"/>
              </a:rPr>
              <a:t>(a,(4,4))</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array([[ 1,  2,  3,  4],</a:t>
            </a:r>
          </a:p>
          <a:p>
            <a:pPr marL="0" indent="0">
              <a:buNone/>
            </a:pPr>
            <a:r>
              <a:rPr lang="en-US" sz="2000" dirty="0">
                <a:solidFill>
                  <a:srgbClr val="8B0000"/>
                </a:solidFill>
                <a:latin typeface="Consolas" panose="020B0609020204030204" pitchFamily="49" charset="0"/>
              </a:rPr>
              <a:t>       [ 5,  6,  7,  8],</a:t>
            </a:r>
          </a:p>
          <a:p>
            <a:pPr marL="0" indent="0">
              <a:buNone/>
            </a:pPr>
            <a:r>
              <a:rPr lang="en-US" sz="2000" dirty="0">
                <a:solidFill>
                  <a:srgbClr val="8B0000"/>
                </a:solidFill>
                <a:latin typeface="Consolas" panose="020B0609020204030204" pitchFamily="49" charset="0"/>
              </a:rPr>
              <a:t>       [ 9, 10, 11, 12],</a:t>
            </a:r>
          </a:p>
          <a:p>
            <a:pPr marL="0" indent="0">
              <a:buNone/>
            </a:pPr>
            <a:r>
              <a:rPr lang="en-US" sz="2000" dirty="0">
                <a:solidFill>
                  <a:srgbClr val="8B0000"/>
                </a:solidFill>
                <a:latin typeface="Consolas" panose="020B0609020204030204" pitchFamily="49" charset="0"/>
              </a:rPr>
              <a:t>       [13, 14, 15, 16]])</a:t>
            </a:r>
            <a:endParaRPr lang="pl-PL" sz="2000" dirty="0">
              <a:solidFill>
                <a:srgbClr val="8B0000"/>
              </a:solidFill>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87</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&gt; 7</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da-DK" sz="2000" dirty="0">
                <a:solidFill>
                  <a:srgbClr val="8B0000"/>
                </a:solidFill>
                <a:latin typeface="Consolas" panose="020B0609020204030204" pitchFamily="49" charset="0"/>
              </a:rPr>
              <a:t>array([[False, False, False, False],</a:t>
            </a:r>
          </a:p>
          <a:p>
            <a:pPr marL="0" indent="0">
              <a:buNone/>
            </a:pPr>
            <a:r>
              <a:rPr lang="da-DK" sz="2000" dirty="0">
                <a:solidFill>
                  <a:srgbClr val="8B0000"/>
                </a:solidFill>
                <a:latin typeface="Consolas" panose="020B0609020204030204" pitchFamily="49" charset="0"/>
              </a:rPr>
              <a:t>       [False, False, False,  True],</a:t>
            </a:r>
          </a:p>
          <a:p>
            <a:pPr marL="0" indent="0">
              <a:buNone/>
            </a:pPr>
            <a:r>
              <a:rPr lang="da-DK" sz="2000" dirty="0">
                <a:solidFill>
                  <a:srgbClr val="8B0000"/>
                </a:solidFill>
                <a:latin typeface="Consolas" panose="020B0609020204030204" pitchFamily="49" charset="0"/>
              </a:rPr>
              <a:t>       [ True,  True,  True,  True],</a:t>
            </a:r>
          </a:p>
          <a:p>
            <a:pPr marL="0" indent="0">
              <a:buNone/>
            </a:pPr>
            <a:r>
              <a:rPr lang="da-DK" sz="2000" dirty="0">
                <a:solidFill>
                  <a:srgbClr val="8B0000"/>
                </a:solidFill>
                <a:latin typeface="Consolas" panose="020B0609020204030204" pitchFamily="49" charset="0"/>
              </a:rPr>
              <a:t>       [ True,  True,  True,  True]])</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3 == 0</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da-DK" sz="2000" dirty="0">
                <a:solidFill>
                  <a:srgbClr val="8B0000"/>
                </a:solidFill>
                <a:latin typeface="Consolas" panose="020B0609020204030204" pitchFamily="49" charset="0"/>
              </a:rPr>
              <a:t>array([[False, False,  True, False],</a:t>
            </a:r>
          </a:p>
          <a:p>
            <a:pPr marL="0" indent="0">
              <a:buNone/>
            </a:pPr>
            <a:r>
              <a:rPr lang="da-DK" sz="2000" dirty="0">
                <a:solidFill>
                  <a:srgbClr val="8B0000"/>
                </a:solidFill>
                <a:latin typeface="Consolas" panose="020B0609020204030204" pitchFamily="49" charset="0"/>
              </a:rPr>
              <a:t>       [False,  True, False, False],</a:t>
            </a:r>
          </a:p>
          <a:p>
            <a:pPr marL="0" indent="0">
              <a:buNone/>
            </a:pPr>
            <a:r>
              <a:rPr lang="da-DK" sz="2000" dirty="0">
                <a:solidFill>
                  <a:srgbClr val="8B0000"/>
                </a:solidFill>
                <a:latin typeface="Consolas" panose="020B0609020204030204" pitchFamily="49" charset="0"/>
              </a:rPr>
              <a:t>       [ True, False, False,  True],</a:t>
            </a:r>
          </a:p>
          <a:p>
            <a:pPr marL="0" indent="0">
              <a:buNone/>
            </a:pPr>
            <a:r>
              <a:rPr lang="da-DK" sz="2000" dirty="0">
                <a:solidFill>
                  <a:srgbClr val="8B0000"/>
                </a:solidFill>
                <a:latin typeface="Consolas" panose="020B0609020204030204" pitchFamily="49" charset="0"/>
              </a:rPr>
              <a:t>       [False, False,  True, False]])</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29918998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Manipulowanie elementami tablicy</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lgn="just">
              <a:buNone/>
            </a:pPr>
            <a:r>
              <a:rPr lang="pl-PL" altLang="pl-PL" sz="2200" dirty="0"/>
              <a:t>Możliwe jest jednoczesne modyfikowanie elementów tablicy spełniających warunek logiczny </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np.</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np.arange</a:t>
            </a:r>
            <a:r>
              <a:rPr lang="pl-PL" sz="2000" dirty="0">
                <a:latin typeface="Consolas" panose="020B0609020204030204" pitchFamily="49" charset="0"/>
              </a:rPr>
              <a:t>(1,17)</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np.reshape</a:t>
            </a:r>
            <a:r>
              <a:rPr lang="pl-PL" sz="2000" dirty="0">
                <a:latin typeface="Consolas" panose="020B0609020204030204" pitchFamily="49" charset="0"/>
              </a:rPr>
              <a:t>(a,(4,4))</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array([[ 1,  2,  3,  4],</a:t>
            </a:r>
          </a:p>
          <a:p>
            <a:pPr marL="0" indent="0">
              <a:buNone/>
            </a:pPr>
            <a:r>
              <a:rPr lang="en-US" sz="2000" dirty="0">
                <a:solidFill>
                  <a:srgbClr val="8B0000"/>
                </a:solidFill>
                <a:latin typeface="Consolas" panose="020B0609020204030204" pitchFamily="49" charset="0"/>
              </a:rPr>
              <a:t>       [ 5,  6,  7,  8],</a:t>
            </a:r>
          </a:p>
          <a:p>
            <a:pPr marL="0" indent="0">
              <a:buNone/>
            </a:pPr>
            <a:r>
              <a:rPr lang="en-US" sz="2000" dirty="0">
                <a:solidFill>
                  <a:srgbClr val="8B0000"/>
                </a:solidFill>
                <a:latin typeface="Consolas" panose="020B0609020204030204" pitchFamily="49" charset="0"/>
              </a:rPr>
              <a:t>       [ 9, 10, 11, 12],</a:t>
            </a:r>
          </a:p>
          <a:p>
            <a:pPr marL="0" indent="0">
              <a:buNone/>
            </a:pPr>
            <a:r>
              <a:rPr lang="en-US" sz="2000" dirty="0">
                <a:solidFill>
                  <a:srgbClr val="8B0000"/>
                </a:solidFill>
                <a:latin typeface="Consolas" panose="020B0609020204030204" pitchFamily="49" charset="0"/>
              </a:rPr>
              <a:t>       [13, 14, 15, 16]])</a:t>
            </a:r>
            <a:endParaRPr lang="pl-PL" sz="2000" dirty="0">
              <a:solidFill>
                <a:srgbClr val="8B0000"/>
              </a:solidFill>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88</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a[a &gt; 7] = 0</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 2, 3, 4],</a:t>
            </a:r>
          </a:p>
          <a:p>
            <a:pPr marL="0" indent="0">
              <a:buNone/>
            </a:pPr>
            <a:r>
              <a:rPr lang="en-US" sz="2000" dirty="0">
                <a:solidFill>
                  <a:srgbClr val="8B0000"/>
                </a:solidFill>
                <a:latin typeface="Consolas" panose="020B0609020204030204" pitchFamily="49" charset="0"/>
              </a:rPr>
              <a:t>       [5, 6, 7, 0],</a:t>
            </a:r>
          </a:p>
          <a:p>
            <a:pPr marL="0" indent="0">
              <a:buNone/>
            </a:pPr>
            <a:r>
              <a:rPr lang="en-US" sz="2000" dirty="0">
                <a:solidFill>
                  <a:srgbClr val="8B0000"/>
                </a:solidFill>
                <a:latin typeface="Consolas" panose="020B0609020204030204" pitchFamily="49" charset="0"/>
              </a:rPr>
              <a:t>       [0, 0, 0, 0],</a:t>
            </a:r>
          </a:p>
          <a:p>
            <a:pPr marL="0" indent="0">
              <a:buNone/>
            </a:pPr>
            <a:r>
              <a:rPr lang="en-US" sz="2000" dirty="0">
                <a:solidFill>
                  <a:srgbClr val="8B0000"/>
                </a:solidFill>
                <a:latin typeface="Consolas" panose="020B0609020204030204" pitchFamily="49" charset="0"/>
              </a:rPr>
              <a:t>       [0, 0, 0, 0]])</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12853487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Sortowanie tablic</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lgn="just">
              <a:buNone/>
            </a:pPr>
            <a:r>
              <a:rPr lang="pl-PL" altLang="pl-PL" sz="2200" dirty="0"/>
              <a:t>Biblioteka </a:t>
            </a:r>
            <a:r>
              <a:rPr lang="pl-PL" altLang="pl-PL" sz="2200" dirty="0" err="1"/>
              <a:t>numpy</a:t>
            </a:r>
            <a:r>
              <a:rPr lang="pl-PL" altLang="pl-PL" sz="2200" dirty="0"/>
              <a:t> udostępnia mechanizm sortowania elementów tablicy </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numpy</a:t>
            </a:r>
            <a:r>
              <a:rPr lang="pl-PL" sz="2000" dirty="0">
                <a:solidFill>
                  <a:srgbClr val="000080"/>
                </a:solidFill>
                <a:latin typeface="Consolas" panose="020B0609020204030204" pitchFamily="49" charset="0"/>
              </a:rPr>
              <a:t> as </a:t>
            </a:r>
            <a:r>
              <a:rPr lang="pl-PL" sz="2000" dirty="0" err="1">
                <a:solidFill>
                  <a:srgbClr val="000080"/>
                </a:solidFill>
                <a:latin typeface="Consolas" panose="020B0609020204030204" pitchFamily="49" charset="0"/>
              </a:rPr>
              <a:t>np</a:t>
            </a:r>
            <a:endParaRPr lang="en-US"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gen = </a:t>
            </a:r>
            <a:r>
              <a:rPr lang="pl-PL" sz="2000" dirty="0" err="1">
                <a:latin typeface="Consolas" panose="020B0609020204030204" pitchFamily="49" charset="0"/>
              </a:rPr>
              <a:t>np.random.default_rng</a:t>
            </a:r>
            <a:r>
              <a:rPr lang="pl-PL" sz="2000" dirty="0">
                <a:latin typeface="Consolas" panose="020B0609020204030204" pitchFamily="49" charset="0"/>
              </a:rPr>
              <a:t>()</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a:t>
            </a:r>
            <a:r>
              <a:rPr lang="pl-PL" sz="2000" dirty="0" err="1">
                <a:latin typeface="Consolas" panose="020B0609020204030204" pitchFamily="49" charset="0"/>
              </a:rPr>
              <a:t>gen.integers</a:t>
            </a:r>
            <a:r>
              <a:rPr lang="pl-PL" sz="2000" dirty="0">
                <a:latin typeface="Consolas" panose="020B0609020204030204" pitchFamily="49" charset="0"/>
              </a:rPr>
              <a:t>(1,10,(4,4))</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array([[3, 9, 5, 6],</a:t>
            </a:r>
          </a:p>
          <a:p>
            <a:pPr marL="0" indent="0" algn="just">
              <a:buNone/>
            </a:pPr>
            <a:r>
              <a:rPr lang="en-US" sz="2000" dirty="0">
                <a:solidFill>
                  <a:srgbClr val="8B0000"/>
                </a:solidFill>
                <a:latin typeface="Consolas" panose="020B0609020204030204" pitchFamily="49" charset="0"/>
              </a:rPr>
              <a:t>       [1, 3, 7, 2],</a:t>
            </a:r>
          </a:p>
          <a:p>
            <a:pPr marL="0" indent="0" algn="just">
              <a:buNone/>
            </a:pPr>
            <a:r>
              <a:rPr lang="en-US" sz="2000" dirty="0">
                <a:solidFill>
                  <a:srgbClr val="8B0000"/>
                </a:solidFill>
                <a:latin typeface="Consolas" panose="020B0609020204030204" pitchFamily="49" charset="0"/>
              </a:rPr>
              <a:t>       [5, 7, 3, 6],</a:t>
            </a:r>
          </a:p>
          <a:p>
            <a:pPr marL="0" indent="0" algn="just">
              <a:buNone/>
            </a:pPr>
            <a:r>
              <a:rPr lang="en-US" sz="2000" dirty="0">
                <a:solidFill>
                  <a:srgbClr val="8B0000"/>
                </a:solidFill>
                <a:latin typeface="Consolas" panose="020B0609020204030204" pitchFamily="49" charset="0"/>
              </a:rPr>
              <a:t>       [3, 4, 9, 9]], </a:t>
            </a:r>
            <a:r>
              <a:rPr lang="en-US" sz="2000" dirty="0" err="1">
                <a:solidFill>
                  <a:srgbClr val="8B0000"/>
                </a:solidFill>
                <a:latin typeface="Consolas" panose="020B0609020204030204" pitchFamily="49" charset="0"/>
              </a:rPr>
              <a:t>dtype</a:t>
            </a:r>
            <a:r>
              <a:rPr lang="en-US" sz="2000" dirty="0">
                <a:solidFill>
                  <a:srgbClr val="8B0000"/>
                </a:solidFill>
                <a:latin typeface="Consolas" panose="020B0609020204030204" pitchFamily="49" charset="0"/>
              </a:rPr>
              <a:t>=int64)</a:t>
            </a:r>
            <a:endParaRPr lang="pl-PL" sz="2000" dirty="0">
              <a:solidFill>
                <a:srgbClr val="8B0000"/>
              </a:solidFill>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89</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np.sort</a:t>
            </a:r>
            <a:r>
              <a:rPr lang="en-US" sz="2000" dirty="0">
                <a:latin typeface="Consolas" panose="020B0609020204030204" pitchFamily="49" charset="0"/>
              </a:rPr>
              <a:t>(a, axis = 0)</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 3, 3, 2],</a:t>
            </a:r>
          </a:p>
          <a:p>
            <a:pPr marL="0" indent="0">
              <a:buNone/>
            </a:pPr>
            <a:r>
              <a:rPr lang="en-US" sz="2000" dirty="0">
                <a:solidFill>
                  <a:srgbClr val="8B0000"/>
                </a:solidFill>
                <a:latin typeface="Consolas" panose="020B0609020204030204" pitchFamily="49" charset="0"/>
              </a:rPr>
              <a:t>       [3, 4, 5, 6],</a:t>
            </a:r>
          </a:p>
          <a:p>
            <a:pPr marL="0" indent="0">
              <a:buNone/>
            </a:pPr>
            <a:r>
              <a:rPr lang="en-US" sz="2000" dirty="0">
                <a:solidFill>
                  <a:srgbClr val="8B0000"/>
                </a:solidFill>
                <a:latin typeface="Consolas" panose="020B0609020204030204" pitchFamily="49" charset="0"/>
              </a:rPr>
              <a:t>       [3, 7, 7, 6],</a:t>
            </a:r>
          </a:p>
          <a:p>
            <a:pPr marL="0" indent="0">
              <a:buNone/>
            </a:pPr>
            <a:r>
              <a:rPr lang="en-US" sz="2000" dirty="0">
                <a:solidFill>
                  <a:srgbClr val="8B0000"/>
                </a:solidFill>
                <a:latin typeface="Consolas" panose="020B0609020204030204" pitchFamily="49" charset="0"/>
              </a:rPr>
              <a:t>       [5, 9, 9, 9]], </a:t>
            </a:r>
            <a:r>
              <a:rPr lang="en-US" sz="2000" dirty="0" err="1">
                <a:solidFill>
                  <a:srgbClr val="8B0000"/>
                </a:solidFill>
                <a:latin typeface="Consolas" panose="020B0609020204030204" pitchFamily="49" charset="0"/>
              </a:rPr>
              <a:t>dtype</a:t>
            </a:r>
            <a:r>
              <a:rPr lang="en-US" sz="2000" dirty="0">
                <a:solidFill>
                  <a:srgbClr val="8B0000"/>
                </a:solidFill>
                <a:latin typeface="Consolas" panose="020B0609020204030204" pitchFamily="49" charset="0"/>
              </a:rPr>
              <a:t>=int64)</a:t>
            </a:r>
            <a:endParaRPr lang="pl-PL"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en-US" sz="2000" dirty="0" err="1">
                <a:latin typeface="Consolas" panose="020B0609020204030204" pitchFamily="49" charset="0"/>
              </a:rPr>
              <a:t>np.sort</a:t>
            </a:r>
            <a:r>
              <a:rPr lang="en-US" sz="2000" dirty="0">
                <a:latin typeface="Consolas" panose="020B0609020204030204" pitchFamily="49" charset="0"/>
              </a:rPr>
              <a:t>(a, axis = 1)</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array([[3, 5, 6, 9],</a:t>
            </a:r>
          </a:p>
          <a:p>
            <a:pPr marL="0" indent="0">
              <a:buNone/>
            </a:pPr>
            <a:r>
              <a:rPr lang="en-US" sz="2000" dirty="0">
                <a:solidFill>
                  <a:srgbClr val="8B0000"/>
                </a:solidFill>
                <a:latin typeface="Consolas" panose="020B0609020204030204" pitchFamily="49" charset="0"/>
              </a:rPr>
              <a:t>       [1, 2, 3, 7],</a:t>
            </a:r>
          </a:p>
          <a:p>
            <a:pPr marL="0" indent="0">
              <a:buNone/>
            </a:pPr>
            <a:r>
              <a:rPr lang="en-US" sz="2000" dirty="0">
                <a:solidFill>
                  <a:srgbClr val="8B0000"/>
                </a:solidFill>
                <a:latin typeface="Consolas" panose="020B0609020204030204" pitchFamily="49" charset="0"/>
              </a:rPr>
              <a:t>       [3, 5, 6, 7],</a:t>
            </a:r>
          </a:p>
          <a:p>
            <a:pPr marL="0" indent="0">
              <a:buNone/>
            </a:pPr>
            <a:r>
              <a:rPr lang="en-US" sz="2000" dirty="0">
                <a:solidFill>
                  <a:srgbClr val="8B0000"/>
                </a:solidFill>
                <a:latin typeface="Consolas" panose="020B0609020204030204" pitchFamily="49" charset="0"/>
              </a:rPr>
              <a:t>       [3, 4, 9, 9]], </a:t>
            </a:r>
            <a:r>
              <a:rPr lang="en-US" sz="2000" dirty="0" err="1">
                <a:solidFill>
                  <a:srgbClr val="8B0000"/>
                </a:solidFill>
                <a:latin typeface="Consolas" panose="020B0609020204030204" pitchFamily="49" charset="0"/>
              </a:rPr>
              <a:t>dtype</a:t>
            </a:r>
            <a:r>
              <a:rPr lang="en-US" sz="2000" dirty="0">
                <a:solidFill>
                  <a:srgbClr val="8B0000"/>
                </a:solidFill>
                <a:latin typeface="Consolas" panose="020B0609020204030204" pitchFamily="49" charset="0"/>
              </a:rPr>
              <a:t>=int64)</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191806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a:t>Cechy charakterystyczne uczenia maszynowego</a:t>
            </a:r>
          </a:p>
        </p:txBody>
      </p:sp>
      <p:sp>
        <p:nvSpPr>
          <p:cNvPr id="29701" name="Symbol zastępczy zawartości 2"/>
          <p:cNvSpPr>
            <a:spLocks noGrp="1"/>
          </p:cNvSpPr>
          <p:nvPr>
            <p:ph idx="1"/>
          </p:nvPr>
        </p:nvSpPr>
        <p:spPr>
          <a:xfrm>
            <a:off x="1146875" y="1359494"/>
            <a:ext cx="9872420" cy="4033916"/>
          </a:xfrm>
        </p:spPr>
        <p:txBody>
          <a:bodyPr>
            <a:noAutofit/>
          </a:bodyPr>
          <a:lstStyle/>
          <a:p>
            <a:r>
              <a:rPr lang="pl-PL" altLang="pl-PL" sz="2200" dirty="0"/>
              <a:t> Uczenie na podstawie danych</a:t>
            </a:r>
          </a:p>
          <a:p>
            <a:pPr marL="0" indent="0" algn="just">
              <a:buNone/>
            </a:pPr>
            <a:r>
              <a:rPr lang="pl-PL" altLang="pl-PL" sz="2200" dirty="0"/>
              <a:t>Nie zakładamy posiadania wiedzy a priori o procesie, który chcemy opisać, jednak powinniśmy posiadać reprezentatywny zbiór danych opisujących dany proces. Ponieważ wiedza o procesie jest ekstrahowana z danych, to jakość wykorzystanych danych jest kluczowa dla osiągnięcia dobrych rezultatów uczenia maszynowego.</a:t>
            </a:r>
          </a:p>
          <a:p>
            <a:r>
              <a:rPr lang="pl-PL" altLang="pl-PL" sz="2200" dirty="0"/>
              <a:t> Wykorzystanie modeli o uniwersalnej strukturze </a:t>
            </a:r>
          </a:p>
          <a:p>
            <a:pPr marL="0" indent="0" algn="just">
              <a:buNone/>
            </a:pPr>
            <a:r>
              <a:rPr lang="pl-PL" altLang="pl-PL" sz="2200" dirty="0"/>
              <a:t>W uczeniu maszynowym wykorzystujemy modele o uniwersalnej strukturze. Struktura modelu nie jest związana ze strukturą badanego procesu, co wynika z założenia o nie posiadaniu wiedzy a priori o procesie. Zaletą tego podejścia jest teoretyczna możliwość opisania dowolnego procesu. Wadą tego podejścia jest brak gwarancji uzyskania dobrego opisu procesu.</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9</a:t>
            </a:fld>
            <a:endParaRPr lang="pl-PL"/>
          </a:p>
        </p:txBody>
      </p:sp>
    </p:spTree>
    <p:extLst>
      <p:ext uri="{BB962C8B-B14F-4D97-AF65-F5344CB8AC3E}">
        <p14:creationId xmlns:p14="http://schemas.microsoft.com/office/powerpoint/2010/main" val="31784010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Operacje matematyczne na tablicach</a:t>
            </a:r>
          </a:p>
        </p:txBody>
      </p:sp>
      <p:sp>
        <p:nvSpPr>
          <p:cNvPr id="29701" name="Symbol zastępczy zawartości 2"/>
          <p:cNvSpPr>
            <a:spLocks noGrp="1"/>
          </p:cNvSpPr>
          <p:nvPr>
            <p:ph idx="1"/>
          </p:nvPr>
        </p:nvSpPr>
        <p:spPr>
          <a:xfrm>
            <a:off x="261669" y="1240196"/>
            <a:ext cx="3432699" cy="5116155"/>
          </a:xfrm>
        </p:spPr>
        <p:txBody>
          <a:bodyPr>
            <a:noAutofit/>
          </a:bodyPr>
          <a:lstStyle/>
          <a:p>
            <a:pPr marL="0" indent="0" algn="just">
              <a:buNone/>
            </a:pPr>
            <a:r>
              <a:rPr lang="pl-PL" altLang="pl-PL" sz="2200" dirty="0"/>
              <a:t>Dostępne są standardowe operacje matematyczne na tablicach </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a:latin typeface="Consolas" panose="020B0609020204030204" pitchFamily="49" charset="0"/>
              </a:rPr>
              <a:t>a</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array([[5, 4, 1],</a:t>
            </a:r>
          </a:p>
          <a:p>
            <a:pPr marL="0" indent="0" algn="just">
              <a:buNone/>
            </a:pPr>
            <a:r>
              <a:rPr lang="en-US" sz="2000" dirty="0">
                <a:solidFill>
                  <a:srgbClr val="8B0000"/>
                </a:solidFill>
                <a:latin typeface="Consolas" panose="020B0609020204030204" pitchFamily="49" charset="0"/>
              </a:rPr>
              <a:t>       [4, 2, 5],</a:t>
            </a:r>
          </a:p>
          <a:p>
            <a:pPr marL="0" indent="0" algn="just">
              <a:buNone/>
            </a:pPr>
            <a:r>
              <a:rPr lang="en-US" sz="2000" dirty="0">
                <a:solidFill>
                  <a:srgbClr val="8B0000"/>
                </a:solidFill>
                <a:latin typeface="Consolas" panose="020B0609020204030204" pitchFamily="49" charset="0"/>
              </a:rPr>
              <a:t>       [8, 3, 9]]</a:t>
            </a:r>
            <a:r>
              <a:rPr lang="pl-PL" sz="2000" dirty="0">
                <a:solidFill>
                  <a:srgbClr val="8B0000"/>
                </a:solidFill>
                <a:latin typeface="Consolas" panose="020B0609020204030204" pitchFamily="49" charset="0"/>
              </a:rPr>
              <a:t>)</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a:latin typeface="Consolas" panose="020B0609020204030204" pitchFamily="49" charset="0"/>
              </a:rPr>
              <a:t>b</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lgn="just">
              <a:buNone/>
            </a:pPr>
            <a:r>
              <a:rPr lang="en-US" sz="2000" dirty="0">
                <a:solidFill>
                  <a:srgbClr val="8B0000"/>
                </a:solidFill>
                <a:latin typeface="Consolas" panose="020B0609020204030204" pitchFamily="49" charset="0"/>
              </a:rPr>
              <a:t>array([[9, 4, 1],</a:t>
            </a:r>
          </a:p>
          <a:p>
            <a:pPr marL="0" indent="0" algn="just">
              <a:buNone/>
            </a:pPr>
            <a:r>
              <a:rPr lang="en-US" sz="2000" dirty="0">
                <a:solidFill>
                  <a:srgbClr val="8B0000"/>
                </a:solidFill>
                <a:latin typeface="Consolas" panose="020B0609020204030204" pitchFamily="49" charset="0"/>
              </a:rPr>
              <a:t>       [3, 2, 6],</a:t>
            </a:r>
          </a:p>
          <a:p>
            <a:pPr marL="0" indent="0" algn="just">
              <a:buNone/>
            </a:pPr>
            <a:r>
              <a:rPr lang="en-US" sz="2000" dirty="0">
                <a:solidFill>
                  <a:srgbClr val="8B0000"/>
                </a:solidFill>
                <a:latin typeface="Consolas" panose="020B0609020204030204" pitchFamily="49" charset="0"/>
              </a:rPr>
              <a:t>       [5, 1, 6]]</a:t>
            </a:r>
            <a:r>
              <a:rPr lang="pl-PL" sz="2000" dirty="0">
                <a:solidFill>
                  <a:srgbClr val="8B0000"/>
                </a:solidFill>
                <a:latin typeface="Consolas" panose="020B0609020204030204" pitchFamily="49" charset="0"/>
              </a:rPr>
              <a:t>)</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90</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799643" y="1237518"/>
            <a:ext cx="3521477"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2000" dirty="0">
                <a:solidFill>
                  <a:srgbClr val="000080"/>
                </a:solidFill>
                <a:latin typeface="Consolas" panose="020B0609020204030204" pitchFamily="49" charset="0"/>
              </a:rPr>
              <a:t> </a:t>
            </a:r>
            <a:r>
              <a:rPr lang="pl-PL" sz="2200" dirty="0"/>
              <a:t>Dodawanie elementów</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a+b</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array([[14,  8,  2],</a:t>
            </a:r>
          </a:p>
          <a:p>
            <a:pPr marL="0" indent="0">
              <a:buNone/>
            </a:pPr>
            <a:r>
              <a:rPr lang="en-US" sz="2000" dirty="0">
                <a:solidFill>
                  <a:srgbClr val="8B0000"/>
                </a:solidFill>
                <a:latin typeface="Consolas" panose="020B0609020204030204" pitchFamily="49" charset="0"/>
              </a:rPr>
              <a:t>       [ 7,  4, 11],</a:t>
            </a:r>
          </a:p>
          <a:p>
            <a:pPr marL="0" indent="0">
              <a:buNone/>
            </a:pPr>
            <a:r>
              <a:rPr lang="en-US" sz="2000" dirty="0">
                <a:solidFill>
                  <a:srgbClr val="8B0000"/>
                </a:solidFill>
                <a:latin typeface="Consolas" panose="020B0609020204030204" pitchFamily="49" charset="0"/>
              </a:rPr>
              <a:t>       [13,  4, 15]]</a:t>
            </a:r>
            <a:r>
              <a:rPr lang="pl-PL" sz="2000" dirty="0">
                <a:solidFill>
                  <a:srgbClr val="8B0000"/>
                </a:solidFill>
                <a:latin typeface="Consolas" panose="020B0609020204030204" pitchFamily="49" charset="0"/>
              </a:rPr>
              <a:t>)</a:t>
            </a:r>
          </a:p>
          <a:p>
            <a:r>
              <a:rPr lang="pl-PL" sz="2000" dirty="0">
                <a:solidFill>
                  <a:srgbClr val="8B0000"/>
                </a:solidFill>
                <a:latin typeface="Consolas" panose="020B0609020204030204" pitchFamily="49" charset="0"/>
              </a:rPr>
              <a:t> </a:t>
            </a:r>
            <a:r>
              <a:rPr lang="pl-PL" sz="2200" dirty="0"/>
              <a:t>Odejmowanie elementów</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a-b</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array([[-4,  0,  0],</a:t>
            </a:r>
          </a:p>
          <a:p>
            <a:pPr marL="0" indent="0">
              <a:buNone/>
            </a:pPr>
            <a:r>
              <a:rPr lang="en-US" sz="2000" dirty="0">
                <a:solidFill>
                  <a:srgbClr val="8B0000"/>
                </a:solidFill>
                <a:latin typeface="Consolas" panose="020B0609020204030204" pitchFamily="49" charset="0"/>
              </a:rPr>
              <a:t>       [ 1,  0, -1],</a:t>
            </a:r>
          </a:p>
          <a:p>
            <a:pPr marL="0" indent="0">
              <a:buNone/>
            </a:pPr>
            <a:r>
              <a:rPr lang="en-US" sz="2000" dirty="0">
                <a:solidFill>
                  <a:srgbClr val="8B0000"/>
                </a:solidFill>
                <a:latin typeface="Consolas" panose="020B0609020204030204" pitchFamily="49" charset="0"/>
              </a:rPr>
              <a:t>       [ 3,  2,  3]]</a:t>
            </a:r>
            <a:r>
              <a:rPr lang="pl-PL" sz="2000" dirty="0">
                <a:solidFill>
                  <a:srgbClr val="8B0000"/>
                </a:solidFill>
                <a:latin typeface="Consolas" panose="020B0609020204030204" pitchFamily="49" charset="0"/>
              </a:rPr>
              <a:t>)</a:t>
            </a:r>
          </a:p>
          <a:p>
            <a:pPr marL="0" indent="0">
              <a:buNone/>
            </a:pPr>
            <a:endParaRPr lang="pl-PL"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F6CE54CE-BF63-4DAB-8D73-3A40B5FC56C9}"/>
              </a:ext>
            </a:extLst>
          </p:cNvPr>
          <p:cNvSpPr txBox="1">
            <a:spLocks/>
          </p:cNvSpPr>
          <p:nvPr/>
        </p:nvSpPr>
        <p:spPr>
          <a:xfrm>
            <a:off x="7590408" y="1215886"/>
            <a:ext cx="4339923"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200" dirty="0"/>
              <a:t> Mnożenie element po elemencie</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a*b</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array([[45, 16,  1],</a:t>
            </a:r>
          </a:p>
          <a:p>
            <a:pPr marL="0" indent="0">
              <a:buNone/>
            </a:pPr>
            <a:r>
              <a:rPr lang="en-US" sz="2000" dirty="0">
                <a:solidFill>
                  <a:srgbClr val="8B0000"/>
                </a:solidFill>
                <a:latin typeface="Consolas" panose="020B0609020204030204" pitchFamily="49" charset="0"/>
              </a:rPr>
              <a:t>       [12,  4, 30],</a:t>
            </a:r>
          </a:p>
          <a:p>
            <a:pPr marL="0" indent="0">
              <a:buNone/>
            </a:pPr>
            <a:r>
              <a:rPr lang="en-US" sz="2000" dirty="0">
                <a:solidFill>
                  <a:srgbClr val="8B0000"/>
                </a:solidFill>
                <a:latin typeface="Consolas" panose="020B0609020204030204" pitchFamily="49" charset="0"/>
              </a:rPr>
              <a:t>       [40,  3, 54]]</a:t>
            </a:r>
            <a:r>
              <a:rPr lang="pl-PL" sz="2000" dirty="0">
                <a:solidFill>
                  <a:srgbClr val="8B0000"/>
                </a:solidFill>
                <a:latin typeface="Consolas" panose="020B0609020204030204" pitchFamily="49" charset="0"/>
              </a:rPr>
              <a:t>)</a:t>
            </a:r>
          </a:p>
          <a:p>
            <a:r>
              <a:rPr lang="pl-PL" altLang="pl-PL" sz="2200" dirty="0"/>
              <a:t> Reszta z dzielenia</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 b</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6</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array([[5, 0, 0],</a:t>
            </a:r>
          </a:p>
          <a:p>
            <a:pPr marL="0" indent="0">
              <a:buNone/>
            </a:pPr>
            <a:r>
              <a:rPr lang="en-US" sz="2000" dirty="0">
                <a:solidFill>
                  <a:srgbClr val="8B0000"/>
                </a:solidFill>
                <a:latin typeface="Consolas" panose="020B0609020204030204" pitchFamily="49" charset="0"/>
              </a:rPr>
              <a:t>       [1, 0, 5],</a:t>
            </a:r>
          </a:p>
          <a:p>
            <a:pPr marL="0" indent="0">
              <a:buNone/>
            </a:pPr>
            <a:r>
              <a:rPr lang="en-US" sz="2000" dirty="0">
                <a:solidFill>
                  <a:srgbClr val="8B0000"/>
                </a:solidFill>
                <a:latin typeface="Consolas" panose="020B0609020204030204" pitchFamily="49" charset="0"/>
              </a:rPr>
              <a:t>       [3, 0, 3]]</a:t>
            </a:r>
            <a:r>
              <a:rPr lang="pl-PL" sz="2000" dirty="0">
                <a:solidFill>
                  <a:srgbClr val="8B0000"/>
                </a:solidFill>
                <a:latin typeface="Consolas" panose="020B0609020204030204" pitchFamily="49" charset="0"/>
              </a:rPr>
              <a:t>)</a:t>
            </a: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31872639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Operacje matematyczne na tablicach</a:t>
            </a:r>
          </a:p>
        </p:txBody>
      </p:sp>
      <p:sp>
        <p:nvSpPr>
          <p:cNvPr id="29701" name="Symbol zastępczy zawartości 2"/>
          <p:cNvSpPr>
            <a:spLocks noGrp="1"/>
          </p:cNvSpPr>
          <p:nvPr>
            <p:ph idx="1"/>
          </p:nvPr>
        </p:nvSpPr>
        <p:spPr>
          <a:xfrm>
            <a:off x="261669" y="1237518"/>
            <a:ext cx="4150533" cy="5116155"/>
          </a:xfrm>
        </p:spPr>
        <p:txBody>
          <a:bodyPr>
            <a:noAutofit/>
          </a:bodyPr>
          <a:lstStyle/>
          <a:p>
            <a:pPr marL="0" indent="0" algn="just">
              <a:buNone/>
            </a:pPr>
            <a:r>
              <a:rPr lang="pl-PL" altLang="pl-PL" sz="2200" dirty="0"/>
              <a:t>Możliwe jest również wykonywanie operacji pomiędzy tablicami a liczbami (mechanizm </a:t>
            </a:r>
            <a:r>
              <a:rPr lang="pl-PL" altLang="pl-PL" sz="2200" dirty="0" err="1"/>
              <a:t>braodcastingu</a:t>
            </a:r>
            <a:r>
              <a:rPr lang="pl-PL" altLang="pl-PL" sz="2200" dirty="0"/>
              <a:t>)</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a:latin typeface="Consolas" panose="020B0609020204030204" pitchFamily="49" charset="0"/>
              </a:rPr>
              <a:t>a</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array([[5, 4, 1],</a:t>
            </a:r>
          </a:p>
          <a:p>
            <a:pPr marL="0" indent="0" algn="just">
              <a:buNone/>
            </a:pPr>
            <a:r>
              <a:rPr lang="en-US" sz="2000" dirty="0">
                <a:solidFill>
                  <a:srgbClr val="8B0000"/>
                </a:solidFill>
                <a:latin typeface="Consolas" panose="020B0609020204030204" pitchFamily="49" charset="0"/>
              </a:rPr>
              <a:t>       [4, 2, 5],</a:t>
            </a:r>
          </a:p>
          <a:p>
            <a:pPr marL="0" indent="0" algn="just">
              <a:buNone/>
            </a:pPr>
            <a:r>
              <a:rPr lang="en-US" sz="2000" dirty="0">
                <a:solidFill>
                  <a:srgbClr val="8B0000"/>
                </a:solidFill>
                <a:latin typeface="Consolas" panose="020B0609020204030204" pitchFamily="49" charset="0"/>
              </a:rPr>
              <a:t>       [8, 3, 9]]</a:t>
            </a:r>
            <a:r>
              <a:rPr lang="pl-PL" sz="2000" dirty="0">
                <a:solidFill>
                  <a:srgbClr val="8B0000"/>
                </a:solidFill>
                <a:latin typeface="Consolas" panose="020B0609020204030204" pitchFamily="49" charset="0"/>
              </a:rPr>
              <a:t>)</a:t>
            </a:r>
          </a:p>
          <a:p>
            <a:pPr marL="0" indent="0" algn="just">
              <a:buNone/>
            </a:pPr>
            <a:endParaRPr lang="pl-PL" sz="2000" dirty="0">
              <a:solidFill>
                <a:srgbClr val="8B0000"/>
              </a:solidFill>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91</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4706422" y="1237518"/>
            <a:ext cx="36119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a+1</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array([[ 6,  5,  2],</a:t>
            </a:r>
          </a:p>
          <a:p>
            <a:pPr marL="0" indent="0">
              <a:buNone/>
            </a:pPr>
            <a:r>
              <a:rPr lang="en-US" sz="2000" dirty="0">
                <a:solidFill>
                  <a:srgbClr val="8B0000"/>
                </a:solidFill>
                <a:latin typeface="Consolas" panose="020B0609020204030204" pitchFamily="49" charset="0"/>
              </a:rPr>
              <a:t>       [ 5,  3,  6],</a:t>
            </a:r>
          </a:p>
          <a:p>
            <a:pPr marL="0" indent="0">
              <a:buNone/>
            </a:pPr>
            <a:r>
              <a:rPr lang="en-US" sz="2000" dirty="0">
                <a:solidFill>
                  <a:srgbClr val="8B0000"/>
                </a:solidFill>
                <a:latin typeface="Consolas" panose="020B0609020204030204" pitchFamily="49" charset="0"/>
              </a:rPr>
              <a:t>       [ 9,  4, 10]])</a:t>
            </a:r>
            <a:endParaRPr lang="pl-PL" sz="2000" dirty="0">
              <a:solidFill>
                <a:srgbClr val="8B000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array([[ 3,  2, -1],</a:t>
            </a:r>
          </a:p>
          <a:p>
            <a:pPr marL="0" indent="0">
              <a:buNone/>
            </a:pPr>
            <a:r>
              <a:rPr lang="en-US" sz="2000" dirty="0">
                <a:solidFill>
                  <a:srgbClr val="8B0000"/>
                </a:solidFill>
                <a:latin typeface="Consolas" panose="020B0609020204030204" pitchFamily="49" charset="0"/>
              </a:rPr>
              <a:t>       [ 2,  0,  3],</a:t>
            </a:r>
          </a:p>
          <a:p>
            <a:pPr marL="0" indent="0">
              <a:buNone/>
            </a:pPr>
            <a:r>
              <a:rPr lang="en-US" sz="2000" dirty="0">
                <a:solidFill>
                  <a:srgbClr val="8B0000"/>
                </a:solidFill>
                <a:latin typeface="Consolas" panose="020B0609020204030204" pitchFamily="49" charset="0"/>
              </a:rPr>
              <a:t>       [ 6,  1,  7]])</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F6CE54CE-BF63-4DAB-8D73-3A40B5FC56C9}"/>
              </a:ext>
            </a:extLst>
          </p:cNvPr>
          <p:cNvSpPr txBox="1">
            <a:spLocks/>
          </p:cNvSpPr>
          <p:nvPr/>
        </p:nvSpPr>
        <p:spPr>
          <a:xfrm>
            <a:off x="8318377" y="1215886"/>
            <a:ext cx="36119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array([[10,  8,  2],</a:t>
            </a:r>
          </a:p>
          <a:p>
            <a:pPr marL="0" indent="0">
              <a:buNone/>
            </a:pPr>
            <a:r>
              <a:rPr lang="en-US" sz="2000" dirty="0">
                <a:solidFill>
                  <a:srgbClr val="8B0000"/>
                </a:solidFill>
                <a:latin typeface="Consolas" panose="020B0609020204030204" pitchFamily="49" charset="0"/>
              </a:rPr>
              <a:t>       [ 8,  4, 10],</a:t>
            </a:r>
          </a:p>
          <a:p>
            <a:pPr marL="0" indent="0">
              <a:buNone/>
            </a:pPr>
            <a:r>
              <a:rPr lang="en-US" sz="2000" dirty="0">
                <a:solidFill>
                  <a:srgbClr val="8B0000"/>
                </a:solidFill>
                <a:latin typeface="Consolas" panose="020B0609020204030204" pitchFamily="49" charset="0"/>
              </a:rPr>
              <a:t>       [16,  6, 18]])</a:t>
            </a:r>
            <a:endParaRPr lang="pl-PL" sz="2000" dirty="0">
              <a:solidFill>
                <a:srgbClr val="8B0000"/>
              </a:solidFill>
              <a:latin typeface="Consolas" panose="020B0609020204030204" pitchFamily="49" charset="0"/>
            </a:endParaRPr>
          </a:p>
          <a:p>
            <a:pPr marL="0" indent="0">
              <a:buNone/>
            </a:pPr>
            <a:endParaRPr lang="pl-PL" sz="20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6</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a**2</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6</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array([[25, 16,  1],</a:t>
            </a:r>
          </a:p>
          <a:p>
            <a:pPr marL="0" indent="0">
              <a:buNone/>
            </a:pPr>
            <a:r>
              <a:rPr lang="en-US" sz="2000" dirty="0">
                <a:solidFill>
                  <a:srgbClr val="8B0000"/>
                </a:solidFill>
                <a:latin typeface="Consolas" panose="020B0609020204030204" pitchFamily="49" charset="0"/>
              </a:rPr>
              <a:t>       [16,  4, 25],</a:t>
            </a:r>
          </a:p>
          <a:p>
            <a:pPr marL="0" indent="0">
              <a:buNone/>
            </a:pPr>
            <a:r>
              <a:rPr lang="en-US" sz="2000" dirty="0">
                <a:solidFill>
                  <a:srgbClr val="8B0000"/>
                </a:solidFill>
                <a:latin typeface="Consolas" panose="020B0609020204030204" pitchFamily="49" charset="0"/>
              </a:rPr>
              <a:t>       [64,  9, 81]]</a:t>
            </a:r>
            <a:r>
              <a:rPr lang="pl-PL" sz="2000" dirty="0">
                <a:solidFill>
                  <a:srgbClr val="8B0000"/>
                </a:solidFill>
                <a:latin typeface="Consolas" panose="020B0609020204030204" pitchFamily="49" charset="0"/>
              </a:rPr>
              <a:t>)</a:t>
            </a: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36427221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Operacje matematyczne na tablicach</a:t>
            </a:r>
          </a:p>
        </p:txBody>
      </p:sp>
      <p:sp>
        <p:nvSpPr>
          <p:cNvPr id="29701" name="Symbol zastępczy zawartości 2"/>
          <p:cNvSpPr>
            <a:spLocks noGrp="1"/>
          </p:cNvSpPr>
          <p:nvPr>
            <p:ph idx="1"/>
          </p:nvPr>
        </p:nvSpPr>
        <p:spPr>
          <a:xfrm>
            <a:off x="261668" y="1240196"/>
            <a:ext cx="4106145" cy="5116155"/>
          </a:xfrm>
        </p:spPr>
        <p:txBody>
          <a:bodyPr>
            <a:noAutofit/>
          </a:bodyPr>
          <a:lstStyle/>
          <a:p>
            <a:pPr marL="0" indent="0" algn="just">
              <a:buNone/>
            </a:pPr>
            <a:r>
              <a:rPr lang="pl-PL" altLang="pl-PL" sz="2200" dirty="0"/>
              <a:t>Dostępne są standardowe funkcje matematyczne działające element po elemencie</a:t>
            </a:r>
          </a:p>
          <a:p>
            <a:pPr marL="0" indent="0" algn="just">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a:t>
            </a:r>
            <a:r>
              <a:rPr lang="pl-PL" sz="2000" dirty="0">
                <a:latin typeface="Consolas" panose="020B0609020204030204" pitchFamily="49" charset="0"/>
              </a:rPr>
              <a:t>a</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array([[5, 4, 1],</a:t>
            </a:r>
          </a:p>
          <a:p>
            <a:pPr marL="0" indent="0" algn="just">
              <a:buNone/>
            </a:pPr>
            <a:r>
              <a:rPr lang="en-US" sz="2000" dirty="0">
                <a:solidFill>
                  <a:srgbClr val="8B0000"/>
                </a:solidFill>
                <a:latin typeface="Consolas" panose="020B0609020204030204" pitchFamily="49" charset="0"/>
              </a:rPr>
              <a:t>       [4, 2, 5],</a:t>
            </a:r>
          </a:p>
          <a:p>
            <a:pPr marL="0" indent="0" algn="just">
              <a:buNone/>
            </a:pPr>
            <a:r>
              <a:rPr lang="en-US" sz="2000" dirty="0">
                <a:solidFill>
                  <a:srgbClr val="8B0000"/>
                </a:solidFill>
                <a:latin typeface="Consolas" panose="020B0609020204030204" pitchFamily="49" charset="0"/>
              </a:rPr>
              <a:t>       [8, 3, 9]]</a:t>
            </a:r>
            <a:r>
              <a:rPr lang="pl-PL" sz="2000" dirty="0">
                <a:solidFill>
                  <a:srgbClr val="8B0000"/>
                </a:solidFill>
                <a:latin typeface="Consolas" panose="020B0609020204030204" pitchFamily="49" charset="0"/>
              </a:rPr>
              <a:t>)</a:t>
            </a:r>
          </a:p>
        </p:txBody>
      </p:sp>
      <p:sp>
        <p:nvSpPr>
          <p:cNvPr id="2" name="Symbol zastępczy numeru slajdu 1"/>
          <p:cNvSpPr>
            <a:spLocks noGrp="1"/>
          </p:cNvSpPr>
          <p:nvPr>
            <p:ph type="sldNum" sz="quarter" idx="12"/>
          </p:nvPr>
        </p:nvSpPr>
        <p:spPr/>
        <p:txBody>
          <a:bodyPr/>
          <a:lstStyle/>
          <a:p>
            <a:fld id="{8FDE72CB-069D-4F61-A85C-EB6001E6ABBA}" type="slidenum">
              <a:rPr lang="pl-PL" smtClean="0"/>
              <a:t>92</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4909351" y="1237518"/>
            <a:ext cx="7020980"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2000" dirty="0">
                <a:solidFill>
                  <a:srgbClr val="000080"/>
                </a:solidFill>
                <a:latin typeface="Consolas" panose="020B0609020204030204" pitchFamily="49" charset="0"/>
              </a:rPr>
              <a:t> </a:t>
            </a:r>
            <a:r>
              <a:rPr lang="pl-PL" sz="2200" dirty="0"/>
              <a:t>Funkcja sinus</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np.sin</a:t>
            </a:r>
            <a:r>
              <a:rPr lang="pl-PL" sz="2000" dirty="0">
                <a:latin typeface="Consolas" panose="020B0609020204030204" pitchFamily="49" charset="0"/>
              </a:rPr>
              <a:t>(a)</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array([[-0.95892427, -0.7568025 ,  0.84147098],</a:t>
            </a:r>
          </a:p>
          <a:p>
            <a:pPr marL="0" indent="0">
              <a:buNone/>
            </a:pPr>
            <a:r>
              <a:rPr lang="en-US" sz="2000" dirty="0">
                <a:solidFill>
                  <a:srgbClr val="8B0000"/>
                </a:solidFill>
                <a:latin typeface="Consolas" panose="020B0609020204030204" pitchFamily="49" charset="0"/>
              </a:rPr>
              <a:t>       [-0.7568025 ,  0.90929743, -0.95892427],</a:t>
            </a:r>
          </a:p>
          <a:p>
            <a:pPr marL="0" indent="0">
              <a:buNone/>
            </a:pPr>
            <a:r>
              <a:rPr lang="en-US" sz="2000" dirty="0">
                <a:solidFill>
                  <a:srgbClr val="8B0000"/>
                </a:solidFill>
                <a:latin typeface="Consolas" panose="020B0609020204030204" pitchFamily="49" charset="0"/>
              </a:rPr>
              <a:t>       [ 0.98935825,  0.14112001,  0.41211849]])</a:t>
            </a:r>
            <a:endParaRPr lang="pl-PL" sz="2000" dirty="0">
              <a:solidFill>
                <a:srgbClr val="8B0000"/>
              </a:solidFill>
              <a:latin typeface="Consolas" panose="020B0609020204030204" pitchFamily="49" charset="0"/>
            </a:endParaRPr>
          </a:p>
          <a:p>
            <a:r>
              <a:rPr lang="pl-PL" sz="2000" dirty="0">
                <a:solidFill>
                  <a:srgbClr val="000080"/>
                </a:solidFill>
                <a:latin typeface="Consolas" panose="020B0609020204030204" pitchFamily="49" charset="0"/>
              </a:rPr>
              <a:t> </a:t>
            </a:r>
            <a:r>
              <a:rPr lang="pl-PL" sz="2200" dirty="0"/>
              <a:t>Pierwiastek kwadratowy</a:t>
            </a:r>
            <a:endParaRPr lang="pl-PL" sz="2000" dirty="0">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np.sqrt</a:t>
            </a:r>
            <a:r>
              <a:rPr lang="pl-PL" sz="2000" dirty="0">
                <a:latin typeface="Consolas" panose="020B0609020204030204" pitchFamily="49" charset="0"/>
              </a:rPr>
              <a:t>(a)</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array([[2.23606798, 2.        , 1.        ],</a:t>
            </a:r>
          </a:p>
          <a:p>
            <a:pPr marL="0" indent="0">
              <a:buNone/>
            </a:pPr>
            <a:r>
              <a:rPr lang="en-US" sz="2000" dirty="0">
                <a:solidFill>
                  <a:srgbClr val="8B0000"/>
                </a:solidFill>
                <a:latin typeface="Consolas" panose="020B0609020204030204" pitchFamily="49" charset="0"/>
              </a:rPr>
              <a:t>       [2.        , 1.41421356, 2.23606798],</a:t>
            </a:r>
          </a:p>
          <a:p>
            <a:pPr marL="0" indent="0">
              <a:buNone/>
            </a:pPr>
            <a:r>
              <a:rPr lang="en-US" sz="2000" dirty="0">
                <a:solidFill>
                  <a:srgbClr val="8B0000"/>
                </a:solidFill>
                <a:latin typeface="Consolas" panose="020B0609020204030204" pitchFamily="49" charset="0"/>
              </a:rPr>
              <a:t>       [2.82842712, 1.73205081, 3.        ]])</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8046741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Algebra liniowa</a:t>
            </a:r>
          </a:p>
        </p:txBody>
      </p:sp>
      <p:sp>
        <p:nvSpPr>
          <p:cNvPr id="29701" name="Symbol zastępczy zawartości 2"/>
          <p:cNvSpPr>
            <a:spLocks noGrp="1"/>
          </p:cNvSpPr>
          <p:nvPr>
            <p:ph idx="1"/>
          </p:nvPr>
        </p:nvSpPr>
        <p:spPr>
          <a:xfrm>
            <a:off x="642147" y="1240196"/>
            <a:ext cx="5453853" cy="5116155"/>
          </a:xfrm>
        </p:spPr>
        <p:txBody>
          <a:bodyPr>
            <a:noAutofit/>
          </a:bodyPr>
          <a:lstStyle/>
          <a:p>
            <a:pPr marL="0" indent="0" algn="just">
              <a:buNone/>
            </a:pPr>
            <a:r>
              <a:rPr lang="pl-PL" altLang="pl-PL" sz="2200" dirty="0"/>
              <a:t>Biblioteka </a:t>
            </a:r>
            <a:r>
              <a:rPr lang="pl-PL" altLang="pl-PL" sz="2200" dirty="0" err="1"/>
              <a:t>numpy</a:t>
            </a:r>
            <a:r>
              <a:rPr lang="pl-PL" altLang="pl-PL" sz="2200" dirty="0"/>
              <a:t> udostępnia funkcjonalność dla algebry liniowej</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array([[3, 3, 1, 1],</a:t>
            </a:r>
          </a:p>
          <a:p>
            <a:pPr marL="0" indent="0" algn="just">
              <a:buNone/>
            </a:pPr>
            <a:r>
              <a:rPr lang="en-US" sz="2000" dirty="0">
                <a:solidFill>
                  <a:srgbClr val="8B0000"/>
                </a:solidFill>
                <a:latin typeface="Consolas" panose="020B0609020204030204" pitchFamily="49" charset="0"/>
              </a:rPr>
              <a:t>       [1, 4, 3, 4],</a:t>
            </a:r>
          </a:p>
          <a:p>
            <a:pPr marL="0" indent="0" algn="just">
              <a:buNone/>
            </a:pPr>
            <a:r>
              <a:rPr lang="en-US" sz="2000" dirty="0">
                <a:solidFill>
                  <a:srgbClr val="8B0000"/>
                </a:solidFill>
                <a:latin typeface="Consolas" panose="020B0609020204030204" pitchFamily="49" charset="0"/>
              </a:rPr>
              <a:t>       [1, 1, 1, 1],</a:t>
            </a:r>
            <a:endParaRPr lang="pl-PL" sz="2000" dirty="0">
              <a:solidFill>
                <a:srgbClr val="8B0000"/>
              </a:solidFill>
              <a:latin typeface="Consolas" panose="020B0609020204030204" pitchFamily="49" charset="0"/>
            </a:endParaRPr>
          </a:p>
          <a:p>
            <a:pPr marL="0" indent="0" algn="just">
              <a:buNone/>
            </a:pPr>
            <a:r>
              <a:rPr lang="pl-PL" sz="2000" dirty="0">
                <a:solidFill>
                  <a:srgbClr val="8B0000"/>
                </a:solidFill>
                <a:latin typeface="Consolas" panose="020B0609020204030204" pitchFamily="49" charset="0"/>
              </a:rPr>
              <a:t>       </a:t>
            </a:r>
            <a:r>
              <a:rPr lang="en-US" sz="2000" dirty="0">
                <a:solidFill>
                  <a:srgbClr val="8B0000"/>
                </a:solidFill>
                <a:latin typeface="Consolas" panose="020B0609020204030204" pitchFamily="49" charset="0"/>
              </a:rPr>
              <a:t>[3, 1, 2, 3]]</a:t>
            </a:r>
            <a:r>
              <a:rPr lang="pl-PL" sz="2000" dirty="0">
                <a:solidFill>
                  <a:srgbClr val="8B0000"/>
                </a:solidFill>
                <a:latin typeface="Consolas" panose="020B0609020204030204" pitchFamily="49" charset="0"/>
              </a:rPr>
              <a:t>)</a:t>
            </a:r>
            <a:endParaRPr lang="en-US" sz="2000" dirty="0">
              <a:solidFill>
                <a:srgbClr val="8B000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b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array([12, 16,  6, 14]</a:t>
            </a:r>
            <a:r>
              <a:rPr lang="pl-PL" sz="2000" dirty="0">
                <a:solidFill>
                  <a:srgbClr val="8B0000"/>
                </a:solidFill>
                <a:latin typeface="Consolas" panose="020B0609020204030204" pitchFamily="49" charset="0"/>
              </a:rPr>
              <a:t>)</a:t>
            </a:r>
          </a:p>
          <a:p>
            <a:pPr marL="0" indent="0" algn="just">
              <a:buNone/>
            </a:pPr>
            <a:r>
              <a:rPr lang="en-US" sz="2000" dirty="0">
                <a:solidFill>
                  <a:srgbClr val="8B0000"/>
                </a:solidFill>
                <a:latin typeface="Consolas" panose="020B0609020204030204" pitchFamily="49" charset="0"/>
              </a:rPr>
              <a:t>  </a:t>
            </a:r>
            <a:endParaRPr lang="pl-PL" sz="2000" dirty="0">
              <a:solidFill>
                <a:srgbClr val="8B0000"/>
              </a:solidFill>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93</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096000" y="1240196"/>
            <a:ext cx="5453854"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2200" dirty="0"/>
              <a:t> Mnożenie macierzy </a:t>
            </a:r>
            <a:endParaRPr lang="pl-PL" sz="22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a@b</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array([100, 120,  94, 124]</a:t>
            </a:r>
            <a:r>
              <a:rPr lang="pl-PL" sz="2000" dirty="0">
                <a:solidFill>
                  <a:srgbClr val="8B0000"/>
                </a:solidFill>
                <a:latin typeface="Consolas" panose="020B0609020204030204" pitchFamily="49" charset="0"/>
              </a:rPr>
              <a:t>)</a:t>
            </a:r>
          </a:p>
          <a:p>
            <a:pPr marL="0" indent="0">
              <a:buNone/>
            </a:pPr>
            <a:endParaRPr lang="pl-PL" sz="2000" dirty="0">
              <a:solidFill>
                <a:srgbClr val="8B0000"/>
              </a:solidFill>
              <a:latin typeface="Consolas" panose="020B0609020204030204" pitchFamily="49" charset="0"/>
            </a:endParaRPr>
          </a:p>
          <a:p>
            <a:r>
              <a:rPr lang="pl-PL" sz="2200" dirty="0"/>
              <a:t> Rozwiązywanie liniowego układu równań</a:t>
            </a:r>
            <a:endParaRPr lang="pl-PL" sz="2200" dirty="0">
              <a:solidFill>
                <a:srgbClr val="000080"/>
              </a:solidFill>
              <a:latin typeface="Consolas" panose="020B0609020204030204" pitchFamily="49" charset="0"/>
            </a:endParaRP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numpy.linalg.solve</a:t>
            </a:r>
            <a:r>
              <a:rPr lang="pl-PL" sz="2000" dirty="0">
                <a:latin typeface="Consolas" panose="020B0609020204030204" pitchFamily="49" charset="0"/>
              </a:rPr>
              <a:t>(</a:t>
            </a:r>
            <a:r>
              <a:rPr lang="pl-PL" sz="2000" dirty="0" err="1">
                <a:latin typeface="Consolas" panose="020B0609020204030204" pitchFamily="49" charset="0"/>
              </a:rPr>
              <a:t>a,b</a:t>
            </a:r>
            <a:r>
              <a:rPr lang="pl-PL" sz="2000" dirty="0">
                <a:latin typeface="Consolas" panose="020B0609020204030204" pitchFamily="49" charset="0"/>
              </a:rPr>
              <a:t>)</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4</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en-US" sz="2000" dirty="0">
                <a:solidFill>
                  <a:srgbClr val="8B0000"/>
                </a:solidFill>
                <a:latin typeface="Consolas" panose="020B0609020204030204" pitchFamily="49" charset="0"/>
              </a:rPr>
              <a:t>array([2., 1., 2., 1.])</a:t>
            </a:r>
            <a:endParaRPr lang="pl-PL" sz="2000" dirty="0">
              <a:solidFill>
                <a:srgbClr val="8B0000"/>
              </a:solidFill>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9254195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r>
              <a:rPr lang="pl-PL" dirty="0"/>
              <a:t> Utworzyć tablicę jednowymiarową </a:t>
            </a:r>
            <a:r>
              <a:rPr lang="pl-PL" dirty="0">
                <a:latin typeface="Consolas" panose="020B0609020204030204" pitchFamily="49" charset="0"/>
              </a:rPr>
              <a:t>a</a:t>
            </a:r>
            <a:r>
              <a:rPr lang="pl-PL" dirty="0"/>
              <a:t> wypełnioną kolejnymi liczbami od 100 do 1</a:t>
            </a:r>
          </a:p>
          <a:p>
            <a:r>
              <a:rPr lang="pl-PL" dirty="0"/>
              <a:t> Zmienić kształt tablicy </a:t>
            </a:r>
            <a:r>
              <a:rPr lang="pl-PL" dirty="0">
                <a:latin typeface="Consolas" panose="020B0609020204030204" pitchFamily="49" charset="0"/>
              </a:rPr>
              <a:t>a</a:t>
            </a:r>
            <a:r>
              <a:rPr lang="pl-PL" dirty="0"/>
              <a:t> z (100,) na (10,10)</a:t>
            </a:r>
          </a:p>
          <a:p>
            <a:r>
              <a:rPr lang="pl-PL" dirty="0"/>
              <a:t> Utworzyć tablicę </a:t>
            </a:r>
            <a:r>
              <a:rPr lang="pl-PL" dirty="0">
                <a:latin typeface="Consolas" panose="020B0609020204030204" pitchFamily="49" charset="0"/>
              </a:rPr>
              <a:t>b</a:t>
            </a:r>
            <a:r>
              <a:rPr lang="pl-PL" dirty="0"/>
              <a:t> o kształcie (10,10) wypełnioną losowymi liczbami całkowitymi z zakresu [1,100]</a:t>
            </a:r>
          </a:p>
          <a:p>
            <a:r>
              <a:rPr lang="pl-PL" dirty="0"/>
              <a:t> W tablicy </a:t>
            </a:r>
            <a:r>
              <a:rPr lang="pl-PL" dirty="0">
                <a:latin typeface="Consolas" panose="020B0609020204030204" pitchFamily="49" charset="0"/>
              </a:rPr>
              <a:t>a</a:t>
            </a:r>
            <a:r>
              <a:rPr lang="pl-PL" dirty="0"/>
              <a:t> elementy które znajdują się jednocześnie w wierszach o parzystych indeksach i kolumnach o nieparzystych indeksach zmienić na 0.</a:t>
            </a:r>
          </a:p>
          <a:p>
            <a:r>
              <a:rPr lang="pl-PL" dirty="0"/>
              <a:t> W tablicy </a:t>
            </a:r>
            <a:r>
              <a:rPr lang="pl-PL" dirty="0">
                <a:latin typeface="Consolas" panose="020B0609020204030204" pitchFamily="49" charset="0"/>
              </a:rPr>
              <a:t>b</a:t>
            </a:r>
            <a:r>
              <a:rPr lang="pl-PL" dirty="0"/>
              <a:t> zamienić na -1 te elementy, których indeksy pokrywają się z indeksami niezerowych elementów w macierzy </a:t>
            </a:r>
            <a:r>
              <a:rPr lang="pl-PL" dirty="0">
                <a:latin typeface="Consolas" panose="020B0609020204030204" pitchFamily="49" charset="0"/>
              </a:rPr>
              <a:t>a</a:t>
            </a:r>
          </a:p>
          <a:p>
            <a:r>
              <a:rPr lang="pl-PL" dirty="0"/>
              <a:t> Dodać do siebie tablice </a:t>
            </a:r>
            <a:r>
              <a:rPr lang="pl-PL" dirty="0">
                <a:latin typeface="Consolas" panose="020B0609020204030204" pitchFamily="49" charset="0"/>
              </a:rPr>
              <a:t>a</a:t>
            </a:r>
            <a:r>
              <a:rPr lang="pl-PL" dirty="0"/>
              <a:t> i </a:t>
            </a:r>
            <a:r>
              <a:rPr lang="pl-PL" dirty="0">
                <a:latin typeface="Consolas" panose="020B0609020204030204" pitchFamily="49" charset="0"/>
              </a:rPr>
              <a:t>b</a:t>
            </a:r>
            <a:r>
              <a:rPr lang="pl-PL" dirty="0"/>
              <a:t>, a następnie obliczyć wartości funkcji kosinus dla wynikowej tablicy </a:t>
            </a:r>
          </a:p>
        </p:txBody>
      </p:sp>
      <p:sp>
        <p:nvSpPr>
          <p:cNvPr id="3" name="Symbol zastępczy numeru slajdu 2"/>
          <p:cNvSpPr>
            <a:spLocks noGrp="1"/>
          </p:cNvSpPr>
          <p:nvPr>
            <p:ph type="sldNum" sz="quarter" idx="12"/>
          </p:nvPr>
        </p:nvSpPr>
        <p:spPr/>
        <p:txBody>
          <a:bodyPr/>
          <a:lstStyle/>
          <a:p>
            <a:fld id="{8FDE72CB-069D-4F61-A85C-EB6001E6ABBA}" type="slidenum">
              <a:rPr lang="pl-PL" smtClean="0"/>
              <a:t>94</a:t>
            </a:fld>
            <a:endParaRPr lang="pl-PL"/>
          </a:p>
        </p:txBody>
      </p:sp>
      <p:sp>
        <p:nvSpPr>
          <p:cNvPr id="4" name="Tytuł 3"/>
          <p:cNvSpPr>
            <a:spLocks noGrp="1"/>
          </p:cNvSpPr>
          <p:nvPr>
            <p:ph type="ctrTitle"/>
          </p:nvPr>
        </p:nvSpPr>
        <p:spPr/>
        <p:txBody>
          <a:bodyPr/>
          <a:lstStyle/>
          <a:p>
            <a:r>
              <a:rPr lang="pl-PL" dirty="0"/>
              <a:t>Zadania do wykonania</a:t>
            </a:r>
          </a:p>
        </p:txBody>
      </p:sp>
    </p:spTree>
    <p:extLst>
      <p:ext uri="{BB962C8B-B14F-4D97-AF65-F5344CB8AC3E}">
        <p14:creationId xmlns:p14="http://schemas.microsoft.com/office/powerpoint/2010/main" val="25834458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p:txBody>
          <a:bodyPr>
            <a:normAutofit/>
          </a:bodyPr>
          <a:lstStyle/>
          <a:p>
            <a:pPr marL="948690">
              <a:lnSpc>
                <a:spcPct val="130000"/>
              </a:lnSpc>
              <a:spcAft>
                <a:spcPts val="600"/>
              </a:spcAft>
            </a:pPr>
            <a:r>
              <a:rPr lang="en-US"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Wes McKinley. Python for Data Analysis. O’Reilly Media, 2013.</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948690">
              <a:lnSpc>
                <a:spcPct val="130000"/>
              </a:lnSpc>
              <a:spcAft>
                <a:spcPts val="600"/>
              </a:spcAft>
            </a:pP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Dokumentacja biblioteki </a:t>
            </a:r>
            <a:r>
              <a:rPr lang="pl-PL" sz="1800" i="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numpy</a:t>
            </a:r>
            <a:r>
              <a:rPr lang="pl-PL" sz="1800" i="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(dostęp 04.2020) : https://numpy.org/doc/stable/index.html</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pl-PL" sz="2000" dirty="0"/>
          </a:p>
        </p:txBody>
      </p:sp>
      <p:sp>
        <p:nvSpPr>
          <p:cNvPr id="3" name="Symbol zastępczy numeru slajdu 2"/>
          <p:cNvSpPr>
            <a:spLocks noGrp="1"/>
          </p:cNvSpPr>
          <p:nvPr>
            <p:ph type="sldNum" sz="quarter" idx="12"/>
          </p:nvPr>
        </p:nvSpPr>
        <p:spPr/>
        <p:txBody>
          <a:bodyPr/>
          <a:lstStyle/>
          <a:p>
            <a:fld id="{8FDE72CB-069D-4F61-A85C-EB6001E6ABBA}" type="slidenum">
              <a:rPr lang="pl-PL" smtClean="0"/>
              <a:t>95</a:t>
            </a:fld>
            <a:endParaRPr lang="pl-PL"/>
          </a:p>
        </p:txBody>
      </p:sp>
      <p:sp>
        <p:nvSpPr>
          <p:cNvPr id="4" name="Tytuł 3"/>
          <p:cNvSpPr>
            <a:spLocks noGrp="1"/>
          </p:cNvSpPr>
          <p:nvPr>
            <p:ph type="ctrTitle"/>
          </p:nvPr>
        </p:nvSpPr>
        <p:spPr/>
        <p:txBody>
          <a:bodyPr/>
          <a:lstStyle/>
          <a:p>
            <a:r>
              <a:rPr lang="pl-PL"/>
              <a:t>Literatura</a:t>
            </a:r>
          </a:p>
        </p:txBody>
      </p:sp>
    </p:spTree>
    <p:extLst>
      <p:ext uri="{BB962C8B-B14F-4D97-AF65-F5344CB8AC3E}">
        <p14:creationId xmlns:p14="http://schemas.microsoft.com/office/powerpoint/2010/main" val="38927960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zawartości 5"/>
          <p:cNvSpPr>
            <a:spLocks noGrp="1"/>
          </p:cNvSpPr>
          <p:nvPr>
            <p:ph idx="10"/>
          </p:nvPr>
        </p:nvSpPr>
        <p:spPr>
          <a:xfrm>
            <a:off x="883997" y="3192370"/>
            <a:ext cx="5392817" cy="2185542"/>
          </a:xfrm>
        </p:spPr>
        <p:txBody>
          <a:bodyPr/>
          <a:lstStyle/>
          <a:p>
            <a:r>
              <a:rPr lang="pl-PL" dirty="0"/>
              <a:t>Część 5: </a:t>
            </a:r>
          </a:p>
          <a:p>
            <a:r>
              <a:rPr lang="pl-PL" dirty="0"/>
              <a:t>Biblioteki języka </a:t>
            </a:r>
            <a:r>
              <a:rPr lang="pl-PL" dirty="0" err="1"/>
              <a:t>Python</a:t>
            </a:r>
            <a:r>
              <a:rPr lang="pl-PL" dirty="0"/>
              <a:t>: </a:t>
            </a:r>
            <a:r>
              <a:rPr lang="pl-PL" dirty="0" err="1"/>
              <a:t>pandas</a:t>
            </a:r>
            <a:endParaRPr lang="pl-PL" dirty="0"/>
          </a:p>
        </p:txBody>
      </p:sp>
      <p:sp>
        <p:nvSpPr>
          <p:cNvPr id="3" name="Symbol zastępczy numeru slajdu 2"/>
          <p:cNvSpPr>
            <a:spLocks noGrp="1"/>
          </p:cNvSpPr>
          <p:nvPr>
            <p:ph type="sldNum" sz="quarter" idx="4294967295"/>
          </p:nvPr>
        </p:nvSpPr>
        <p:spPr>
          <a:xfrm>
            <a:off x="11126788" y="6356350"/>
            <a:ext cx="1065212" cy="365125"/>
          </a:xfrm>
          <a:prstGeom prst="rect">
            <a:avLst/>
          </a:prstGeom>
        </p:spPr>
        <p:txBody>
          <a:bodyPr/>
          <a:lstStyle/>
          <a:p>
            <a:fld id="{8FDE72CB-069D-4F61-A85C-EB6001E6ABBA}" type="slidenum">
              <a:rPr lang="pl-PL" smtClean="0"/>
              <a:t>96</a:t>
            </a:fld>
            <a:endParaRPr lang="pl-PL"/>
          </a:p>
        </p:txBody>
      </p:sp>
    </p:spTree>
    <p:extLst>
      <p:ext uri="{BB962C8B-B14F-4D97-AF65-F5344CB8AC3E}">
        <p14:creationId xmlns:p14="http://schemas.microsoft.com/office/powerpoint/2010/main" val="20388041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ytuł 1"/>
          <p:cNvSpPr>
            <a:spLocks noGrp="1"/>
          </p:cNvSpPr>
          <p:nvPr>
            <p:ph type="title"/>
          </p:nvPr>
        </p:nvSpPr>
        <p:spPr>
          <a:xfrm>
            <a:off x="2297113" y="1903414"/>
            <a:ext cx="7935912" cy="870783"/>
          </a:xfrm>
        </p:spPr>
        <p:txBody>
          <a:bodyPr>
            <a:normAutofit/>
          </a:bodyPr>
          <a:lstStyle/>
          <a:p>
            <a:r>
              <a:rPr lang="pl-PL" altLang="pl-PL">
                <a:solidFill>
                  <a:srgbClr val="0070C0"/>
                </a:solidFill>
              </a:rPr>
              <a:t>Biblioteki języka </a:t>
            </a:r>
            <a:r>
              <a:rPr lang="pl-PL" altLang="pl-PL" err="1">
                <a:solidFill>
                  <a:srgbClr val="0070C0"/>
                </a:solidFill>
              </a:rPr>
              <a:t>Python</a:t>
            </a:r>
            <a:r>
              <a:rPr lang="pl-PL" altLang="pl-PL">
                <a:solidFill>
                  <a:srgbClr val="0070C0"/>
                </a:solidFill>
              </a:rPr>
              <a:t>: </a:t>
            </a:r>
            <a:r>
              <a:rPr lang="pl-PL" altLang="pl-PL" err="1">
                <a:solidFill>
                  <a:srgbClr val="0070C0"/>
                </a:solidFill>
              </a:rPr>
              <a:t>pandas</a:t>
            </a:r>
            <a:endParaRPr lang="pl-PL" altLang="pl-PL">
              <a:solidFill>
                <a:srgbClr val="0070C0"/>
              </a:solidFill>
            </a:endParaRPr>
          </a:p>
        </p:txBody>
      </p:sp>
      <p:sp>
        <p:nvSpPr>
          <p:cNvPr id="27651" name="Symbol zastępczy zawartości 2"/>
          <p:cNvSpPr>
            <a:spLocks noGrp="1"/>
          </p:cNvSpPr>
          <p:nvPr>
            <p:ph idx="1"/>
          </p:nvPr>
        </p:nvSpPr>
        <p:spPr>
          <a:xfrm>
            <a:off x="2824164" y="3425825"/>
            <a:ext cx="7386637" cy="2700338"/>
          </a:xfrm>
        </p:spPr>
        <p:txBody>
          <a:bodyPr/>
          <a:lstStyle/>
          <a:p>
            <a:r>
              <a:rPr lang="pl-PL" altLang="pl-PL"/>
              <a:t> </a:t>
            </a:r>
            <a:r>
              <a:rPr lang="pl-PL" altLang="pl-PL" err="1"/>
              <a:t>pandas</a:t>
            </a:r>
            <a:r>
              <a:rPr lang="pl-PL" altLang="pl-PL"/>
              <a:t> jako narzędzie do obsługi tabeli danych</a:t>
            </a:r>
          </a:p>
          <a:p>
            <a:r>
              <a:rPr lang="pl-PL" altLang="pl-PL"/>
              <a:t> Podstawowy typ danych </a:t>
            </a:r>
            <a:r>
              <a:rPr lang="pl-PL" altLang="pl-PL" err="1"/>
              <a:t>pandas.DataFrame</a:t>
            </a:r>
            <a:endParaRPr lang="pl-PL" altLang="pl-PL"/>
          </a:p>
          <a:p>
            <a:r>
              <a:rPr lang="pl-PL" altLang="pl-PL"/>
              <a:t> Operacje na tabeli danych</a:t>
            </a:r>
          </a:p>
          <a:p>
            <a:endParaRPr lang="pl-PL" altLang="pl-PL"/>
          </a:p>
        </p:txBody>
      </p:sp>
      <p:cxnSp>
        <p:nvCxnSpPr>
          <p:cNvPr id="27652" name="Łącznik prostoliniowy 4"/>
          <p:cNvCxnSpPr>
            <a:cxnSpLocks noChangeShapeType="1"/>
          </p:cNvCxnSpPr>
          <p:nvPr/>
        </p:nvCxnSpPr>
        <p:spPr bwMode="auto">
          <a:xfrm>
            <a:off x="2425701" y="2936875"/>
            <a:ext cx="5267325" cy="0"/>
          </a:xfrm>
          <a:prstGeom prst="line">
            <a:avLst/>
          </a:prstGeom>
          <a:noFill/>
          <a:ln w="28575" algn="ctr">
            <a:solidFill>
              <a:srgbClr val="7030A0"/>
            </a:solidFill>
            <a:round/>
            <a:headEnd/>
            <a:tailEnd/>
          </a:ln>
          <a:extLst>
            <a:ext uri="{909E8E84-426E-40DD-AFC4-6F175D3DCCD1}">
              <a14:hiddenFill xmlns:a14="http://schemas.microsoft.com/office/drawing/2010/main">
                <a:noFill/>
              </a14:hiddenFill>
            </a:ext>
          </a:extLst>
        </p:spPr>
      </p:cxnSp>
      <p:sp>
        <p:nvSpPr>
          <p:cNvPr id="2" name="Symbol zastępczy numeru slajdu 1"/>
          <p:cNvSpPr>
            <a:spLocks noGrp="1"/>
          </p:cNvSpPr>
          <p:nvPr>
            <p:ph type="sldNum" sz="quarter" idx="12"/>
          </p:nvPr>
        </p:nvSpPr>
        <p:spPr/>
        <p:txBody>
          <a:bodyPr/>
          <a:lstStyle/>
          <a:p>
            <a:fld id="{8FDE72CB-069D-4F61-A85C-EB6001E6ABBA}" type="slidenum">
              <a:rPr lang="pl-PL" smtClean="0"/>
              <a:t>97</a:t>
            </a:fld>
            <a:endParaRPr lang="pl-PL"/>
          </a:p>
        </p:txBody>
      </p:sp>
    </p:spTree>
    <p:extLst>
      <p:ext uri="{BB962C8B-B14F-4D97-AF65-F5344CB8AC3E}">
        <p14:creationId xmlns:p14="http://schemas.microsoft.com/office/powerpoint/2010/main" val="21773531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Biblioteka </a:t>
            </a:r>
            <a:r>
              <a:rPr lang="pl-PL" altLang="pl-PL" dirty="0" err="1"/>
              <a:t>pandas</a:t>
            </a:r>
            <a:endParaRPr lang="pl-PL" altLang="pl-PL" dirty="0"/>
          </a:p>
        </p:txBody>
      </p:sp>
      <p:sp>
        <p:nvSpPr>
          <p:cNvPr id="29701" name="Symbol zastępczy zawartości 2"/>
          <p:cNvSpPr>
            <a:spLocks noGrp="1"/>
          </p:cNvSpPr>
          <p:nvPr>
            <p:ph idx="1"/>
          </p:nvPr>
        </p:nvSpPr>
        <p:spPr>
          <a:xfrm>
            <a:off x="642147" y="1240196"/>
            <a:ext cx="5453853" cy="5116155"/>
          </a:xfrm>
        </p:spPr>
        <p:txBody>
          <a:bodyPr>
            <a:noAutofit/>
          </a:bodyPr>
          <a:lstStyle/>
          <a:p>
            <a:pPr algn="just"/>
            <a:r>
              <a:rPr lang="pl-PL" altLang="pl-PL" sz="2200" dirty="0"/>
              <a:t> Biblioteka </a:t>
            </a:r>
            <a:r>
              <a:rPr lang="pl-PL" altLang="pl-PL" sz="2200" dirty="0" err="1"/>
              <a:t>pandas</a:t>
            </a:r>
            <a:r>
              <a:rPr lang="pl-PL" altLang="pl-PL" sz="2200" dirty="0"/>
              <a:t> dostarcza narzędzi do obsługi zbiorów danych w postaci tabel  </a:t>
            </a:r>
          </a:p>
          <a:p>
            <a:pPr algn="just"/>
            <a:r>
              <a:rPr lang="pl-PL" altLang="pl-PL" sz="2200" dirty="0"/>
              <a:t> Po zainstalowaniu biblioteki można ją dołączyć do własnego kodu za pomocą polecenia </a:t>
            </a:r>
            <a:r>
              <a:rPr lang="pl-PL" altLang="pl-PL" sz="2000" dirty="0">
                <a:latin typeface="Consolas" panose="020B0609020204030204" pitchFamily="49" charset="0"/>
              </a:rPr>
              <a:t>import</a:t>
            </a:r>
            <a:r>
              <a:rPr lang="pl-PL" altLang="pl-PL" sz="2200" dirty="0"/>
              <a:t> </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pl-PL" sz="2000" dirty="0">
                <a:solidFill>
                  <a:srgbClr val="000080"/>
                </a:solidFill>
                <a:latin typeface="Consolas" panose="020B0609020204030204" pitchFamily="49" charset="0"/>
              </a:rPr>
              <a:t> import </a:t>
            </a:r>
            <a:r>
              <a:rPr lang="pl-PL" sz="2000" dirty="0" err="1">
                <a:solidFill>
                  <a:srgbClr val="000080"/>
                </a:solidFill>
                <a:latin typeface="Consolas" panose="020B0609020204030204" pitchFamily="49" charset="0"/>
              </a:rPr>
              <a:t>pandas</a:t>
            </a:r>
            <a:r>
              <a:rPr lang="pl-PL" sz="2000" dirty="0">
                <a:solidFill>
                  <a:srgbClr val="000080"/>
                </a:solidFill>
                <a:latin typeface="Consolas" panose="020B0609020204030204" pitchFamily="49" charset="0"/>
              </a:rPr>
              <a:t> as </a:t>
            </a:r>
            <a:r>
              <a:rPr lang="pl-PL" sz="2000" dirty="0" err="1">
                <a:solidFill>
                  <a:srgbClr val="000080"/>
                </a:solidFill>
                <a:latin typeface="Consolas" panose="020B0609020204030204" pitchFamily="49" charset="0"/>
              </a:rPr>
              <a:t>pd</a:t>
            </a:r>
            <a:endParaRPr lang="en-US" sz="2000" dirty="0">
              <a:latin typeface="Consolas" panose="020B0609020204030204" pitchFamily="49" charset="0"/>
            </a:endParaRPr>
          </a:p>
          <a:p>
            <a:pPr algn="just"/>
            <a:r>
              <a:rPr lang="pl-PL" altLang="pl-PL" sz="2200" dirty="0"/>
              <a:t> Podstawowym typem danych biblioteki </a:t>
            </a:r>
            <a:r>
              <a:rPr lang="pl-PL" altLang="pl-PL" sz="2200" dirty="0" err="1"/>
              <a:t>pandas</a:t>
            </a:r>
            <a:r>
              <a:rPr lang="pl-PL" altLang="pl-PL" sz="2200" dirty="0"/>
              <a:t> jest </a:t>
            </a:r>
            <a:r>
              <a:rPr lang="pl-PL" altLang="pl-PL" sz="2000" dirty="0" err="1">
                <a:latin typeface="Consolas" panose="020B0609020204030204" pitchFamily="49" charset="0"/>
              </a:rPr>
              <a:t>pandas.DataFrame</a:t>
            </a:r>
            <a:r>
              <a:rPr lang="pl-PL" altLang="pl-PL" sz="2200" dirty="0"/>
              <a:t> który reprezentuje tabelę danych</a:t>
            </a:r>
            <a:endParaRPr lang="pl-PL" altLang="pl-PL" sz="2200" dirty="0">
              <a:latin typeface="Consolas" panose="020B0609020204030204" pitchFamily="49" charset="0"/>
            </a:endParaRPr>
          </a:p>
          <a:p>
            <a:pPr algn="just"/>
            <a:r>
              <a:rPr lang="pl-PL" altLang="pl-PL" sz="2200" dirty="0"/>
              <a:t>  Pod względem struktury tabele danych przypominają tablice dwuwymiarowe. Kolumny tabeli reprezentują kolejne cechy lub atrybuty, natomiast wiersze reprezentują kolejne obiekty lub próbki.</a:t>
            </a:r>
            <a:endParaRPr lang="pl-PL" altLang="pl-PL" sz="2200" dirty="0">
              <a:latin typeface="Consolas" panose="020B0609020204030204" pitchFamily="49" charset="0"/>
            </a:endParaRPr>
          </a:p>
        </p:txBody>
      </p:sp>
      <p:sp>
        <p:nvSpPr>
          <p:cNvPr id="2" name="Symbol zastępczy numeru slajdu 1"/>
          <p:cNvSpPr>
            <a:spLocks noGrp="1"/>
          </p:cNvSpPr>
          <p:nvPr>
            <p:ph type="sldNum" sz="quarter" idx="12"/>
          </p:nvPr>
        </p:nvSpPr>
        <p:spPr/>
        <p:txBody>
          <a:bodyPr/>
          <a:lstStyle/>
          <a:p>
            <a:fld id="{8FDE72CB-069D-4F61-A85C-EB6001E6ABBA}" type="slidenum">
              <a:rPr lang="pl-PL" smtClean="0"/>
              <a:t>98</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6597748" y="1240196"/>
            <a:ext cx="4952106" cy="4670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200" dirty="0"/>
              <a:t> Tworzenie tabeli danych na podstawie słownika </a:t>
            </a:r>
          </a:p>
          <a:p>
            <a:pPr marL="0" indent="0">
              <a:buNone/>
            </a:pPr>
            <a:r>
              <a:rPr lang="en-US" sz="1800" dirty="0">
                <a:solidFill>
                  <a:srgbClr val="000080"/>
                </a:solidFill>
                <a:latin typeface="Consolas" panose="020B0609020204030204" pitchFamily="49" charset="0"/>
              </a:rPr>
              <a:t>In [</a:t>
            </a:r>
            <a:r>
              <a:rPr lang="pl-PL" sz="1800" b="1" dirty="0">
                <a:solidFill>
                  <a:srgbClr val="000080"/>
                </a:solidFill>
                <a:latin typeface="Consolas" panose="020B0609020204030204" pitchFamily="49" charset="0"/>
              </a:rPr>
              <a:t>2</a:t>
            </a:r>
            <a:r>
              <a:rPr lang="en-US" sz="1800" dirty="0">
                <a:solidFill>
                  <a:srgbClr val="000080"/>
                </a:solidFill>
                <a:latin typeface="Consolas" panose="020B0609020204030204" pitchFamily="49" charset="0"/>
              </a:rPr>
              <a:t>]:</a:t>
            </a:r>
            <a:r>
              <a:rPr lang="en-US" sz="1800" dirty="0">
                <a:latin typeface="Consolas" panose="020B0609020204030204" pitchFamily="49" charset="0"/>
              </a:rPr>
              <a:t> </a:t>
            </a:r>
            <a:r>
              <a:rPr lang="es-ES" sz="1800" dirty="0">
                <a:latin typeface="Consolas" panose="020B0609020204030204" pitchFamily="49" charset="0"/>
              </a:rPr>
              <a:t>d = {'cecha_1': [1, 2, 3, 4],</a:t>
            </a:r>
            <a:endParaRPr lang="pl-PL" sz="1800" dirty="0">
              <a:latin typeface="Consolas" panose="020B0609020204030204" pitchFamily="49" charset="0"/>
            </a:endParaRPr>
          </a:p>
          <a:p>
            <a:pPr marL="0" indent="0">
              <a:buNone/>
            </a:pPr>
            <a:r>
              <a:rPr lang="pl-PL" sz="1800" dirty="0">
                <a:latin typeface="Consolas" panose="020B0609020204030204" pitchFamily="49" charset="0"/>
              </a:rPr>
              <a:t>        </a:t>
            </a:r>
            <a:r>
              <a:rPr lang="es-ES" sz="1800" dirty="0">
                <a:latin typeface="Consolas" panose="020B0609020204030204" pitchFamily="49" charset="0"/>
              </a:rPr>
              <a:t> </a:t>
            </a:r>
            <a:r>
              <a:rPr lang="pl-PL" sz="1800" dirty="0">
                <a:latin typeface="Consolas" panose="020B0609020204030204" pitchFamily="49" charset="0"/>
              </a:rPr>
              <a:t>    </a:t>
            </a:r>
            <a:r>
              <a:rPr lang="es-ES" sz="1800" dirty="0">
                <a:latin typeface="Consolas" panose="020B0609020204030204" pitchFamily="49" charset="0"/>
              </a:rPr>
              <a:t>'cecha_2': [5, 6, 7, 8]}</a:t>
            </a:r>
            <a:endParaRPr lang="pl-PL" sz="1800" dirty="0">
              <a:latin typeface="Consolas" panose="020B0609020204030204" pitchFamily="49" charset="0"/>
            </a:endParaRPr>
          </a:p>
          <a:p>
            <a:pPr marL="0" indent="0">
              <a:buNone/>
            </a:pPr>
            <a:r>
              <a:rPr lang="en-US" sz="1800" dirty="0">
                <a:solidFill>
                  <a:srgbClr val="000080"/>
                </a:solidFill>
                <a:latin typeface="Consolas" panose="020B0609020204030204" pitchFamily="49" charset="0"/>
              </a:rPr>
              <a:t>In [</a:t>
            </a:r>
            <a:r>
              <a:rPr lang="pl-PL" sz="1800" b="1" dirty="0">
                <a:solidFill>
                  <a:srgbClr val="000080"/>
                </a:solidFill>
                <a:latin typeface="Consolas" panose="020B0609020204030204" pitchFamily="49" charset="0"/>
              </a:rPr>
              <a:t>3</a:t>
            </a:r>
            <a:r>
              <a:rPr lang="en-US" sz="1800" dirty="0">
                <a:solidFill>
                  <a:srgbClr val="000080"/>
                </a:solidFill>
                <a:latin typeface="Consolas" panose="020B0609020204030204" pitchFamily="49" charset="0"/>
              </a:rPr>
              <a:t>]:</a:t>
            </a:r>
            <a:r>
              <a:rPr lang="en-US" sz="1800" dirty="0">
                <a:latin typeface="Consolas" panose="020B0609020204030204" pitchFamily="49" charset="0"/>
              </a:rPr>
              <a:t> </a:t>
            </a:r>
            <a:r>
              <a:rPr lang="pl-PL" sz="1800" dirty="0" err="1">
                <a:latin typeface="Consolas" panose="020B0609020204030204" pitchFamily="49" charset="0"/>
              </a:rPr>
              <a:t>df</a:t>
            </a:r>
            <a:r>
              <a:rPr lang="pl-PL" sz="1800" dirty="0">
                <a:latin typeface="Consolas" panose="020B0609020204030204" pitchFamily="49" charset="0"/>
              </a:rPr>
              <a:t> = </a:t>
            </a:r>
            <a:r>
              <a:rPr lang="pl-PL" sz="1800" dirty="0" err="1">
                <a:latin typeface="Consolas" panose="020B0609020204030204" pitchFamily="49" charset="0"/>
              </a:rPr>
              <a:t>pd.DataFrame</a:t>
            </a:r>
            <a:r>
              <a:rPr lang="pl-PL" sz="1800" dirty="0">
                <a:latin typeface="Consolas" panose="020B0609020204030204" pitchFamily="49" charset="0"/>
              </a:rPr>
              <a:t>(d)</a:t>
            </a:r>
          </a:p>
          <a:p>
            <a:pPr marL="0" indent="0">
              <a:buNone/>
            </a:pPr>
            <a:r>
              <a:rPr lang="en-US" sz="1800" dirty="0">
                <a:solidFill>
                  <a:srgbClr val="000080"/>
                </a:solidFill>
                <a:latin typeface="Consolas" panose="020B0609020204030204" pitchFamily="49" charset="0"/>
              </a:rPr>
              <a:t>In [</a:t>
            </a:r>
            <a:r>
              <a:rPr lang="pl-PL" sz="1800" b="1" dirty="0">
                <a:solidFill>
                  <a:srgbClr val="000080"/>
                </a:solidFill>
                <a:latin typeface="Consolas" panose="020B0609020204030204" pitchFamily="49" charset="0"/>
              </a:rPr>
              <a:t>4</a:t>
            </a:r>
            <a:r>
              <a:rPr lang="en-US" sz="1800" dirty="0">
                <a:solidFill>
                  <a:srgbClr val="000080"/>
                </a:solidFill>
                <a:latin typeface="Consolas" panose="020B0609020204030204" pitchFamily="49" charset="0"/>
              </a:rPr>
              <a:t>]:</a:t>
            </a:r>
            <a:r>
              <a:rPr lang="en-US" sz="1800" dirty="0">
                <a:latin typeface="Consolas" panose="020B0609020204030204" pitchFamily="49" charset="0"/>
              </a:rPr>
              <a:t> </a:t>
            </a:r>
            <a:r>
              <a:rPr lang="pl-PL" sz="1800" dirty="0" err="1">
                <a:latin typeface="Consolas" panose="020B0609020204030204" pitchFamily="49" charset="0"/>
              </a:rPr>
              <a:t>df</a:t>
            </a:r>
            <a:endParaRPr lang="pl-PL" sz="1800" dirty="0">
              <a:latin typeface="Consolas" panose="020B0609020204030204" pitchFamily="49" charset="0"/>
            </a:endParaRPr>
          </a:p>
          <a:p>
            <a:pPr marL="0" indent="0">
              <a:buNone/>
            </a:pPr>
            <a:r>
              <a:rPr lang="en-US" sz="1800" dirty="0">
                <a:solidFill>
                  <a:srgbClr val="8B0000"/>
                </a:solidFill>
                <a:latin typeface="Consolas" panose="020B0609020204030204" pitchFamily="49" charset="0"/>
              </a:rPr>
              <a:t>Out[</a:t>
            </a:r>
            <a:r>
              <a:rPr lang="pl-PL" sz="1800" b="1" dirty="0">
                <a:solidFill>
                  <a:srgbClr val="8B0000"/>
                </a:solidFill>
                <a:latin typeface="Consolas" panose="020B0609020204030204" pitchFamily="49" charset="0"/>
              </a:rPr>
              <a:t>4</a:t>
            </a:r>
            <a:r>
              <a:rPr lang="en-US" sz="1800" dirty="0">
                <a:solidFill>
                  <a:srgbClr val="8B0000"/>
                </a:solidFill>
                <a:latin typeface="Consolas" panose="020B0609020204030204" pitchFamily="49" charset="0"/>
              </a:rPr>
              <a:t>]:</a:t>
            </a:r>
            <a:endParaRPr lang="pl-PL" sz="1800" dirty="0">
              <a:solidFill>
                <a:srgbClr val="8B0000"/>
              </a:solidFill>
              <a:latin typeface="Consolas" panose="020B0609020204030204" pitchFamily="49" charset="0"/>
            </a:endParaRPr>
          </a:p>
          <a:p>
            <a:pPr marL="0" indent="0">
              <a:buNone/>
            </a:pPr>
            <a:r>
              <a:rPr lang="pl-PL" sz="1800" dirty="0">
                <a:solidFill>
                  <a:srgbClr val="8B0000"/>
                </a:solidFill>
                <a:latin typeface="Consolas" panose="020B0609020204030204" pitchFamily="49" charset="0"/>
              </a:rPr>
              <a:t>   </a:t>
            </a:r>
            <a:r>
              <a:rPr lang="es-ES" sz="1800" dirty="0">
                <a:solidFill>
                  <a:srgbClr val="8B0000"/>
                </a:solidFill>
                <a:latin typeface="Consolas" panose="020B0609020204030204" pitchFamily="49" charset="0"/>
              </a:rPr>
              <a:t>cecha_1  cecha_2</a:t>
            </a:r>
          </a:p>
          <a:p>
            <a:pPr marL="0" indent="0">
              <a:buNone/>
            </a:pPr>
            <a:r>
              <a:rPr lang="es-ES" sz="1800" dirty="0">
                <a:solidFill>
                  <a:srgbClr val="8B0000"/>
                </a:solidFill>
                <a:latin typeface="Consolas" panose="020B0609020204030204" pitchFamily="49" charset="0"/>
              </a:rPr>
              <a:t>0        1        5</a:t>
            </a:r>
          </a:p>
          <a:p>
            <a:pPr marL="0" indent="0">
              <a:buNone/>
            </a:pPr>
            <a:r>
              <a:rPr lang="es-ES" sz="1800" dirty="0">
                <a:solidFill>
                  <a:srgbClr val="8B0000"/>
                </a:solidFill>
                <a:latin typeface="Consolas" panose="020B0609020204030204" pitchFamily="49" charset="0"/>
              </a:rPr>
              <a:t>1        2        6</a:t>
            </a:r>
          </a:p>
          <a:p>
            <a:pPr marL="0" indent="0">
              <a:buNone/>
            </a:pPr>
            <a:r>
              <a:rPr lang="es-ES" sz="1800" dirty="0">
                <a:solidFill>
                  <a:srgbClr val="8B0000"/>
                </a:solidFill>
                <a:latin typeface="Consolas" panose="020B0609020204030204" pitchFamily="49" charset="0"/>
              </a:rPr>
              <a:t>2        3        7</a:t>
            </a:r>
          </a:p>
          <a:p>
            <a:pPr marL="0" indent="0">
              <a:buNone/>
            </a:pPr>
            <a:r>
              <a:rPr lang="es-ES" sz="1800" dirty="0">
                <a:solidFill>
                  <a:srgbClr val="8B0000"/>
                </a:solidFill>
                <a:latin typeface="Consolas" panose="020B0609020204030204" pitchFamily="49" charset="0"/>
              </a:rPr>
              <a:t>3        4        8</a:t>
            </a:r>
            <a:endParaRPr lang="pl-PL" sz="1800" dirty="0">
              <a:solidFill>
                <a:srgbClr val="8B0000"/>
              </a:solidFill>
              <a:latin typeface="Consolas" panose="020B0609020204030204" pitchFamily="49" charset="0"/>
            </a:endParaRPr>
          </a:p>
          <a:p>
            <a:pPr algn="just"/>
            <a:endParaRPr lang="pl-PL" altLang="pl-PL" sz="2200" dirty="0">
              <a:latin typeface="Consolas" panose="020B0609020204030204" pitchFamily="49" charset="0"/>
            </a:endParaRPr>
          </a:p>
        </p:txBody>
      </p:sp>
    </p:spTree>
    <p:extLst>
      <p:ext uri="{BB962C8B-B14F-4D97-AF65-F5344CB8AC3E}">
        <p14:creationId xmlns:p14="http://schemas.microsoft.com/office/powerpoint/2010/main" val="42175262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ytuł 1"/>
          <p:cNvSpPr>
            <a:spLocks noGrp="1"/>
          </p:cNvSpPr>
          <p:nvPr>
            <p:ph type="title"/>
          </p:nvPr>
        </p:nvSpPr>
        <p:spPr/>
        <p:txBody>
          <a:bodyPr/>
          <a:lstStyle/>
          <a:p>
            <a:r>
              <a:rPr lang="pl-PL" altLang="pl-PL" dirty="0"/>
              <a:t>Tworzenie tabeli </a:t>
            </a:r>
          </a:p>
        </p:txBody>
      </p:sp>
      <p:sp>
        <p:nvSpPr>
          <p:cNvPr id="29701" name="Symbol zastępczy zawartości 2"/>
          <p:cNvSpPr>
            <a:spLocks noGrp="1"/>
          </p:cNvSpPr>
          <p:nvPr>
            <p:ph idx="1"/>
          </p:nvPr>
        </p:nvSpPr>
        <p:spPr>
          <a:xfrm>
            <a:off x="8584707" y="1240196"/>
            <a:ext cx="3607293" cy="5116155"/>
          </a:xfrm>
        </p:spPr>
        <p:txBody>
          <a:bodyPr>
            <a:noAutofit/>
          </a:bodyPr>
          <a:lstStyle/>
          <a:p>
            <a:pPr algn="just"/>
            <a:r>
              <a:rPr lang="pl-PL" altLang="pl-PL" sz="2200" dirty="0"/>
              <a:t> utworzona tabela</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5</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df</a:t>
            </a:r>
            <a:r>
              <a:rPr lang="pl-PL" sz="2000" dirty="0">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5</a:t>
            </a:r>
            <a:r>
              <a:rPr lang="en-US" sz="2000" dirty="0">
                <a:solidFill>
                  <a:srgbClr val="8B0000"/>
                </a:solidFill>
                <a:latin typeface="Consolas" panose="020B0609020204030204" pitchFamily="49" charset="0"/>
              </a:rPr>
              <a:t>]:</a:t>
            </a:r>
            <a:endParaRPr lang="pl-PL" sz="2000" dirty="0">
              <a:solidFill>
                <a:srgbClr val="8B0000"/>
              </a:solidFill>
              <a:latin typeface="Consolas" panose="020B0609020204030204" pitchFamily="49" charset="0"/>
            </a:endParaRPr>
          </a:p>
          <a:p>
            <a:pPr marL="0" indent="0">
              <a:buNone/>
            </a:pPr>
            <a:r>
              <a:rPr lang="pl-PL" sz="2000" dirty="0">
                <a:solidFill>
                  <a:srgbClr val="8B0000"/>
                </a:solidFill>
                <a:latin typeface="Consolas" panose="020B0609020204030204" pitchFamily="49" charset="0"/>
              </a:rPr>
              <a:t>    c1  c2  c3  c4</a:t>
            </a:r>
          </a:p>
          <a:p>
            <a:pPr marL="0" indent="0">
              <a:buNone/>
            </a:pPr>
            <a:r>
              <a:rPr lang="pl-PL" sz="2000" dirty="0">
                <a:solidFill>
                  <a:srgbClr val="8B0000"/>
                </a:solidFill>
                <a:latin typeface="Consolas" panose="020B0609020204030204" pitchFamily="49" charset="0"/>
              </a:rPr>
              <a:t>p1  85  44  75  14</a:t>
            </a:r>
          </a:p>
          <a:p>
            <a:pPr marL="0" indent="0">
              <a:buNone/>
            </a:pPr>
            <a:r>
              <a:rPr lang="pl-PL" sz="2000" dirty="0">
                <a:solidFill>
                  <a:srgbClr val="8B0000"/>
                </a:solidFill>
                <a:latin typeface="Consolas" panose="020B0609020204030204" pitchFamily="49" charset="0"/>
              </a:rPr>
              <a:t>p2  47  11  25  37</a:t>
            </a:r>
          </a:p>
          <a:p>
            <a:pPr marL="0" indent="0">
              <a:buNone/>
            </a:pPr>
            <a:r>
              <a:rPr lang="pl-PL" sz="2000" dirty="0">
                <a:solidFill>
                  <a:srgbClr val="8B0000"/>
                </a:solidFill>
                <a:latin typeface="Consolas" panose="020B0609020204030204" pitchFamily="49" charset="0"/>
              </a:rPr>
              <a:t>p3  61  70  83  36</a:t>
            </a:r>
          </a:p>
          <a:p>
            <a:pPr marL="0" indent="0">
              <a:buNone/>
            </a:pPr>
            <a:r>
              <a:rPr lang="pl-PL" sz="2000" dirty="0">
                <a:solidFill>
                  <a:srgbClr val="8B0000"/>
                </a:solidFill>
                <a:latin typeface="Consolas" panose="020B0609020204030204" pitchFamily="49" charset="0"/>
              </a:rPr>
              <a:t>p4  38  88  45  93</a:t>
            </a:r>
          </a:p>
          <a:p>
            <a:pPr marL="0" indent="0">
              <a:buNone/>
            </a:pPr>
            <a:r>
              <a:rPr lang="pl-PL" sz="2000" dirty="0">
                <a:solidFill>
                  <a:srgbClr val="8B0000"/>
                </a:solidFill>
                <a:latin typeface="Consolas" panose="020B0609020204030204" pitchFamily="49" charset="0"/>
              </a:rPr>
              <a:t>p5  44  71  78  17</a:t>
            </a:r>
          </a:p>
          <a:p>
            <a:pPr marL="0" indent="0">
              <a:buNone/>
            </a:pPr>
            <a:r>
              <a:rPr lang="pl-PL" sz="2000" dirty="0">
                <a:solidFill>
                  <a:srgbClr val="8B0000"/>
                </a:solidFill>
                <a:latin typeface="Consolas" panose="020B0609020204030204" pitchFamily="49" charset="0"/>
              </a:rPr>
              <a:t>p6  11  51  45  66</a:t>
            </a:r>
          </a:p>
          <a:p>
            <a:pPr marL="0" indent="0">
              <a:buNone/>
            </a:pPr>
            <a:r>
              <a:rPr lang="pl-PL" sz="2000" dirty="0">
                <a:solidFill>
                  <a:srgbClr val="8B0000"/>
                </a:solidFill>
                <a:latin typeface="Consolas" panose="020B0609020204030204" pitchFamily="49" charset="0"/>
              </a:rPr>
              <a:t>p7  48  76  40  12</a:t>
            </a:r>
            <a:endParaRPr lang="pl-PL" altLang="pl-PL" sz="2200" dirty="0"/>
          </a:p>
        </p:txBody>
      </p:sp>
      <p:sp>
        <p:nvSpPr>
          <p:cNvPr id="2" name="Symbol zastępczy numeru slajdu 1"/>
          <p:cNvSpPr>
            <a:spLocks noGrp="1"/>
          </p:cNvSpPr>
          <p:nvPr>
            <p:ph type="sldNum" sz="quarter" idx="12"/>
          </p:nvPr>
        </p:nvSpPr>
        <p:spPr/>
        <p:txBody>
          <a:bodyPr/>
          <a:lstStyle/>
          <a:p>
            <a:fld id="{8FDE72CB-069D-4F61-A85C-EB6001E6ABBA}" type="slidenum">
              <a:rPr lang="pl-PL" smtClean="0"/>
              <a:t>99</a:t>
            </a:fld>
            <a:endParaRPr lang="pl-PL"/>
          </a:p>
        </p:txBody>
      </p:sp>
      <p:sp>
        <p:nvSpPr>
          <p:cNvPr id="6" name="Symbol zastępczy zawartości 2">
            <a:extLst>
              <a:ext uri="{FF2B5EF4-FFF2-40B4-BE49-F238E27FC236}">
                <a16:creationId xmlns:a16="http://schemas.microsoft.com/office/drawing/2014/main" id="{E40E1A6D-1FDE-40E4-88EA-FC5050DA445D}"/>
              </a:ext>
            </a:extLst>
          </p:cNvPr>
          <p:cNvSpPr txBox="1">
            <a:spLocks/>
          </p:cNvSpPr>
          <p:nvPr/>
        </p:nvSpPr>
        <p:spPr>
          <a:xfrm>
            <a:off x="346228" y="1240196"/>
            <a:ext cx="3701989"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l-PL" altLang="pl-PL" sz="2200" dirty="0"/>
              <a:t>Tworzenie tabeli na podstawie tablicy wielowymiarowej</a:t>
            </a:r>
          </a:p>
          <a:p>
            <a:pPr algn="just"/>
            <a:r>
              <a:rPr lang="pl-PL" altLang="pl-PL" sz="2200" dirty="0"/>
              <a:t> tablica wielowymiarowa</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1</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a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1</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p>
          <a:p>
            <a:pPr marL="0" indent="0">
              <a:buNone/>
            </a:pPr>
            <a:r>
              <a:rPr lang="en-US" sz="2000" dirty="0">
                <a:solidFill>
                  <a:srgbClr val="8B0000"/>
                </a:solidFill>
                <a:latin typeface="Consolas" panose="020B0609020204030204" pitchFamily="49" charset="0"/>
              </a:rPr>
              <a:t>array([[85, 44, 75, 14],</a:t>
            </a:r>
          </a:p>
          <a:p>
            <a:pPr marL="0" indent="0">
              <a:buNone/>
            </a:pPr>
            <a:r>
              <a:rPr lang="en-US" sz="2000" dirty="0">
                <a:solidFill>
                  <a:srgbClr val="8B0000"/>
                </a:solidFill>
                <a:latin typeface="Consolas" panose="020B0609020204030204" pitchFamily="49" charset="0"/>
              </a:rPr>
              <a:t>       [47, 11, 25, 37],</a:t>
            </a:r>
          </a:p>
          <a:p>
            <a:pPr marL="0" indent="0">
              <a:buNone/>
            </a:pPr>
            <a:r>
              <a:rPr lang="en-US" sz="2000" dirty="0">
                <a:solidFill>
                  <a:srgbClr val="8B0000"/>
                </a:solidFill>
                <a:latin typeface="Consolas" panose="020B0609020204030204" pitchFamily="49" charset="0"/>
              </a:rPr>
              <a:t>       [61, 70, 83, 36],</a:t>
            </a:r>
          </a:p>
          <a:p>
            <a:pPr marL="0" indent="0">
              <a:buNone/>
            </a:pPr>
            <a:r>
              <a:rPr lang="en-US" sz="2000" dirty="0">
                <a:solidFill>
                  <a:srgbClr val="8B0000"/>
                </a:solidFill>
                <a:latin typeface="Consolas" panose="020B0609020204030204" pitchFamily="49" charset="0"/>
              </a:rPr>
              <a:t>       [38, 88, 45, 93],</a:t>
            </a:r>
          </a:p>
          <a:p>
            <a:pPr marL="0" indent="0">
              <a:buNone/>
            </a:pPr>
            <a:r>
              <a:rPr lang="en-US" sz="2000" dirty="0">
                <a:solidFill>
                  <a:srgbClr val="8B0000"/>
                </a:solidFill>
                <a:latin typeface="Consolas" panose="020B0609020204030204" pitchFamily="49" charset="0"/>
              </a:rPr>
              <a:t>       [44, 71, 78, 17],</a:t>
            </a:r>
          </a:p>
          <a:p>
            <a:pPr marL="0" indent="0">
              <a:buNone/>
            </a:pPr>
            <a:r>
              <a:rPr lang="en-US" sz="2000" dirty="0">
                <a:solidFill>
                  <a:srgbClr val="8B0000"/>
                </a:solidFill>
                <a:latin typeface="Consolas" panose="020B0609020204030204" pitchFamily="49" charset="0"/>
              </a:rPr>
              <a:t>       [11, 51, 45, 66],</a:t>
            </a:r>
          </a:p>
          <a:p>
            <a:pPr marL="0" indent="0">
              <a:buNone/>
            </a:pPr>
            <a:r>
              <a:rPr lang="en-US" sz="2000" dirty="0">
                <a:solidFill>
                  <a:srgbClr val="8B0000"/>
                </a:solidFill>
                <a:latin typeface="Consolas" panose="020B0609020204030204" pitchFamily="49" charset="0"/>
              </a:rPr>
              <a:t>       [48, 76, 40, 12]]</a:t>
            </a:r>
            <a:r>
              <a:rPr lang="pl-PL" sz="2000" dirty="0">
                <a:solidFill>
                  <a:srgbClr val="8B0000"/>
                </a:solidFill>
                <a:latin typeface="Consolas" panose="020B0609020204030204" pitchFamily="49" charset="0"/>
              </a:rPr>
              <a:t>)</a:t>
            </a:r>
          </a:p>
          <a:p>
            <a:pPr marL="0" indent="0" algn="just">
              <a:buNone/>
            </a:pPr>
            <a:endParaRPr lang="pl-PL" sz="2000" dirty="0">
              <a:solidFill>
                <a:srgbClr val="8B0000"/>
              </a:solidFill>
              <a:latin typeface="Consolas" panose="020B0609020204030204" pitchFamily="49" charset="0"/>
            </a:endParaRPr>
          </a:p>
        </p:txBody>
      </p:sp>
      <p:sp>
        <p:nvSpPr>
          <p:cNvPr id="7" name="Symbol zastępczy zawartości 2">
            <a:extLst>
              <a:ext uri="{FF2B5EF4-FFF2-40B4-BE49-F238E27FC236}">
                <a16:creationId xmlns:a16="http://schemas.microsoft.com/office/drawing/2014/main" id="{FA904E0A-FE09-4CC7-8BBB-00060BA57259}"/>
              </a:ext>
            </a:extLst>
          </p:cNvPr>
          <p:cNvSpPr txBox="1">
            <a:spLocks/>
          </p:cNvSpPr>
          <p:nvPr/>
        </p:nvSpPr>
        <p:spPr>
          <a:xfrm>
            <a:off x="4216893" y="1240196"/>
            <a:ext cx="4199138" cy="49031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EC5939"/>
              </a:buClr>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EC5939"/>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EC5939"/>
              </a:buClr>
              <a:buSzPct val="10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EC5939"/>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pl-PL" altLang="pl-PL" sz="2200" dirty="0"/>
              <a:t> lista zawierająca nazwy wierszy</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2</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a:latin typeface="Consolas" panose="020B0609020204030204" pitchFamily="49" charset="0"/>
              </a:rPr>
              <a:t>ind </a:t>
            </a: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2</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a:t>
            </a:r>
            <a:r>
              <a:rPr lang="pl-PL" altLang="pl-PL" sz="2000" dirty="0">
                <a:solidFill>
                  <a:srgbClr val="8B0000"/>
                </a:solidFill>
                <a:latin typeface="Consolas" panose="020B0609020204030204" pitchFamily="49" charset="0"/>
              </a:rPr>
              <a:t>['p1','p2','p3',</a:t>
            </a:r>
          </a:p>
          <a:p>
            <a:pPr marL="0" indent="0">
              <a:buNone/>
            </a:pPr>
            <a:r>
              <a:rPr lang="pl-PL" altLang="pl-PL" sz="2000" dirty="0">
                <a:solidFill>
                  <a:srgbClr val="8B0000"/>
                </a:solidFill>
                <a:latin typeface="Consolas" panose="020B0609020204030204" pitchFamily="49" charset="0"/>
              </a:rPr>
              <a:t>       'p4','p5','p6','p7']</a:t>
            </a:r>
          </a:p>
          <a:p>
            <a:pPr algn="just"/>
            <a:r>
              <a:rPr lang="pl-PL" altLang="pl-PL" sz="2200" dirty="0"/>
              <a:t> lista zawierająca nazwy kolumn</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3</a:t>
            </a:r>
            <a:r>
              <a:rPr lang="en-US" sz="2000" dirty="0">
                <a:solidFill>
                  <a:srgbClr val="000080"/>
                </a:solidFill>
                <a:latin typeface="Consolas" panose="020B0609020204030204" pitchFamily="49" charset="0"/>
              </a:rPr>
              <a:t>]:</a:t>
            </a:r>
            <a:r>
              <a:rPr lang="en-US" sz="2000" dirty="0">
                <a:latin typeface="Consolas" panose="020B0609020204030204" pitchFamily="49" charset="0"/>
              </a:rPr>
              <a:t> </a:t>
            </a:r>
            <a:r>
              <a:rPr lang="pl-PL" sz="2000" dirty="0" err="1">
                <a:latin typeface="Consolas" panose="020B0609020204030204" pitchFamily="49" charset="0"/>
              </a:rPr>
              <a:t>cols</a:t>
            </a:r>
            <a:endParaRPr lang="pl-PL" sz="2000" dirty="0">
              <a:latin typeface="Consolas" panose="020B0609020204030204" pitchFamily="49" charset="0"/>
            </a:endParaRPr>
          </a:p>
          <a:p>
            <a:pPr marL="0" indent="0">
              <a:buNone/>
            </a:pPr>
            <a:r>
              <a:rPr lang="en-US" sz="2000" dirty="0">
                <a:solidFill>
                  <a:srgbClr val="8B0000"/>
                </a:solidFill>
                <a:latin typeface="Consolas" panose="020B0609020204030204" pitchFamily="49" charset="0"/>
              </a:rPr>
              <a:t>Out[</a:t>
            </a:r>
            <a:r>
              <a:rPr lang="pl-PL" sz="2000" b="1" dirty="0">
                <a:solidFill>
                  <a:srgbClr val="8B0000"/>
                </a:solidFill>
                <a:latin typeface="Consolas" panose="020B0609020204030204" pitchFamily="49" charset="0"/>
              </a:rPr>
              <a:t>3</a:t>
            </a:r>
            <a:r>
              <a:rPr lang="en-US" sz="2000" dirty="0">
                <a:solidFill>
                  <a:srgbClr val="8B0000"/>
                </a:solidFill>
                <a:latin typeface="Consolas" panose="020B0609020204030204" pitchFamily="49" charset="0"/>
              </a:rPr>
              <a:t>]:</a:t>
            </a:r>
            <a:r>
              <a:rPr lang="pl-PL" sz="2000" dirty="0">
                <a:solidFill>
                  <a:srgbClr val="8B0000"/>
                </a:solidFill>
                <a:latin typeface="Consolas" panose="020B0609020204030204" pitchFamily="49" charset="0"/>
              </a:rPr>
              <a:t> ['c1','c2',</a:t>
            </a:r>
          </a:p>
          <a:p>
            <a:pPr marL="0" indent="0">
              <a:buNone/>
            </a:pPr>
            <a:r>
              <a:rPr lang="pl-PL" sz="2000" dirty="0">
                <a:solidFill>
                  <a:srgbClr val="8B0000"/>
                </a:solidFill>
                <a:latin typeface="Consolas" panose="020B0609020204030204" pitchFamily="49" charset="0"/>
              </a:rPr>
              <a:t>         'c3','c4']</a:t>
            </a:r>
          </a:p>
          <a:p>
            <a:pPr algn="just"/>
            <a:r>
              <a:rPr lang="pl-PL" altLang="pl-PL" sz="2200" dirty="0"/>
              <a:t> tworzenie tabeli</a:t>
            </a:r>
          </a:p>
          <a:p>
            <a:pPr marL="0" indent="0">
              <a:buNone/>
            </a:pPr>
            <a:r>
              <a:rPr lang="en-US" sz="2000" dirty="0">
                <a:solidFill>
                  <a:srgbClr val="000080"/>
                </a:solidFill>
                <a:latin typeface="Consolas" panose="020B0609020204030204" pitchFamily="49" charset="0"/>
              </a:rPr>
              <a:t>In [</a:t>
            </a:r>
            <a:r>
              <a:rPr lang="pl-PL" sz="2000" b="1" dirty="0">
                <a:solidFill>
                  <a:srgbClr val="000080"/>
                </a:solidFill>
                <a:latin typeface="Consolas" panose="020B0609020204030204" pitchFamily="49" charset="0"/>
              </a:rPr>
              <a:t>4</a:t>
            </a:r>
            <a:r>
              <a:rPr lang="en-US" sz="2000" dirty="0">
                <a:solidFill>
                  <a:srgbClr val="000080"/>
                </a:solidFill>
                <a:latin typeface="Consolas" panose="020B0609020204030204" pitchFamily="49" charset="0"/>
              </a:rPr>
              <a:t>]:</a:t>
            </a:r>
            <a:r>
              <a:rPr lang="en-US" sz="2000" dirty="0">
                <a:latin typeface="Consolas" panose="020B0609020204030204" pitchFamily="49" charset="0"/>
              </a:rPr>
              <a:t> df = </a:t>
            </a:r>
            <a:r>
              <a:rPr lang="en-US" sz="2000" dirty="0" err="1">
                <a:latin typeface="Consolas" panose="020B0609020204030204" pitchFamily="49" charset="0"/>
              </a:rPr>
              <a:t>pd.DataFrame</a:t>
            </a:r>
            <a:r>
              <a:rPr lang="en-US" sz="2000" dirty="0">
                <a:latin typeface="Consolas" panose="020B0609020204030204" pitchFamily="49" charset="0"/>
              </a:rPr>
              <a:t>(a, columns=cols, index=</a:t>
            </a:r>
            <a:r>
              <a:rPr lang="en-US" sz="2000" dirty="0" err="1">
                <a:latin typeface="Consolas" panose="020B0609020204030204" pitchFamily="49" charset="0"/>
              </a:rPr>
              <a:t>ind</a:t>
            </a:r>
            <a:r>
              <a:rPr lang="en-US" sz="2000" dirty="0">
                <a:latin typeface="Consolas" panose="020B0609020204030204" pitchFamily="49" charset="0"/>
              </a:rPr>
              <a:t>)</a:t>
            </a:r>
            <a:endParaRPr lang="pl-PL" sz="2000" dirty="0">
              <a:latin typeface="Consolas" panose="020B0609020204030204" pitchFamily="49" charset="0"/>
            </a:endParaRPr>
          </a:p>
          <a:p>
            <a:pPr marL="0" indent="0">
              <a:buNone/>
            </a:pPr>
            <a:endParaRPr lang="pl-PL" sz="2000" dirty="0">
              <a:solidFill>
                <a:srgbClr val="8B0000"/>
              </a:solidFill>
              <a:latin typeface="Consolas" panose="020B0609020204030204" pitchFamily="49" charset="0"/>
            </a:endParaRPr>
          </a:p>
        </p:txBody>
      </p:sp>
    </p:spTree>
    <p:extLst>
      <p:ext uri="{BB962C8B-B14F-4D97-AF65-F5344CB8AC3E}">
        <p14:creationId xmlns:p14="http://schemas.microsoft.com/office/powerpoint/2010/main" val="43098255"/>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D225D70BB9CE04CB4065D7E085A49D6" ma:contentTypeVersion="4" ma:contentTypeDescription="Utwórz nowy dokument." ma:contentTypeScope="" ma:versionID="f3423e1ef54beff99ff7f458c67043c2">
  <xsd:schema xmlns:xsd="http://www.w3.org/2001/XMLSchema" xmlns:xs="http://www.w3.org/2001/XMLSchema" xmlns:p="http://schemas.microsoft.com/office/2006/metadata/properties" xmlns:ns2="5a8fe39f-0276-4464-8a36-35226b6b946d" targetNamespace="http://schemas.microsoft.com/office/2006/metadata/properties" ma:root="true" ma:fieldsID="92e3c6ed5b981e9d55dcc2a06f6ef76e" ns2:_="">
    <xsd:import namespace="5a8fe39f-0276-4464-8a36-35226b6b946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8fe39f-0276-4464-8a36-35226b6b94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CA0552-31A4-462F-BDDC-580869B5030A}"/>
</file>

<file path=customXml/itemProps2.xml><?xml version="1.0" encoding="utf-8"?>
<ds:datastoreItem xmlns:ds="http://schemas.openxmlformats.org/officeDocument/2006/customXml" ds:itemID="{36D424F3-2DCC-4AF3-A397-944C2D0F031A}">
  <ds:schemaRefs>
    <ds:schemaRef ds:uri="http://purl.org/dc/terms/"/>
    <ds:schemaRef ds:uri="461f03bc-0e73-4d0b-903c-3057942cd54e"/>
    <ds:schemaRef ds:uri="http://purl.org/dc/elements/1.1/"/>
    <ds:schemaRef ds:uri="http://www.w3.org/XML/1998/namespace"/>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s>
</ds:datastoreItem>
</file>

<file path=customXml/itemProps3.xml><?xml version="1.0" encoding="utf-8"?>
<ds:datastoreItem xmlns:ds="http://schemas.openxmlformats.org/officeDocument/2006/customXml" ds:itemID="{56D6EC85-10CB-4912-912E-63F034A93F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6212</TotalTime>
  <Words>31580</Words>
  <Application>Microsoft Office PowerPoint</Application>
  <PresentationFormat>Panoramiczny</PresentationFormat>
  <Paragraphs>4211</Paragraphs>
  <Slides>321</Slides>
  <Notes>1</Notes>
  <HiddenSlides>0</HiddenSlides>
  <MMClips>0</MMClips>
  <ScaleCrop>false</ScaleCrop>
  <HeadingPairs>
    <vt:vector size="6" baseType="variant">
      <vt:variant>
        <vt:lpstr>Używane czcionki</vt:lpstr>
      </vt:variant>
      <vt:variant>
        <vt:i4>12</vt:i4>
      </vt:variant>
      <vt:variant>
        <vt:lpstr>Motyw</vt:lpstr>
      </vt:variant>
      <vt:variant>
        <vt:i4>1</vt:i4>
      </vt:variant>
      <vt:variant>
        <vt:lpstr>Tytuły slajdów</vt:lpstr>
      </vt:variant>
      <vt:variant>
        <vt:i4>321</vt:i4>
      </vt:variant>
    </vt:vector>
  </HeadingPairs>
  <TitlesOfParts>
    <vt:vector size="334" baseType="lpstr">
      <vt:lpstr>Arial</vt:lpstr>
      <vt:lpstr>Arial Black</vt:lpstr>
      <vt:lpstr>Arial Unicode MS</vt:lpstr>
      <vt:lpstr>Calibri</vt:lpstr>
      <vt:lpstr>Calibri Light</vt:lpstr>
      <vt:lpstr>Cambria Math</vt:lpstr>
      <vt:lpstr>Consolas</vt:lpstr>
      <vt:lpstr>Courier New</vt:lpstr>
      <vt:lpstr>Segoe UI</vt:lpstr>
      <vt:lpstr>Tahoma</vt:lpstr>
      <vt:lpstr>Verdana</vt:lpstr>
      <vt:lpstr>Wingdings</vt:lpstr>
      <vt:lpstr>Motyw pakietu Office</vt:lpstr>
      <vt:lpstr>Uczenie maszynowe w Pythonie</vt:lpstr>
      <vt:lpstr>Cele przedmiotu</vt:lpstr>
      <vt:lpstr>Cele przedmiotu</vt:lpstr>
      <vt:lpstr>Cele przedmiotu</vt:lpstr>
      <vt:lpstr>Plan wykładu</vt:lpstr>
      <vt:lpstr>Prezentacja programu PowerPoint</vt:lpstr>
      <vt:lpstr>Wstęp do uczenia maszynowego</vt:lpstr>
      <vt:lpstr>Definicja uczenia maszynowego</vt:lpstr>
      <vt:lpstr>Cechy charakterystyczne uczenia maszynowego</vt:lpstr>
      <vt:lpstr>Cechy charakterystyczne uczenia maszynowego</vt:lpstr>
      <vt:lpstr>Związki uczenia maszynowego z innymi dziedzinami wiedzy</vt:lpstr>
      <vt:lpstr>Związki uczenia maszynowego z innymi dziedzinami wiedzy</vt:lpstr>
      <vt:lpstr>Ogólny podział algorytmów uczenia maszynowego</vt:lpstr>
      <vt:lpstr>Zadania rozwiązywane w ramach uczenia maszynowego</vt:lpstr>
      <vt:lpstr>Zadanie klasyfikacji</vt:lpstr>
      <vt:lpstr>Zadanie regresji</vt:lpstr>
      <vt:lpstr>Zadanie klasteryzacji</vt:lpstr>
      <vt:lpstr>Najważniejsze algorytmy uczenia maszynowego</vt:lpstr>
      <vt:lpstr>Obszary zastosowań uczenia maszynowego</vt:lpstr>
      <vt:lpstr>Pytania sprawdzające</vt:lpstr>
      <vt:lpstr>Literatura</vt:lpstr>
      <vt:lpstr>Prezentacja programu PowerPoint</vt:lpstr>
      <vt:lpstr>Wstęp do języka programowania Python</vt:lpstr>
      <vt:lpstr>Najważniejsze cechy języka programowania Python</vt:lpstr>
      <vt:lpstr>Środowiska do pracy z Pythonem </vt:lpstr>
      <vt:lpstr>Środowiska do pracy z Pythonem </vt:lpstr>
      <vt:lpstr>Środowiska do pracy z Pythonem </vt:lpstr>
      <vt:lpstr>Środowiska do pracy z Pythonem </vt:lpstr>
      <vt:lpstr>Środowiska do pracy z Pythonem </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Wbudowane typy danych</vt:lpstr>
      <vt:lpstr>Pytania sprawdzające</vt:lpstr>
      <vt:lpstr>Zadania do wykonania</vt:lpstr>
      <vt:lpstr>Zadania do wykonania</vt:lpstr>
      <vt:lpstr>Zadania do wykonania</vt:lpstr>
      <vt:lpstr>Zadania do wykonania</vt:lpstr>
      <vt:lpstr>Literatura</vt:lpstr>
      <vt:lpstr>Prezentacja programu PowerPoint</vt:lpstr>
      <vt:lpstr>Wstęp do języka programowania Python</vt:lpstr>
      <vt:lpstr>Składnia języka Python </vt:lpstr>
      <vt:lpstr>Składnia języka Python </vt:lpstr>
      <vt:lpstr>Składnia języka Python </vt:lpstr>
      <vt:lpstr>Składnia języka Python </vt:lpstr>
      <vt:lpstr>Składnia języka Python </vt:lpstr>
      <vt:lpstr>Składnia języka Python </vt:lpstr>
      <vt:lpstr>Składnia języka Python </vt:lpstr>
      <vt:lpstr>Składnia języka Python </vt:lpstr>
      <vt:lpstr>Składnia języka Python </vt:lpstr>
      <vt:lpstr>Składnia języka Python </vt:lpstr>
      <vt:lpstr>Moduły w Pythonie </vt:lpstr>
      <vt:lpstr>Moduły w Pythonie </vt:lpstr>
      <vt:lpstr>Pytania sprawdzające</vt:lpstr>
      <vt:lpstr>Zadania do wykonania</vt:lpstr>
      <vt:lpstr>Zadania do wykonania</vt:lpstr>
      <vt:lpstr>Literatura</vt:lpstr>
      <vt:lpstr>Prezentacja programu PowerPoint</vt:lpstr>
      <vt:lpstr>Biblioteki języka Python: numpy</vt:lpstr>
      <vt:lpstr>Biblioteka numpy</vt:lpstr>
      <vt:lpstr>Własności tablic wielowymiarowych</vt:lpstr>
      <vt:lpstr>Tworzenie tablic wielowymiarowych</vt:lpstr>
      <vt:lpstr>Tworzenie tablic wielowymiarowych</vt:lpstr>
      <vt:lpstr>Tworzenie tablic wielowymiarowych</vt:lpstr>
      <vt:lpstr>Manipulowanie tablicami</vt:lpstr>
      <vt:lpstr>Manipulowanie tablicami</vt:lpstr>
      <vt:lpstr>Indeksowanie tablic</vt:lpstr>
      <vt:lpstr>Indeksowanie tablic</vt:lpstr>
      <vt:lpstr>Indeksowanie tablic</vt:lpstr>
      <vt:lpstr>Manipulowanie elementami tablicy</vt:lpstr>
      <vt:lpstr>Manipulowanie elementami tablicy</vt:lpstr>
      <vt:lpstr>Manipulowanie elementami tablicy</vt:lpstr>
      <vt:lpstr>Sortowanie tablic</vt:lpstr>
      <vt:lpstr>Operacje matematyczne na tablicach</vt:lpstr>
      <vt:lpstr>Operacje matematyczne na tablicach</vt:lpstr>
      <vt:lpstr>Operacje matematyczne na tablicach</vt:lpstr>
      <vt:lpstr>Algebra liniowa</vt:lpstr>
      <vt:lpstr>Zadania do wykonania</vt:lpstr>
      <vt:lpstr>Literatura</vt:lpstr>
      <vt:lpstr>Prezentacja programu PowerPoint</vt:lpstr>
      <vt:lpstr>Biblioteki języka Python: pandas</vt:lpstr>
      <vt:lpstr>Biblioteka pandas</vt:lpstr>
      <vt:lpstr>Tworzenie tabeli </vt:lpstr>
      <vt:lpstr>Własności tabeli danych</vt:lpstr>
      <vt:lpstr>Własności tabeli danych</vt:lpstr>
      <vt:lpstr>Importowanie danych z pliku do tabeli</vt:lpstr>
      <vt:lpstr>Importowanie danych z pliku do tabeli</vt:lpstr>
      <vt:lpstr>Indeksowanie tabeli danych</vt:lpstr>
      <vt:lpstr>Indeksowanie tabeli danych</vt:lpstr>
      <vt:lpstr>Indeksowanie tabeli danych</vt:lpstr>
      <vt:lpstr>Indeksowanie tabeli danych</vt:lpstr>
      <vt:lpstr>Manipulowanie danymi w tabeli</vt:lpstr>
      <vt:lpstr>Manipulowanie danymi w tabeli</vt:lpstr>
      <vt:lpstr>Analiza statystyczna danych w tabeli</vt:lpstr>
      <vt:lpstr>Sortowanie danych w tabeli</vt:lpstr>
      <vt:lpstr>Grupowanie danych w tabelach</vt:lpstr>
      <vt:lpstr>Łączenie tabel ze sobą.</vt:lpstr>
      <vt:lpstr>Zadania do wykonania na podstawie podanej literatury</vt:lpstr>
      <vt:lpstr>Literatura</vt:lpstr>
      <vt:lpstr>Prezentacja programu PowerPoint</vt:lpstr>
      <vt:lpstr>Biblioteki języka Python: matplotlib</vt:lpstr>
      <vt:lpstr>Biblioteka matplotlib jako narzędzie do wizualizacji danych</vt:lpstr>
      <vt:lpstr>Tworzenie wykresu</vt:lpstr>
      <vt:lpstr>Tworzenie wykresu</vt:lpstr>
      <vt:lpstr>Tworzenie wykresu</vt:lpstr>
      <vt:lpstr>Tworzenie wykresu</vt:lpstr>
      <vt:lpstr>Tworzenie wykresu</vt:lpstr>
      <vt:lpstr>Tworzenie wykresu</vt:lpstr>
      <vt:lpstr>Tworzenie wykresu</vt:lpstr>
      <vt:lpstr>Tworzenie wykresu</vt:lpstr>
      <vt:lpstr>Podstawowe typy wykresów</vt:lpstr>
      <vt:lpstr>Podstawowe typy wykresów</vt:lpstr>
      <vt:lpstr>Podstawowe typy wykresów</vt:lpstr>
      <vt:lpstr>Podstawowe typy wykresów</vt:lpstr>
      <vt:lpstr>Zadania do wykonania na podstawie podanej literatury</vt:lpstr>
      <vt:lpstr>Literatura</vt:lpstr>
      <vt:lpstr>Prezentacja programu PowerPoint</vt:lpstr>
      <vt:lpstr>Biblioteki języka Python: scikit-learn</vt:lpstr>
      <vt:lpstr>Biblioteka scikit-learn</vt:lpstr>
      <vt:lpstr>Dostępne algorytmy uczenia maszynowego</vt:lpstr>
      <vt:lpstr>Dostępne narzędzia przygotowania danych uczących</vt:lpstr>
      <vt:lpstr>Metody oceny jakości predykcji modelu</vt:lpstr>
      <vt:lpstr>Zbiory danych</vt:lpstr>
      <vt:lpstr>Zbiory danych</vt:lpstr>
      <vt:lpstr>Zbiory danych</vt:lpstr>
      <vt:lpstr>Pytania sprawdzające</vt:lpstr>
      <vt:lpstr>Zadania do wykonania na podstawie podanej literatury</vt:lpstr>
      <vt:lpstr>Literatura</vt:lpstr>
      <vt:lpstr>Prezentacja programu PowerPoint</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Metody przetwarzania danych uczących</vt:lpstr>
      <vt:lpstr>Pytania sprawdzające</vt:lpstr>
      <vt:lpstr>Zadania do wykonania na podstawie podanej literatury</vt:lpstr>
      <vt:lpstr>Literatura</vt:lpstr>
      <vt:lpstr>Prezentacja programu PowerPoint</vt:lpstr>
      <vt:lpstr>Algorytm k-najbliższych sąsiadów</vt:lpstr>
      <vt:lpstr>Algorytm k-najbliższych sąsiadów</vt:lpstr>
      <vt:lpstr>Algorytm k-najbliższych sąsiadów</vt:lpstr>
      <vt:lpstr>Algorytm k-najbliższych sąsiadów</vt:lpstr>
      <vt:lpstr>Algorytm k-najbliższych sąsiadów</vt:lpstr>
      <vt:lpstr>Algorytm k-najbliższych sąsiadów</vt:lpstr>
      <vt:lpstr>Algorytm k-najbliższych sąsiadów</vt:lpstr>
      <vt:lpstr>Algorytm k-najbliższych sąsiadów</vt:lpstr>
      <vt:lpstr>Algorytm k-najbliższych sąsiadów</vt:lpstr>
      <vt:lpstr>Algorytm k-najbliższych sąsiadów</vt:lpstr>
      <vt:lpstr>Algorytm k-najbliższych sąsiadów</vt:lpstr>
      <vt:lpstr>Algorytm k-najbliższych sąsiadów</vt:lpstr>
      <vt:lpstr>Algorytm k-najbliższych sąsiadów</vt:lpstr>
      <vt:lpstr>Algorytm k-najbliższych sąsiadów</vt:lpstr>
      <vt:lpstr>Algorytm k-najbliższych sąsiadów</vt:lpstr>
      <vt:lpstr>Algorytm k-najbliższych sąsiadów</vt:lpstr>
      <vt:lpstr>Pytania sprawdzające</vt:lpstr>
      <vt:lpstr>Zadania do wykonania na podstawie podanej literatury</vt:lpstr>
      <vt:lpstr>Literatura</vt:lpstr>
      <vt:lpstr>Prezentacja programu PowerPoint</vt:lpstr>
      <vt:lpstr>Naiwny klasyfikator Bayesa</vt:lpstr>
      <vt:lpstr>Klasyfikator Bayesa</vt:lpstr>
      <vt:lpstr>Klasyfikator Bayesa</vt:lpstr>
      <vt:lpstr>Klasyfikator Bayesa</vt:lpstr>
      <vt:lpstr>Klasyfikator Bayesa</vt:lpstr>
      <vt:lpstr>Klasyfikator Bayesa</vt:lpstr>
      <vt:lpstr>Klasyfikator Bayesa</vt:lpstr>
      <vt:lpstr>Klasyfikator Bayesa</vt:lpstr>
      <vt:lpstr>Klasyfikator Bayesa</vt:lpstr>
      <vt:lpstr>Pytania sprawdzające</vt:lpstr>
      <vt:lpstr>Zadania do wykonania na podstawie podanej literatury</vt:lpstr>
      <vt:lpstr>Zadania do wykonania na podstawie podanej literatury</vt:lpstr>
      <vt:lpstr>Literatura</vt:lpstr>
      <vt:lpstr>Prezentacja programu PowerPoint</vt:lpstr>
      <vt:lpstr>Drzewa decyzyjne</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Algorytm drzewa decyzyjnego jako narzędzie do rozwiązywania zadania klasyfikacji.</vt:lpstr>
      <vt:lpstr>Pytania sprawdzające</vt:lpstr>
      <vt:lpstr>Zadania do wykonania na podstawie podanej literatury</vt:lpstr>
      <vt:lpstr>Literatura</vt:lpstr>
      <vt:lpstr>Prezentacja programu PowerPoint</vt:lpstr>
      <vt:lpstr>Maszyna wektorów nośnych</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Maszyna wektorów nośnych (Support Vector Machine - SVM) jako narzędzie do rozwiązywania zadania klasyfikacji.</vt:lpstr>
      <vt:lpstr>Pytania sprawdzające</vt:lpstr>
      <vt:lpstr>Zadania do wykonania na podstawie podanej literatury</vt:lpstr>
      <vt:lpstr>Zadania do wykonania na podstawie podanej literatury</vt:lpstr>
      <vt:lpstr>Literatura</vt:lpstr>
      <vt:lpstr>Prezentacja programu PowerPoint</vt:lpstr>
      <vt:lpstr>Algorytmy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Algorytmy regresji liniowej i nieliniowej jako narzędzie do rozwiązywania zadania regresji.</vt:lpstr>
      <vt:lpstr>Pytania sprawdzające</vt:lpstr>
      <vt:lpstr>Zadania do wykonania na podstawie podanej literatury</vt:lpstr>
      <vt:lpstr>Literatura</vt:lpstr>
      <vt:lpstr>Prezentacja programu PowerPoint</vt:lpstr>
      <vt:lpstr>Algorytmy klasteryzacji</vt:lpstr>
      <vt:lpstr>Algorytmy klasteryzacji</vt:lpstr>
      <vt:lpstr>Algorytmy klasteryzacji</vt:lpstr>
      <vt:lpstr>Algorytmy klasteryzacji</vt:lpstr>
      <vt:lpstr>Algorytmy klasteryzacji</vt:lpstr>
      <vt:lpstr>Algorytmy klasteryzacji</vt:lpstr>
      <vt:lpstr>Algorytmy klasteryzacji</vt:lpstr>
      <vt:lpstr>Algorytmy klasteryzacji</vt:lpstr>
      <vt:lpstr>Algorytmy klasteryzacji</vt:lpstr>
      <vt:lpstr>Algorytmy klasteryzacji</vt:lpstr>
      <vt:lpstr>Algorytmy klasteryzacji</vt:lpstr>
      <vt:lpstr>Algorytmy klasteryzacji</vt:lpstr>
      <vt:lpstr>Algorytmy klasteryzacji</vt:lpstr>
      <vt:lpstr>Algorytmy klasteryzacji</vt:lpstr>
      <vt:lpstr>Algorytmy klasteryzacji</vt:lpstr>
      <vt:lpstr>Algorytmy klasteryzacji</vt:lpstr>
      <vt:lpstr>Algorytmy klasteryzacji</vt:lpstr>
      <vt:lpstr>Pytania sprawdzające</vt:lpstr>
      <vt:lpstr>Zadania do wykonania na podstawie podanej literatury</vt:lpstr>
      <vt:lpstr>Literatura</vt:lpstr>
      <vt:lpstr>Prezentacja programu PowerPoint</vt:lpstr>
      <vt:lpstr>Sprawdzenie wiedzy</vt:lpstr>
      <vt:lpstr>Pytania sprawdzające - Blok I – Zagadnienia wstępne</vt:lpstr>
      <vt:lpstr>Zadania do wykonania na podstawie podanej literatury - Blok I – Zagadnienia wstępne</vt:lpstr>
      <vt:lpstr>Zadania do wykonania na podstawie podanej literatury - Blok I – Zagadnienia wstępne</vt:lpstr>
      <vt:lpstr>Pytania sprawdzające - Blok II – Biblioteki języka Python</vt:lpstr>
      <vt:lpstr>Zadania do wykonania na podstawie podanej literatury - Blok II – Biblioteki języka Python</vt:lpstr>
      <vt:lpstr>Zadania do wykonania na podstawie podanej literatury - Blok II – Biblioteki języka Python</vt:lpstr>
      <vt:lpstr>Pytania sprawdzające - Blok III – Zadanie klasyfikacji w uczeniu maszynowym</vt:lpstr>
      <vt:lpstr>Pytania sprawdzające - Blok III – Zadanie klasyfikacji w uczeniu maszynowym</vt:lpstr>
      <vt:lpstr>Pytania sprawdzające - Blok III – Zadanie klasyfikacji w uczeniu maszynowym</vt:lpstr>
      <vt:lpstr>Zadania do wykonania na podstawie podanej literatury - Blok III – Zadanie klasyfikacji w uczeniu maszynowym</vt:lpstr>
      <vt:lpstr>Zadania do wykonania na podstawie podanej literatury - Blok III – Zadanie klasyfikacji w uczeniu maszynowym</vt:lpstr>
      <vt:lpstr>Zadania do wykonania na podstawie podanej literatury - Blok III – Zadanie klasyfikacji w uczeniu maszynowym</vt:lpstr>
      <vt:lpstr>Zadania do wykonania na podstawie podanej literatury - Blok III – Zadanie klasyfikacji w uczeniu maszynowym</vt:lpstr>
      <vt:lpstr>Zadania do wykonania na podstawie podanej literatury - Blok III – Zadanie klasyfikacji w uczeniu maszynowym</vt:lpstr>
      <vt:lpstr>Zadania do wykonania na podstawie podanej literatury - Blok III – Zadanie klasyfikacji w uczeniu maszynowym</vt:lpstr>
      <vt:lpstr>Pytania sprawdzające - Blok IV – Inne zadania w uczeniu maszynowym</vt:lpstr>
      <vt:lpstr>Zadania do wykonania na podstawie podanej literatury - Blok IV – Inne zadania w uczeniu maszynowym</vt:lpstr>
      <vt:lpstr>Zadania do wykonania na podstawie podanej literatury</vt:lpstr>
      <vt:lpstr>Literatura – Blok I – Zagadnienia wstępne</vt:lpstr>
      <vt:lpstr>Literatura – Blok II – Biblioteki języka Python</vt:lpstr>
      <vt:lpstr>Literatura – Blok III – Zadanie klasyfikacji w uczeniu maszynowym</vt:lpstr>
      <vt:lpstr>Literatura – Blok IV – Inne zadania w uczeniu maszynowym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Admin</dc:creator>
  <cp:lastModifiedBy>Fajdek Bartłomiej</cp:lastModifiedBy>
  <cp:revision>33</cp:revision>
  <dcterms:created xsi:type="dcterms:W3CDTF">2018-07-10T19:26:17Z</dcterms:created>
  <dcterms:modified xsi:type="dcterms:W3CDTF">2021-11-13T18:02:56Z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0x0101000D225D70BB9CE04CB4065D7E085A49D6</vt:lpwstr>
  </property>
</Properties>
</file>